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 id="2147483688" r:id="rId5"/>
  </p:sldMasterIdLst>
  <p:notesMasterIdLst>
    <p:notesMasterId r:id="rId8"/>
  </p:notesMasterIdLst>
  <p:sldIdLst>
    <p:sldId id="4882" r:id="rId6"/>
    <p:sldId id="4885" r:id="rId7"/>
  </p:sldIdLst>
  <p:sldSz cx="6858000" cy="9906000" type="A4"/>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bdellatif" initials="AA" lastIdx="1" clrIdx="0">
    <p:extLst>
      <p:ext uri="{19B8F6BF-5375-455C-9EA6-DF929625EA0E}">
        <p15:presenceInfo xmlns:p15="http://schemas.microsoft.com/office/powerpoint/2012/main" userId="S::Aziz.Abdellatif@tn.ey.com::ec253b0a-6b3d-42e9-bc1c-872ec9fc18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2F2F2"/>
    <a:srgbClr val="FFE600"/>
    <a:srgbClr val="27ACAA"/>
    <a:srgbClr val="CEF4F3"/>
    <a:srgbClr val="62626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6357" autoAdjust="0"/>
  </p:normalViewPr>
  <p:slideViewPr>
    <p:cSldViewPr snapToGrid="0">
      <p:cViewPr varScale="1">
        <p:scale>
          <a:sx n="77" d="100"/>
          <a:sy n="77" d="100"/>
        </p:scale>
        <p:origin x="2664" y="102"/>
      </p:cViewPr>
      <p:guideLst>
        <p:guide orient="horz" pos="671"/>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8693-088A-4EB0-93F0-5AA4C0FB7BE5}" type="datetimeFigureOut">
              <a:rPr lang="en-GB" smtClean="0"/>
              <a:t>07/07/2024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C209-9420-429B-A640-FCC7665640E9}" type="slidenum">
              <a:rPr lang="en-GB" smtClean="0"/>
              <a:t>‹#›</a:t>
            </a:fld>
            <a:endParaRPr lang="en-GB"/>
          </a:p>
        </p:txBody>
      </p:sp>
    </p:spTree>
    <p:extLst>
      <p:ext uri="{BB962C8B-B14F-4D97-AF65-F5344CB8AC3E}">
        <p14:creationId xmlns:p14="http://schemas.microsoft.com/office/powerpoint/2010/main" val="35162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1CC570-1166-44E2-A590-9CECFACB55C5}"/>
              </a:ext>
            </a:extLst>
          </p:cNvPr>
          <p:cNvGraphicFramePr>
            <a:graphicFrameLocks noChangeAspect="1"/>
          </p:cNvGraphicFramePr>
          <p:nvPr userDrawn="1">
            <p:custDataLst>
              <p:tags r:id="rId1"/>
            </p:custDataLst>
            <p:extLst>
              <p:ext uri="{D42A27DB-BD31-4B8C-83A1-F6EECF244321}">
                <p14:modId xmlns:p14="http://schemas.microsoft.com/office/powerpoint/2010/main" val="229414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7" name="Object 6" hidden="1">
                        <a:extLst>
                          <a:ext uri="{FF2B5EF4-FFF2-40B4-BE49-F238E27FC236}">
                            <a16:creationId xmlns:a16="http://schemas.microsoft.com/office/drawing/2014/main" id="{5E1CC570-1166-44E2-A590-9CECFACB55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16" name="Picture 315">
            <a:extLst>
              <a:ext uri="{FF2B5EF4-FFF2-40B4-BE49-F238E27FC236}">
                <a16:creationId xmlns:a16="http://schemas.microsoft.com/office/drawing/2014/main" id="{DC9E5312-224B-4A25-8E88-3123C89AE398}"/>
              </a:ext>
            </a:extLst>
          </p:cNvPr>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2035" y="-145775"/>
            <a:ext cx="7195931" cy="10257183"/>
          </a:xfrm>
          <a:prstGeom prst="rect">
            <a:avLst/>
          </a:prstGeom>
        </p:spPr>
      </p:pic>
      <p:grpSp>
        <p:nvGrpSpPr>
          <p:cNvPr id="162" name="Group 161">
            <a:extLst>
              <a:ext uri="{FF2B5EF4-FFF2-40B4-BE49-F238E27FC236}">
                <a16:creationId xmlns:a16="http://schemas.microsoft.com/office/drawing/2014/main" id="{D8CD0D65-FEF9-4E57-9709-F3EF551D7A09}"/>
              </a:ext>
            </a:extLst>
          </p:cNvPr>
          <p:cNvGrpSpPr/>
          <p:nvPr userDrawn="1"/>
        </p:nvGrpSpPr>
        <p:grpSpPr>
          <a:xfrm>
            <a:off x="359756" y="9064622"/>
            <a:ext cx="2693697" cy="431066"/>
            <a:chOff x="359756" y="8667056"/>
            <a:chExt cx="2693697" cy="431065"/>
          </a:xfrm>
        </p:grpSpPr>
        <p:sp>
          <p:nvSpPr>
            <p:cNvPr id="163" name="Rectangle 162">
              <a:extLst>
                <a:ext uri="{FF2B5EF4-FFF2-40B4-BE49-F238E27FC236}">
                  <a16:creationId xmlns:a16="http://schemas.microsoft.com/office/drawing/2014/main" id="{883B0EE0-AF92-429E-80BA-55C4BDAFE17B}"/>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4" name="Rectangle 6">
              <a:extLst>
                <a:ext uri="{FF2B5EF4-FFF2-40B4-BE49-F238E27FC236}">
                  <a16:creationId xmlns:a16="http://schemas.microsoft.com/office/drawing/2014/main" id="{ADF3E38B-46D8-426F-BC71-1A15CFA6C88E}"/>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5" name="Rectangle 7">
              <a:extLst>
                <a:ext uri="{FF2B5EF4-FFF2-40B4-BE49-F238E27FC236}">
                  <a16:creationId xmlns:a16="http://schemas.microsoft.com/office/drawing/2014/main" id="{46E8CB7F-6191-439E-AE00-9CA06240D06B}"/>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6" name="Freeform 8">
              <a:extLst>
                <a:ext uri="{FF2B5EF4-FFF2-40B4-BE49-F238E27FC236}">
                  <a16:creationId xmlns:a16="http://schemas.microsoft.com/office/drawing/2014/main" id="{62498205-A1F3-4270-849D-BCFDB9F9B951}"/>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7" name="Freeform 9">
              <a:extLst>
                <a:ext uri="{FF2B5EF4-FFF2-40B4-BE49-F238E27FC236}">
                  <a16:creationId xmlns:a16="http://schemas.microsoft.com/office/drawing/2014/main" id="{C93F0EB4-A556-41CF-BDF9-960F2D99F060}"/>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8" name="Freeform 10">
              <a:extLst>
                <a:ext uri="{FF2B5EF4-FFF2-40B4-BE49-F238E27FC236}">
                  <a16:creationId xmlns:a16="http://schemas.microsoft.com/office/drawing/2014/main" id="{8907F5FF-3B0A-4633-97B7-1391ACD614C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9" name="Freeform 11">
              <a:extLst>
                <a:ext uri="{FF2B5EF4-FFF2-40B4-BE49-F238E27FC236}">
                  <a16:creationId xmlns:a16="http://schemas.microsoft.com/office/drawing/2014/main" id="{970651C8-43EF-4698-A329-799DAE72F0B4}"/>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0" name="Freeform 12">
              <a:extLst>
                <a:ext uri="{FF2B5EF4-FFF2-40B4-BE49-F238E27FC236}">
                  <a16:creationId xmlns:a16="http://schemas.microsoft.com/office/drawing/2014/main" id="{296D4299-F433-4329-AB44-774006FAC404}"/>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1" name="Freeform 13">
              <a:extLst>
                <a:ext uri="{FF2B5EF4-FFF2-40B4-BE49-F238E27FC236}">
                  <a16:creationId xmlns:a16="http://schemas.microsoft.com/office/drawing/2014/main" id="{883095FB-F7A6-42D9-87B8-A002E74F97BF}"/>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2" name="Freeform 14">
              <a:extLst>
                <a:ext uri="{FF2B5EF4-FFF2-40B4-BE49-F238E27FC236}">
                  <a16:creationId xmlns:a16="http://schemas.microsoft.com/office/drawing/2014/main" id="{67A38AC5-A84D-4F29-9801-0DFAE5244053}"/>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3" name="Freeform 15">
              <a:extLst>
                <a:ext uri="{FF2B5EF4-FFF2-40B4-BE49-F238E27FC236}">
                  <a16:creationId xmlns:a16="http://schemas.microsoft.com/office/drawing/2014/main" id="{0F38E29B-B091-4605-85A3-15EA84B46A04}"/>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4" name="Freeform 16">
              <a:extLst>
                <a:ext uri="{FF2B5EF4-FFF2-40B4-BE49-F238E27FC236}">
                  <a16:creationId xmlns:a16="http://schemas.microsoft.com/office/drawing/2014/main" id="{C870BFF6-AC57-4E3B-AFFF-0670C3E30AAC}"/>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5" name="Freeform 17">
              <a:extLst>
                <a:ext uri="{FF2B5EF4-FFF2-40B4-BE49-F238E27FC236}">
                  <a16:creationId xmlns:a16="http://schemas.microsoft.com/office/drawing/2014/main" id="{C32A2981-835F-4F70-9259-D72A7269DF42}"/>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6" name="Freeform 18">
              <a:extLst>
                <a:ext uri="{FF2B5EF4-FFF2-40B4-BE49-F238E27FC236}">
                  <a16:creationId xmlns:a16="http://schemas.microsoft.com/office/drawing/2014/main" id="{AA14E253-8DD6-40F9-8AE1-A23586D6B889}"/>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7" name="Freeform 19">
              <a:extLst>
                <a:ext uri="{FF2B5EF4-FFF2-40B4-BE49-F238E27FC236}">
                  <a16:creationId xmlns:a16="http://schemas.microsoft.com/office/drawing/2014/main" id="{EF558ED4-4DE7-4328-A97A-AB384F7FB087}"/>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8" name="Freeform 20">
              <a:extLst>
                <a:ext uri="{FF2B5EF4-FFF2-40B4-BE49-F238E27FC236}">
                  <a16:creationId xmlns:a16="http://schemas.microsoft.com/office/drawing/2014/main" id="{918AE6BA-5D29-49D1-BD69-3517F38B43FC}"/>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9" name="Freeform 21">
              <a:extLst>
                <a:ext uri="{FF2B5EF4-FFF2-40B4-BE49-F238E27FC236}">
                  <a16:creationId xmlns:a16="http://schemas.microsoft.com/office/drawing/2014/main" id="{37884708-68AE-4C0F-B0EB-9E137C29FAB3}"/>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0" name="Freeform 22">
              <a:extLst>
                <a:ext uri="{FF2B5EF4-FFF2-40B4-BE49-F238E27FC236}">
                  <a16:creationId xmlns:a16="http://schemas.microsoft.com/office/drawing/2014/main" id="{13FECA83-4462-4D11-BF98-DC015E0EB5EF}"/>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1" name="Freeform 23">
              <a:extLst>
                <a:ext uri="{FF2B5EF4-FFF2-40B4-BE49-F238E27FC236}">
                  <a16:creationId xmlns:a16="http://schemas.microsoft.com/office/drawing/2014/main" id="{F8139FD1-8C42-4BBA-928F-9BBC6465C82E}"/>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2" name="Freeform 24">
              <a:extLst>
                <a:ext uri="{FF2B5EF4-FFF2-40B4-BE49-F238E27FC236}">
                  <a16:creationId xmlns:a16="http://schemas.microsoft.com/office/drawing/2014/main" id="{69324E96-6DF7-43F4-8F6C-B492C8144E91}"/>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3" name="Freeform 25">
              <a:extLst>
                <a:ext uri="{FF2B5EF4-FFF2-40B4-BE49-F238E27FC236}">
                  <a16:creationId xmlns:a16="http://schemas.microsoft.com/office/drawing/2014/main" id="{345F362C-E4B8-41A6-8864-424DF4DC142A}"/>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4" name="Freeform 26">
              <a:extLst>
                <a:ext uri="{FF2B5EF4-FFF2-40B4-BE49-F238E27FC236}">
                  <a16:creationId xmlns:a16="http://schemas.microsoft.com/office/drawing/2014/main" id="{A3DC6839-A20F-405C-BE77-50CB27D6644C}"/>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5" name="Freeform 27">
              <a:extLst>
                <a:ext uri="{FF2B5EF4-FFF2-40B4-BE49-F238E27FC236}">
                  <a16:creationId xmlns:a16="http://schemas.microsoft.com/office/drawing/2014/main" id="{68B51AB7-EE27-405C-9DD1-0DB1E50DEADB}"/>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6" name="Freeform 28">
              <a:extLst>
                <a:ext uri="{FF2B5EF4-FFF2-40B4-BE49-F238E27FC236}">
                  <a16:creationId xmlns:a16="http://schemas.microsoft.com/office/drawing/2014/main" id="{B748E21B-ED5F-483F-B776-BC1E20439F89}"/>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7" name="Freeform 29">
              <a:extLst>
                <a:ext uri="{FF2B5EF4-FFF2-40B4-BE49-F238E27FC236}">
                  <a16:creationId xmlns:a16="http://schemas.microsoft.com/office/drawing/2014/main" id="{61D96BFD-C72E-450A-AC26-90B6F7FFAB23}"/>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8" name="Freeform 30">
              <a:extLst>
                <a:ext uri="{FF2B5EF4-FFF2-40B4-BE49-F238E27FC236}">
                  <a16:creationId xmlns:a16="http://schemas.microsoft.com/office/drawing/2014/main" id="{7B9905D3-85F3-4FFC-80E7-A3EAEBC679D0}"/>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9" name="Freeform 31">
              <a:extLst>
                <a:ext uri="{FF2B5EF4-FFF2-40B4-BE49-F238E27FC236}">
                  <a16:creationId xmlns:a16="http://schemas.microsoft.com/office/drawing/2014/main" id="{5F894B9E-89D2-42A4-B9B0-118F8F843C23}"/>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0" name="Freeform 32">
              <a:extLst>
                <a:ext uri="{FF2B5EF4-FFF2-40B4-BE49-F238E27FC236}">
                  <a16:creationId xmlns:a16="http://schemas.microsoft.com/office/drawing/2014/main" id="{FE0EEAB1-2870-46B4-B8C7-13748868FFF2}"/>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1" name="Freeform 33">
              <a:extLst>
                <a:ext uri="{FF2B5EF4-FFF2-40B4-BE49-F238E27FC236}">
                  <a16:creationId xmlns:a16="http://schemas.microsoft.com/office/drawing/2014/main" id="{86EFB31A-9D60-4F02-BD20-A053E46BD6CB}"/>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2" name="Freeform 34">
              <a:extLst>
                <a:ext uri="{FF2B5EF4-FFF2-40B4-BE49-F238E27FC236}">
                  <a16:creationId xmlns:a16="http://schemas.microsoft.com/office/drawing/2014/main" id="{7D0FF6A9-D7E2-411E-BEAB-B8876DDB7090}"/>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3" name="Freeform 35">
              <a:extLst>
                <a:ext uri="{FF2B5EF4-FFF2-40B4-BE49-F238E27FC236}">
                  <a16:creationId xmlns:a16="http://schemas.microsoft.com/office/drawing/2014/main" id="{CAFE3F05-57C1-4A8B-AF01-D477A6ECDE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4" name="Freeform 36">
              <a:extLst>
                <a:ext uri="{FF2B5EF4-FFF2-40B4-BE49-F238E27FC236}">
                  <a16:creationId xmlns:a16="http://schemas.microsoft.com/office/drawing/2014/main" id="{8C5A26C3-E322-4ECE-A172-DB1EF9FB77C0}"/>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5" name="Freeform 37">
              <a:extLst>
                <a:ext uri="{FF2B5EF4-FFF2-40B4-BE49-F238E27FC236}">
                  <a16:creationId xmlns:a16="http://schemas.microsoft.com/office/drawing/2014/main" id="{BF254D27-0934-4678-ABAD-9F5F61FB4601}"/>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6" name="Freeform 38">
              <a:extLst>
                <a:ext uri="{FF2B5EF4-FFF2-40B4-BE49-F238E27FC236}">
                  <a16:creationId xmlns:a16="http://schemas.microsoft.com/office/drawing/2014/main" id="{947968EE-D75A-4A3F-ACF1-8532E73DE968}"/>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7" name="Freeform 39">
              <a:extLst>
                <a:ext uri="{FF2B5EF4-FFF2-40B4-BE49-F238E27FC236}">
                  <a16:creationId xmlns:a16="http://schemas.microsoft.com/office/drawing/2014/main" id="{01592805-7E73-44E1-8176-4DFB4627B281}"/>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8" name="Freeform 40">
              <a:extLst>
                <a:ext uri="{FF2B5EF4-FFF2-40B4-BE49-F238E27FC236}">
                  <a16:creationId xmlns:a16="http://schemas.microsoft.com/office/drawing/2014/main" id="{FF2955E6-8E17-4BE1-A050-A65207745122}"/>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9" name="Freeform 41">
              <a:extLst>
                <a:ext uri="{FF2B5EF4-FFF2-40B4-BE49-F238E27FC236}">
                  <a16:creationId xmlns:a16="http://schemas.microsoft.com/office/drawing/2014/main" id="{B201EA84-5FB1-4AE6-ABDE-110A9D616082}"/>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0" name="Freeform 42">
              <a:extLst>
                <a:ext uri="{FF2B5EF4-FFF2-40B4-BE49-F238E27FC236}">
                  <a16:creationId xmlns:a16="http://schemas.microsoft.com/office/drawing/2014/main" id="{17D3C54B-13D2-4543-B988-C23E8252F59A}"/>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1" name="Freeform 43">
              <a:extLst>
                <a:ext uri="{FF2B5EF4-FFF2-40B4-BE49-F238E27FC236}">
                  <a16:creationId xmlns:a16="http://schemas.microsoft.com/office/drawing/2014/main" id="{3C9DB3F7-3800-4A5D-99D9-9BF0A590A5D0}"/>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2" name="Freeform 44">
              <a:extLst>
                <a:ext uri="{FF2B5EF4-FFF2-40B4-BE49-F238E27FC236}">
                  <a16:creationId xmlns:a16="http://schemas.microsoft.com/office/drawing/2014/main" id="{E2DBA4C6-8661-4611-B743-2F975CF630E5}"/>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3" name="Freeform 45">
              <a:extLst>
                <a:ext uri="{FF2B5EF4-FFF2-40B4-BE49-F238E27FC236}">
                  <a16:creationId xmlns:a16="http://schemas.microsoft.com/office/drawing/2014/main" id="{573FA119-7B4C-42E8-ACEF-C1819AB3F0C6}"/>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4" name="Freeform 46">
              <a:extLst>
                <a:ext uri="{FF2B5EF4-FFF2-40B4-BE49-F238E27FC236}">
                  <a16:creationId xmlns:a16="http://schemas.microsoft.com/office/drawing/2014/main" id="{B0358BB6-A1A4-4360-8891-C52043E37F7F}"/>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5" name="Freeform 47">
              <a:extLst>
                <a:ext uri="{FF2B5EF4-FFF2-40B4-BE49-F238E27FC236}">
                  <a16:creationId xmlns:a16="http://schemas.microsoft.com/office/drawing/2014/main" id="{4494BD07-58CF-4A13-BDA6-A5E322456180}"/>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6" name="Freeform 48">
              <a:extLst>
                <a:ext uri="{FF2B5EF4-FFF2-40B4-BE49-F238E27FC236}">
                  <a16:creationId xmlns:a16="http://schemas.microsoft.com/office/drawing/2014/main" id="{2707FD2A-B3A6-4574-B6F9-0D5525B6EE87}"/>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7" name="Freeform 49">
              <a:extLst>
                <a:ext uri="{FF2B5EF4-FFF2-40B4-BE49-F238E27FC236}">
                  <a16:creationId xmlns:a16="http://schemas.microsoft.com/office/drawing/2014/main" id="{01448889-A86D-4EF7-A59A-336C6BECD0C3}"/>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8" name="Freeform 50">
              <a:extLst>
                <a:ext uri="{FF2B5EF4-FFF2-40B4-BE49-F238E27FC236}">
                  <a16:creationId xmlns:a16="http://schemas.microsoft.com/office/drawing/2014/main" id="{63E77F92-5DEB-4A52-A535-F5B3D50F2121}"/>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9" name="Freeform 51">
              <a:extLst>
                <a:ext uri="{FF2B5EF4-FFF2-40B4-BE49-F238E27FC236}">
                  <a16:creationId xmlns:a16="http://schemas.microsoft.com/office/drawing/2014/main" id="{7CBDEBA0-A4B1-4C5E-80AA-8E4A7CA7683A}"/>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0" name="Freeform 52">
              <a:extLst>
                <a:ext uri="{FF2B5EF4-FFF2-40B4-BE49-F238E27FC236}">
                  <a16:creationId xmlns:a16="http://schemas.microsoft.com/office/drawing/2014/main" id="{15251791-90B4-480B-A7BF-F7593C14CEB2}"/>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1" name="Freeform 53">
              <a:extLst>
                <a:ext uri="{FF2B5EF4-FFF2-40B4-BE49-F238E27FC236}">
                  <a16:creationId xmlns:a16="http://schemas.microsoft.com/office/drawing/2014/main" id="{384EE4E7-8BDE-441A-9C6B-AD679809404E}"/>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2" name="Freeform 54">
              <a:extLst>
                <a:ext uri="{FF2B5EF4-FFF2-40B4-BE49-F238E27FC236}">
                  <a16:creationId xmlns:a16="http://schemas.microsoft.com/office/drawing/2014/main" id="{D822E9B0-4B9D-4E5E-93F1-BC279E29CE43}"/>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3" name="Freeform 55">
              <a:extLst>
                <a:ext uri="{FF2B5EF4-FFF2-40B4-BE49-F238E27FC236}">
                  <a16:creationId xmlns:a16="http://schemas.microsoft.com/office/drawing/2014/main" id="{082A3D29-7203-426E-98BA-409B67377DED}"/>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4" name="Freeform 56">
              <a:extLst>
                <a:ext uri="{FF2B5EF4-FFF2-40B4-BE49-F238E27FC236}">
                  <a16:creationId xmlns:a16="http://schemas.microsoft.com/office/drawing/2014/main" id="{9DFF333F-7A46-454F-9E78-4CF7D02126E2}"/>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5" name="Freeform 57">
              <a:extLst>
                <a:ext uri="{FF2B5EF4-FFF2-40B4-BE49-F238E27FC236}">
                  <a16:creationId xmlns:a16="http://schemas.microsoft.com/office/drawing/2014/main" id="{676C59C7-7B30-4224-9C4C-3FDF5F017F45}"/>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6" name="Freeform 58">
              <a:extLst>
                <a:ext uri="{FF2B5EF4-FFF2-40B4-BE49-F238E27FC236}">
                  <a16:creationId xmlns:a16="http://schemas.microsoft.com/office/drawing/2014/main" id="{AE4C3034-782B-48B3-BD8B-822DA07F275E}"/>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7" name="Freeform 59">
              <a:extLst>
                <a:ext uri="{FF2B5EF4-FFF2-40B4-BE49-F238E27FC236}">
                  <a16:creationId xmlns:a16="http://schemas.microsoft.com/office/drawing/2014/main" id="{26A706EB-C111-4B0C-9026-3F307F753AA5}"/>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8" name="Freeform 60">
              <a:extLst>
                <a:ext uri="{FF2B5EF4-FFF2-40B4-BE49-F238E27FC236}">
                  <a16:creationId xmlns:a16="http://schemas.microsoft.com/office/drawing/2014/main" id="{AD5C5520-7B50-44BA-9AC6-FEC461CFC471}"/>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9" name="Freeform 61">
              <a:extLst>
                <a:ext uri="{FF2B5EF4-FFF2-40B4-BE49-F238E27FC236}">
                  <a16:creationId xmlns:a16="http://schemas.microsoft.com/office/drawing/2014/main" id="{3EA6272C-2232-4CDB-858D-34C559FEB59E}"/>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0" name="Freeform 62">
              <a:extLst>
                <a:ext uri="{FF2B5EF4-FFF2-40B4-BE49-F238E27FC236}">
                  <a16:creationId xmlns:a16="http://schemas.microsoft.com/office/drawing/2014/main" id="{243A08C6-21B8-408B-AB96-2AFE9471C704}"/>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1" name="Freeform 63">
              <a:extLst>
                <a:ext uri="{FF2B5EF4-FFF2-40B4-BE49-F238E27FC236}">
                  <a16:creationId xmlns:a16="http://schemas.microsoft.com/office/drawing/2014/main" id="{489659D0-0EF4-4E71-B69F-DF372CCBAF2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2" name="Freeform 64">
              <a:extLst>
                <a:ext uri="{FF2B5EF4-FFF2-40B4-BE49-F238E27FC236}">
                  <a16:creationId xmlns:a16="http://schemas.microsoft.com/office/drawing/2014/main" id="{2709138E-45EE-45B7-8EB9-F92EC276BFC2}"/>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3" name="Freeform 65">
              <a:extLst>
                <a:ext uri="{FF2B5EF4-FFF2-40B4-BE49-F238E27FC236}">
                  <a16:creationId xmlns:a16="http://schemas.microsoft.com/office/drawing/2014/main" id="{E9CA0A18-7BEA-4CC8-B58D-00FA803469C7}"/>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4" name="Freeform 66">
              <a:extLst>
                <a:ext uri="{FF2B5EF4-FFF2-40B4-BE49-F238E27FC236}">
                  <a16:creationId xmlns:a16="http://schemas.microsoft.com/office/drawing/2014/main" id="{0F1D1937-64D0-4CBB-9C6B-46017E572020}"/>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5" name="Freeform 67">
              <a:extLst>
                <a:ext uri="{FF2B5EF4-FFF2-40B4-BE49-F238E27FC236}">
                  <a16:creationId xmlns:a16="http://schemas.microsoft.com/office/drawing/2014/main" id="{DD9AA293-62AB-49C1-8A4A-224C5A13A268}"/>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6" name="Freeform 68">
              <a:extLst>
                <a:ext uri="{FF2B5EF4-FFF2-40B4-BE49-F238E27FC236}">
                  <a16:creationId xmlns:a16="http://schemas.microsoft.com/office/drawing/2014/main" id="{F2004FA3-D0CB-4BCE-BB7B-34799F57B61E}"/>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7" name="Freeform 69">
              <a:extLst>
                <a:ext uri="{FF2B5EF4-FFF2-40B4-BE49-F238E27FC236}">
                  <a16:creationId xmlns:a16="http://schemas.microsoft.com/office/drawing/2014/main" id="{A3BDF6A0-E60A-4281-AF09-5A3CE9402AC3}"/>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8" name="Freeform 70">
              <a:extLst>
                <a:ext uri="{FF2B5EF4-FFF2-40B4-BE49-F238E27FC236}">
                  <a16:creationId xmlns:a16="http://schemas.microsoft.com/office/drawing/2014/main" id="{169A7EC5-9AF5-4AE9-BB63-121E5526EB5C}"/>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229" name="Group 4">
            <a:extLst>
              <a:ext uri="{FF2B5EF4-FFF2-40B4-BE49-F238E27FC236}">
                <a16:creationId xmlns:a16="http://schemas.microsoft.com/office/drawing/2014/main" id="{2B3A709E-7444-41CA-BDC3-45A25B443C1A}"/>
              </a:ext>
            </a:extLst>
          </p:cNvPr>
          <p:cNvGrpSpPr>
            <a:grpSpLocks noChangeAspect="1"/>
          </p:cNvGrpSpPr>
          <p:nvPr userDrawn="1"/>
        </p:nvGrpSpPr>
        <p:grpSpPr bwMode="auto">
          <a:xfrm>
            <a:off x="5600568" y="8548598"/>
            <a:ext cx="915604" cy="1087690"/>
            <a:chOff x="6529" y="3125"/>
            <a:chExt cx="772" cy="904"/>
          </a:xfrm>
        </p:grpSpPr>
        <p:sp>
          <p:nvSpPr>
            <p:cNvPr id="230" name="Freeform 5">
              <a:extLst>
                <a:ext uri="{FF2B5EF4-FFF2-40B4-BE49-F238E27FC236}">
                  <a16:creationId xmlns:a16="http://schemas.microsoft.com/office/drawing/2014/main" id="{C45E947E-10ED-4B2D-8DB7-A8ABF27918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31" name="Freeform 6">
              <a:extLst>
                <a:ext uri="{FF2B5EF4-FFF2-40B4-BE49-F238E27FC236}">
                  <a16:creationId xmlns:a16="http://schemas.microsoft.com/office/drawing/2014/main" id="{24B580FC-B102-4559-96BD-5BFDFD721B2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grpSp>
        <p:nvGrpSpPr>
          <p:cNvPr id="232" name="Group 231">
            <a:extLst>
              <a:ext uri="{FF2B5EF4-FFF2-40B4-BE49-F238E27FC236}">
                <a16:creationId xmlns:a16="http://schemas.microsoft.com/office/drawing/2014/main" id="{438C8B4C-9272-4493-9EE1-E9F675F246FD}"/>
              </a:ext>
            </a:extLst>
          </p:cNvPr>
          <p:cNvGrpSpPr/>
          <p:nvPr userDrawn="1"/>
        </p:nvGrpSpPr>
        <p:grpSpPr>
          <a:xfrm>
            <a:off x="915188" y="1380986"/>
            <a:ext cx="5027629" cy="3452894"/>
            <a:chOff x="587619" y="705124"/>
            <a:chExt cx="5289253" cy="3452894"/>
          </a:xfrm>
        </p:grpSpPr>
        <p:sp>
          <p:nvSpPr>
            <p:cNvPr id="233" name="Freeform 5">
              <a:extLst>
                <a:ext uri="{FF2B5EF4-FFF2-40B4-BE49-F238E27FC236}">
                  <a16:creationId xmlns:a16="http://schemas.microsoft.com/office/drawing/2014/main" id="{C6B961B5-588B-4AE9-8950-7D639F3BAD49}"/>
                </a:ext>
              </a:extLst>
            </p:cNvPr>
            <p:cNvSpPr>
              <a:spLocks noChangeAspect="1"/>
            </p:cNvSpPr>
            <p:nvPr userDrawn="1"/>
          </p:nvSpPr>
          <p:spPr bwMode="gray">
            <a:xfrm rot="10800000">
              <a:off x="601682" y="736299"/>
              <a:ext cx="5159161" cy="339576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30196"/>
              </a:srgbClr>
            </a:solidFill>
            <a:ln w="57150" cap="flat" cmpd="sng" algn="ctr">
              <a:noFill/>
              <a:prstDash val="solid"/>
              <a:headEnd/>
              <a:tailEnd/>
            </a:ln>
            <a:effectLst/>
          </p:spPr>
          <p:txBody>
            <a:bodyPr vert="horz" wrap="square" lIns="86783" tIns="43392" rIns="86783" bIns="43392" numCol="1" anchor="t" anchorCtr="0" compatLnSpc="1">
              <a:prstTxWarp prst="textNoShape">
                <a:avLst/>
              </a:prstTxWarp>
            </a:bodyPr>
            <a:lstStyle/>
            <a:p>
              <a:pPr marL="0" marR="0" lvl="0" indent="0" algn="ctr" defTabSz="988093" eaLnBrk="1" fontAlgn="base" latinLnBrk="0" hangingPunct="1">
                <a:lnSpc>
                  <a:spcPct val="100000"/>
                </a:lnSpc>
                <a:spcBef>
                  <a:spcPct val="0"/>
                </a:spcBef>
                <a:spcAft>
                  <a:spcPct val="0"/>
                </a:spcAft>
                <a:buClrTx/>
                <a:buSzTx/>
                <a:buFontTx/>
                <a:buNone/>
                <a:tabLst/>
                <a:defRPr/>
              </a:pPr>
              <a:endParaRPr kumimoji="0" lang="en-US" sz="1407" b="0" i="0" u="none" strike="noStrike" kern="0" cap="none" spc="0" normalizeH="0" baseline="0" noProof="0" dirty="0">
                <a:ln>
                  <a:noFill/>
                </a:ln>
                <a:solidFill>
                  <a:srgbClr val="000000"/>
                </a:solidFill>
                <a:effectLst/>
                <a:uLnTx/>
                <a:uFillTx/>
                <a:latin typeface="EYInterstate"/>
                <a:cs typeface="Arial"/>
              </a:endParaRPr>
            </a:p>
          </p:txBody>
        </p:sp>
        <p:sp>
          <p:nvSpPr>
            <p:cNvPr id="234" name="Freeform: Shape 233">
              <a:extLst>
                <a:ext uri="{FF2B5EF4-FFF2-40B4-BE49-F238E27FC236}">
                  <a16:creationId xmlns:a16="http://schemas.microsoft.com/office/drawing/2014/main" id="{AECF1816-287E-4A78-A8CC-4E931FB9532C}"/>
                </a:ext>
              </a:extLst>
            </p:cNvPr>
            <p:cNvSpPr/>
            <p:nvPr userDrawn="1"/>
          </p:nvSpPr>
          <p:spPr>
            <a:xfrm>
              <a:off x="587619" y="705124"/>
              <a:ext cx="5289253"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5" name="Freeform: Shape 234">
              <a:extLst>
                <a:ext uri="{FF2B5EF4-FFF2-40B4-BE49-F238E27FC236}">
                  <a16:creationId xmlns:a16="http://schemas.microsoft.com/office/drawing/2014/main" id="{355349F0-668C-44C2-8FD6-52FF7985D258}"/>
                </a:ext>
              </a:extLst>
            </p:cNvPr>
            <p:cNvSpPr/>
            <p:nvPr userDrawn="1"/>
          </p:nvSpPr>
          <p:spPr>
            <a:xfrm>
              <a:off x="58761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6" name="Freeform: Shape 235">
              <a:extLst>
                <a:ext uri="{FF2B5EF4-FFF2-40B4-BE49-F238E27FC236}">
                  <a16:creationId xmlns:a16="http://schemas.microsoft.com/office/drawing/2014/main" id="{17A531C5-0E2A-46F5-BEAC-C54137E492F3}"/>
                </a:ext>
              </a:extLst>
            </p:cNvPr>
            <p:cNvSpPr/>
            <p:nvPr userDrawn="1"/>
          </p:nvSpPr>
          <p:spPr>
            <a:xfrm>
              <a:off x="87294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7" name="Freeform: Shape 236">
              <a:extLst>
                <a:ext uri="{FF2B5EF4-FFF2-40B4-BE49-F238E27FC236}">
                  <a16:creationId xmlns:a16="http://schemas.microsoft.com/office/drawing/2014/main" id="{70100C2B-BE9F-467B-9690-6B7BFCEDEB90}"/>
                </a:ext>
              </a:extLst>
            </p:cNvPr>
            <p:cNvSpPr/>
            <p:nvPr userDrawn="1"/>
          </p:nvSpPr>
          <p:spPr>
            <a:xfrm>
              <a:off x="1158163"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grpSp>
      <p:grpSp>
        <p:nvGrpSpPr>
          <p:cNvPr id="240" name="Group 239">
            <a:extLst>
              <a:ext uri="{FF2B5EF4-FFF2-40B4-BE49-F238E27FC236}">
                <a16:creationId xmlns:a16="http://schemas.microsoft.com/office/drawing/2014/main" id="{B8EF8266-1C0F-46B5-83DA-5074585421FE}"/>
              </a:ext>
            </a:extLst>
          </p:cNvPr>
          <p:cNvGrpSpPr/>
          <p:nvPr userDrawn="1"/>
        </p:nvGrpSpPr>
        <p:grpSpPr>
          <a:xfrm>
            <a:off x="359756" y="9064622"/>
            <a:ext cx="2693697" cy="431065"/>
            <a:chOff x="359756" y="8667056"/>
            <a:chExt cx="2693697" cy="431065"/>
          </a:xfrm>
        </p:grpSpPr>
        <p:sp>
          <p:nvSpPr>
            <p:cNvPr id="241" name="Rectangle 240">
              <a:extLst>
                <a:ext uri="{FF2B5EF4-FFF2-40B4-BE49-F238E27FC236}">
                  <a16:creationId xmlns:a16="http://schemas.microsoft.com/office/drawing/2014/main" id="{853B71F7-900F-4021-AC74-9B9283381B1E}"/>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2" name="Rectangle 6">
              <a:extLst>
                <a:ext uri="{FF2B5EF4-FFF2-40B4-BE49-F238E27FC236}">
                  <a16:creationId xmlns:a16="http://schemas.microsoft.com/office/drawing/2014/main" id="{6C7F0CDE-B70E-4976-9553-B036A239DA92}"/>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3" name="Rectangle 7">
              <a:extLst>
                <a:ext uri="{FF2B5EF4-FFF2-40B4-BE49-F238E27FC236}">
                  <a16:creationId xmlns:a16="http://schemas.microsoft.com/office/drawing/2014/main" id="{4F7AB002-37B0-42FB-8A85-99700D6EA86A}"/>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4" name="Freeform 8">
              <a:extLst>
                <a:ext uri="{FF2B5EF4-FFF2-40B4-BE49-F238E27FC236}">
                  <a16:creationId xmlns:a16="http://schemas.microsoft.com/office/drawing/2014/main" id="{92A37FFF-DB42-4E20-A39D-68A48DC309F2}"/>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5" name="Freeform 9">
              <a:extLst>
                <a:ext uri="{FF2B5EF4-FFF2-40B4-BE49-F238E27FC236}">
                  <a16:creationId xmlns:a16="http://schemas.microsoft.com/office/drawing/2014/main" id="{00A90730-479F-446D-AF8E-6E925CEB2089}"/>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6" name="Freeform 10">
              <a:extLst>
                <a:ext uri="{FF2B5EF4-FFF2-40B4-BE49-F238E27FC236}">
                  <a16:creationId xmlns:a16="http://schemas.microsoft.com/office/drawing/2014/main" id="{3906E938-2C5E-440E-97A8-CB5BB21BD2E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7" name="Freeform 11">
              <a:extLst>
                <a:ext uri="{FF2B5EF4-FFF2-40B4-BE49-F238E27FC236}">
                  <a16:creationId xmlns:a16="http://schemas.microsoft.com/office/drawing/2014/main" id="{A86E3225-1FBB-4CF6-A7D3-52140F630DBD}"/>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8" name="Freeform 12">
              <a:extLst>
                <a:ext uri="{FF2B5EF4-FFF2-40B4-BE49-F238E27FC236}">
                  <a16:creationId xmlns:a16="http://schemas.microsoft.com/office/drawing/2014/main" id="{33115D70-AF3C-40D6-844C-DB5040FEB867}"/>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9" name="Freeform 13">
              <a:extLst>
                <a:ext uri="{FF2B5EF4-FFF2-40B4-BE49-F238E27FC236}">
                  <a16:creationId xmlns:a16="http://schemas.microsoft.com/office/drawing/2014/main" id="{113DC3B7-4A64-46EF-96BC-EA66821C2696}"/>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0" name="Freeform 14">
              <a:extLst>
                <a:ext uri="{FF2B5EF4-FFF2-40B4-BE49-F238E27FC236}">
                  <a16:creationId xmlns:a16="http://schemas.microsoft.com/office/drawing/2014/main" id="{3F84D9A7-0DB4-4618-8B33-90CFF902D25B}"/>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1" name="Freeform 15">
              <a:extLst>
                <a:ext uri="{FF2B5EF4-FFF2-40B4-BE49-F238E27FC236}">
                  <a16:creationId xmlns:a16="http://schemas.microsoft.com/office/drawing/2014/main" id="{DA7C845A-B595-4F4E-AD7A-F9C7FE1FB2B9}"/>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2" name="Freeform 16">
              <a:extLst>
                <a:ext uri="{FF2B5EF4-FFF2-40B4-BE49-F238E27FC236}">
                  <a16:creationId xmlns:a16="http://schemas.microsoft.com/office/drawing/2014/main" id="{D408ECE4-673C-4E6A-AE22-40D807C641B9}"/>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3" name="Freeform 17">
              <a:extLst>
                <a:ext uri="{FF2B5EF4-FFF2-40B4-BE49-F238E27FC236}">
                  <a16:creationId xmlns:a16="http://schemas.microsoft.com/office/drawing/2014/main" id="{D8333606-665D-4E7C-927E-15704F4307A3}"/>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4" name="Freeform 18">
              <a:extLst>
                <a:ext uri="{FF2B5EF4-FFF2-40B4-BE49-F238E27FC236}">
                  <a16:creationId xmlns:a16="http://schemas.microsoft.com/office/drawing/2014/main" id="{C2DEBF17-488A-4549-BAEB-6E956B60B1EF}"/>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5" name="Freeform 19">
              <a:extLst>
                <a:ext uri="{FF2B5EF4-FFF2-40B4-BE49-F238E27FC236}">
                  <a16:creationId xmlns:a16="http://schemas.microsoft.com/office/drawing/2014/main" id="{EA367D64-71D5-4210-89D3-BF673E4EE484}"/>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6" name="Freeform 20">
              <a:extLst>
                <a:ext uri="{FF2B5EF4-FFF2-40B4-BE49-F238E27FC236}">
                  <a16:creationId xmlns:a16="http://schemas.microsoft.com/office/drawing/2014/main" id="{ECE1DBF6-4309-4259-9C50-5EDC9989BBA2}"/>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7" name="Freeform 21">
              <a:extLst>
                <a:ext uri="{FF2B5EF4-FFF2-40B4-BE49-F238E27FC236}">
                  <a16:creationId xmlns:a16="http://schemas.microsoft.com/office/drawing/2014/main" id="{69415BBE-C4C6-438A-852A-9229AC1AA746}"/>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8" name="Freeform 22">
              <a:extLst>
                <a:ext uri="{FF2B5EF4-FFF2-40B4-BE49-F238E27FC236}">
                  <a16:creationId xmlns:a16="http://schemas.microsoft.com/office/drawing/2014/main" id="{49A0B2AE-3518-4D45-B236-6E2C55B0EEB9}"/>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9" name="Freeform 23">
              <a:extLst>
                <a:ext uri="{FF2B5EF4-FFF2-40B4-BE49-F238E27FC236}">
                  <a16:creationId xmlns:a16="http://schemas.microsoft.com/office/drawing/2014/main" id="{0A737F90-8B64-40C6-B5A4-382D060CFD63}"/>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0" name="Freeform 24">
              <a:extLst>
                <a:ext uri="{FF2B5EF4-FFF2-40B4-BE49-F238E27FC236}">
                  <a16:creationId xmlns:a16="http://schemas.microsoft.com/office/drawing/2014/main" id="{B1F520D1-806B-4F8D-A090-490630C2AA70}"/>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1" name="Freeform 25">
              <a:extLst>
                <a:ext uri="{FF2B5EF4-FFF2-40B4-BE49-F238E27FC236}">
                  <a16:creationId xmlns:a16="http://schemas.microsoft.com/office/drawing/2014/main" id="{0D875328-4789-4D05-A0B8-572F9D68EFCB}"/>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2" name="Freeform 26">
              <a:extLst>
                <a:ext uri="{FF2B5EF4-FFF2-40B4-BE49-F238E27FC236}">
                  <a16:creationId xmlns:a16="http://schemas.microsoft.com/office/drawing/2014/main" id="{27E72B48-3B29-4E9C-89FF-ADE2348F9D21}"/>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3" name="Freeform 27">
              <a:extLst>
                <a:ext uri="{FF2B5EF4-FFF2-40B4-BE49-F238E27FC236}">
                  <a16:creationId xmlns:a16="http://schemas.microsoft.com/office/drawing/2014/main" id="{4C152B27-DE0C-4535-9ADE-685E2BF78DDD}"/>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4" name="Freeform 28">
              <a:extLst>
                <a:ext uri="{FF2B5EF4-FFF2-40B4-BE49-F238E27FC236}">
                  <a16:creationId xmlns:a16="http://schemas.microsoft.com/office/drawing/2014/main" id="{ACB66803-5FB7-431D-911E-F168ACBD52ED}"/>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5" name="Freeform 29">
              <a:extLst>
                <a:ext uri="{FF2B5EF4-FFF2-40B4-BE49-F238E27FC236}">
                  <a16:creationId xmlns:a16="http://schemas.microsoft.com/office/drawing/2014/main" id="{795341FB-9399-46B4-8A70-657A68E5686E}"/>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6" name="Freeform 30">
              <a:extLst>
                <a:ext uri="{FF2B5EF4-FFF2-40B4-BE49-F238E27FC236}">
                  <a16:creationId xmlns:a16="http://schemas.microsoft.com/office/drawing/2014/main" id="{95B99C47-E968-4081-85BC-20556E03A35D}"/>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7" name="Freeform 31">
              <a:extLst>
                <a:ext uri="{FF2B5EF4-FFF2-40B4-BE49-F238E27FC236}">
                  <a16:creationId xmlns:a16="http://schemas.microsoft.com/office/drawing/2014/main" id="{F87D1284-3A13-47C8-AC07-B4CC2C952547}"/>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8" name="Freeform 32">
              <a:extLst>
                <a:ext uri="{FF2B5EF4-FFF2-40B4-BE49-F238E27FC236}">
                  <a16:creationId xmlns:a16="http://schemas.microsoft.com/office/drawing/2014/main" id="{81C90DB0-BEE2-43A2-A840-051B104E6818}"/>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9" name="Freeform 33">
              <a:extLst>
                <a:ext uri="{FF2B5EF4-FFF2-40B4-BE49-F238E27FC236}">
                  <a16:creationId xmlns:a16="http://schemas.microsoft.com/office/drawing/2014/main" id="{D2D1A54D-9080-4C83-9DB9-9E6ECFEEF636}"/>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0" name="Freeform 34">
              <a:extLst>
                <a:ext uri="{FF2B5EF4-FFF2-40B4-BE49-F238E27FC236}">
                  <a16:creationId xmlns:a16="http://schemas.microsoft.com/office/drawing/2014/main" id="{9273B754-8C9C-461E-84AD-D26EF2387626}"/>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1" name="Freeform 35">
              <a:extLst>
                <a:ext uri="{FF2B5EF4-FFF2-40B4-BE49-F238E27FC236}">
                  <a16:creationId xmlns:a16="http://schemas.microsoft.com/office/drawing/2014/main" id="{884FC6C0-3CB3-40C4-90A2-5751F10966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2" name="Freeform 36">
              <a:extLst>
                <a:ext uri="{FF2B5EF4-FFF2-40B4-BE49-F238E27FC236}">
                  <a16:creationId xmlns:a16="http://schemas.microsoft.com/office/drawing/2014/main" id="{3F03E88C-9649-42AF-82AF-6DC6B9D344B6}"/>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3" name="Freeform 37">
              <a:extLst>
                <a:ext uri="{FF2B5EF4-FFF2-40B4-BE49-F238E27FC236}">
                  <a16:creationId xmlns:a16="http://schemas.microsoft.com/office/drawing/2014/main" id="{9B8DFD6F-A90C-41B6-B132-CF04E5E208B9}"/>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4" name="Freeform 38">
              <a:extLst>
                <a:ext uri="{FF2B5EF4-FFF2-40B4-BE49-F238E27FC236}">
                  <a16:creationId xmlns:a16="http://schemas.microsoft.com/office/drawing/2014/main" id="{6BCE0AC8-37FD-47A7-9220-F210A5FE777F}"/>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5" name="Freeform 39">
              <a:extLst>
                <a:ext uri="{FF2B5EF4-FFF2-40B4-BE49-F238E27FC236}">
                  <a16:creationId xmlns:a16="http://schemas.microsoft.com/office/drawing/2014/main" id="{1177F884-1B74-449C-8AF4-189B4A7ED9C6}"/>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6" name="Freeform 40">
              <a:extLst>
                <a:ext uri="{FF2B5EF4-FFF2-40B4-BE49-F238E27FC236}">
                  <a16:creationId xmlns:a16="http://schemas.microsoft.com/office/drawing/2014/main" id="{0E90F256-E945-4863-A367-2B07EB002197}"/>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7" name="Freeform 41">
              <a:extLst>
                <a:ext uri="{FF2B5EF4-FFF2-40B4-BE49-F238E27FC236}">
                  <a16:creationId xmlns:a16="http://schemas.microsoft.com/office/drawing/2014/main" id="{F4B9180F-82ED-49A9-99E2-F9A1465296BB}"/>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8" name="Freeform 42">
              <a:extLst>
                <a:ext uri="{FF2B5EF4-FFF2-40B4-BE49-F238E27FC236}">
                  <a16:creationId xmlns:a16="http://schemas.microsoft.com/office/drawing/2014/main" id="{44469D67-0575-4C75-9E1B-4AA9167A4CC6}"/>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9" name="Freeform 43">
              <a:extLst>
                <a:ext uri="{FF2B5EF4-FFF2-40B4-BE49-F238E27FC236}">
                  <a16:creationId xmlns:a16="http://schemas.microsoft.com/office/drawing/2014/main" id="{001C0BEE-620A-41C5-9FC8-451ADA21FAB4}"/>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0" name="Freeform 44">
              <a:extLst>
                <a:ext uri="{FF2B5EF4-FFF2-40B4-BE49-F238E27FC236}">
                  <a16:creationId xmlns:a16="http://schemas.microsoft.com/office/drawing/2014/main" id="{0149CBAB-8936-45FF-B32E-2D83FBBFA706}"/>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1" name="Freeform 45">
              <a:extLst>
                <a:ext uri="{FF2B5EF4-FFF2-40B4-BE49-F238E27FC236}">
                  <a16:creationId xmlns:a16="http://schemas.microsoft.com/office/drawing/2014/main" id="{86DB78A3-C4E6-48E5-89AB-C5A54370A18C}"/>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2" name="Freeform 46">
              <a:extLst>
                <a:ext uri="{FF2B5EF4-FFF2-40B4-BE49-F238E27FC236}">
                  <a16:creationId xmlns:a16="http://schemas.microsoft.com/office/drawing/2014/main" id="{7D9DDA17-670E-48C3-828B-7019984CADAE}"/>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3" name="Freeform 47">
              <a:extLst>
                <a:ext uri="{FF2B5EF4-FFF2-40B4-BE49-F238E27FC236}">
                  <a16:creationId xmlns:a16="http://schemas.microsoft.com/office/drawing/2014/main" id="{F3FACDDB-7DB0-433A-9A11-F71FB2477C04}"/>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4" name="Freeform 48">
              <a:extLst>
                <a:ext uri="{FF2B5EF4-FFF2-40B4-BE49-F238E27FC236}">
                  <a16:creationId xmlns:a16="http://schemas.microsoft.com/office/drawing/2014/main" id="{EA9E3C5C-36F3-44B0-91ED-8C4B479764C2}"/>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5" name="Freeform 49">
              <a:extLst>
                <a:ext uri="{FF2B5EF4-FFF2-40B4-BE49-F238E27FC236}">
                  <a16:creationId xmlns:a16="http://schemas.microsoft.com/office/drawing/2014/main" id="{4F97A9F6-AC06-4D57-B6FD-4C1A896E1AD0}"/>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6" name="Freeform 50">
              <a:extLst>
                <a:ext uri="{FF2B5EF4-FFF2-40B4-BE49-F238E27FC236}">
                  <a16:creationId xmlns:a16="http://schemas.microsoft.com/office/drawing/2014/main" id="{C86EB645-539A-4AC7-BE59-66C4553C331E}"/>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7" name="Freeform 51">
              <a:extLst>
                <a:ext uri="{FF2B5EF4-FFF2-40B4-BE49-F238E27FC236}">
                  <a16:creationId xmlns:a16="http://schemas.microsoft.com/office/drawing/2014/main" id="{74182DF5-BB0F-4D95-BDA4-03FDC856BBD0}"/>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8" name="Freeform 52">
              <a:extLst>
                <a:ext uri="{FF2B5EF4-FFF2-40B4-BE49-F238E27FC236}">
                  <a16:creationId xmlns:a16="http://schemas.microsoft.com/office/drawing/2014/main" id="{53F6D317-AD0A-4918-B054-36432C800CD8}"/>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9" name="Freeform 53">
              <a:extLst>
                <a:ext uri="{FF2B5EF4-FFF2-40B4-BE49-F238E27FC236}">
                  <a16:creationId xmlns:a16="http://schemas.microsoft.com/office/drawing/2014/main" id="{B6019524-AD57-477F-973F-1DCFDA493312}"/>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0" name="Freeform 54">
              <a:extLst>
                <a:ext uri="{FF2B5EF4-FFF2-40B4-BE49-F238E27FC236}">
                  <a16:creationId xmlns:a16="http://schemas.microsoft.com/office/drawing/2014/main" id="{596C183C-5042-4F58-B2CE-EE01DC91A1F1}"/>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1" name="Freeform 55">
              <a:extLst>
                <a:ext uri="{FF2B5EF4-FFF2-40B4-BE49-F238E27FC236}">
                  <a16:creationId xmlns:a16="http://schemas.microsoft.com/office/drawing/2014/main" id="{3A0F313E-67D2-4BBE-A6EC-A5C01FC6D127}"/>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2" name="Freeform 56">
              <a:extLst>
                <a:ext uri="{FF2B5EF4-FFF2-40B4-BE49-F238E27FC236}">
                  <a16:creationId xmlns:a16="http://schemas.microsoft.com/office/drawing/2014/main" id="{C2E864D2-3F16-490F-AC07-F50C72BB78A3}"/>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3" name="Freeform 57">
              <a:extLst>
                <a:ext uri="{FF2B5EF4-FFF2-40B4-BE49-F238E27FC236}">
                  <a16:creationId xmlns:a16="http://schemas.microsoft.com/office/drawing/2014/main" id="{B648B4B8-22FA-4B20-B08E-A27D69C0442A}"/>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4" name="Freeform 58">
              <a:extLst>
                <a:ext uri="{FF2B5EF4-FFF2-40B4-BE49-F238E27FC236}">
                  <a16:creationId xmlns:a16="http://schemas.microsoft.com/office/drawing/2014/main" id="{05C0D9AC-E06F-4787-93E0-945CCFF97216}"/>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5" name="Freeform 59">
              <a:extLst>
                <a:ext uri="{FF2B5EF4-FFF2-40B4-BE49-F238E27FC236}">
                  <a16:creationId xmlns:a16="http://schemas.microsoft.com/office/drawing/2014/main" id="{240D8179-38A0-49A0-97BC-F2FAD90E22A2}"/>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6" name="Freeform 60">
              <a:extLst>
                <a:ext uri="{FF2B5EF4-FFF2-40B4-BE49-F238E27FC236}">
                  <a16:creationId xmlns:a16="http://schemas.microsoft.com/office/drawing/2014/main" id="{EABA5712-F0D3-4142-965B-328AC226C764}"/>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7" name="Freeform 61">
              <a:extLst>
                <a:ext uri="{FF2B5EF4-FFF2-40B4-BE49-F238E27FC236}">
                  <a16:creationId xmlns:a16="http://schemas.microsoft.com/office/drawing/2014/main" id="{168737EB-E899-4FA8-9DD8-67B4E977D295}"/>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8" name="Freeform 62">
              <a:extLst>
                <a:ext uri="{FF2B5EF4-FFF2-40B4-BE49-F238E27FC236}">
                  <a16:creationId xmlns:a16="http://schemas.microsoft.com/office/drawing/2014/main" id="{E8AFCB06-F9B2-4BBF-8991-8E81618E54A9}"/>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9" name="Freeform 63">
              <a:extLst>
                <a:ext uri="{FF2B5EF4-FFF2-40B4-BE49-F238E27FC236}">
                  <a16:creationId xmlns:a16="http://schemas.microsoft.com/office/drawing/2014/main" id="{35579938-EC02-421F-9DC6-306B3440E40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0" name="Freeform 64">
              <a:extLst>
                <a:ext uri="{FF2B5EF4-FFF2-40B4-BE49-F238E27FC236}">
                  <a16:creationId xmlns:a16="http://schemas.microsoft.com/office/drawing/2014/main" id="{1378E553-DA3E-4053-A47C-4396F3583574}"/>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1" name="Freeform 65">
              <a:extLst>
                <a:ext uri="{FF2B5EF4-FFF2-40B4-BE49-F238E27FC236}">
                  <a16:creationId xmlns:a16="http://schemas.microsoft.com/office/drawing/2014/main" id="{7304F332-8D04-4127-8D25-E67D5F84117E}"/>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2" name="Freeform 66">
              <a:extLst>
                <a:ext uri="{FF2B5EF4-FFF2-40B4-BE49-F238E27FC236}">
                  <a16:creationId xmlns:a16="http://schemas.microsoft.com/office/drawing/2014/main" id="{E1FADA39-BC28-4CD9-AD42-61EBF600861B}"/>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3" name="Freeform 67">
              <a:extLst>
                <a:ext uri="{FF2B5EF4-FFF2-40B4-BE49-F238E27FC236}">
                  <a16:creationId xmlns:a16="http://schemas.microsoft.com/office/drawing/2014/main" id="{391FD846-FBCA-44AF-A874-BCEEB5DCAACF}"/>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4" name="Freeform 68">
              <a:extLst>
                <a:ext uri="{FF2B5EF4-FFF2-40B4-BE49-F238E27FC236}">
                  <a16:creationId xmlns:a16="http://schemas.microsoft.com/office/drawing/2014/main" id="{1885F31F-77B1-4CDD-A0F4-C823D5503CBA}"/>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5" name="Freeform 69">
              <a:extLst>
                <a:ext uri="{FF2B5EF4-FFF2-40B4-BE49-F238E27FC236}">
                  <a16:creationId xmlns:a16="http://schemas.microsoft.com/office/drawing/2014/main" id="{6E7E3F0A-2BC3-4F50-985E-DC87F91C849C}"/>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6" name="Freeform 70">
              <a:extLst>
                <a:ext uri="{FF2B5EF4-FFF2-40B4-BE49-F238E27FC236}">
                  <a16:creationId xmlns:a16="http://schemas.microsoft.com/office/drawing/2014/main" id="{8ECCB0D0-FFB4-4ACA-A707-BFA4FD4D0DEB}"/>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307" name="Group 4">
            <a:extLst>
              <a:ext uri="{FF2B5EF4-FFF2-40B4-BE49-F238E27FC236}">
                <a16:creationId xmlns:a16="http://schemas.microsoft.com/office/drawing/2014/main" id="{F4C7EF89-E274-4B6B-AB9F-8415BE990FF1}"/>
              </a:ext>
            </a:extLst>
          </p:cNvPr>
          <p:cNvGrpSpPr>
            <a:grpSpLocks noChangeAspect="1"/>
          </p:cNvGrpSpPr>
          <p:nvPr userDrawn="1"/>
        </p:nvGrpSpPr>
        <p:grpSpPr bwMode="auto">
          <a:xfrm>
            <a:off x="5600568" y="8548597"/>
            <a:ext cx="915604" cy="1087690"/>
            <a:chOff x="6529" y="3125"/>
            <a:chExt cx="772" cy="904"/>
          </a:xfrm>
        </p:grpSpPr>
        <p:sp>
          <p:nvSpPr>
            <p:cNvPr id="308" name="Freeform 5">
              <a:extLst>
                <a:ext uri="{FF2B5EF4-FFF2-40B4-BE49-F238E27FC236}">
                  <a16:creationId xmlns:a16="http://schemas.microsoft.com/office/drawing/2014/main" id="{2C7023AE-8559-4467-BF7C-328547ECF78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309" name="Freeform 6">
              <a:extLst>
                <a:ext uri="{FF2B5EF4-FFF2-40B4-BE49-F238E27FC236}">
                  <a16:creationId xmlns:a16="http://schemas.microsoft.com/office/drawing/2014/main" id="{7B2A4982-C1E2-4213-ACED-3BF3260B9DFD}"/>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428463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860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17734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12" name="Picture 2" descr="image001">
            <a:extLst>
              <a:ext uri="{FF2B5EF4-FFF2-40B4-BE49-F238E27FC236}">
                <a16:creationId xmlns:a16="http://schemas.microsoft.com/office/drawing/2014/main" id="{D7BF7BF0-73BD-4BC6-A8D1-68C2354091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t 7" hidden="1">
            <a:extLst>
              <a:ext uri="{FF2B5EF4-FFF2-40B4-BE49-F238E27FC236}">
                <a16:creationId xmlns:a16="http://schemas.microsoft.com/office/drawing/2014/main" id="{3FB8131E-B381-4B4E-983B-A008FB84BFDF}"/>
              </a:ext>
            </a:extLst>
          </p:cNvPr>
          <p:cNvGraphicFramePr>
            <a:graphicFrameLocks noChangeAspect="1"/>
          </p:cNvGraphicFramePr>
          <p:nvPr userDrawn="1">
            <p:custDataLst>
              <p:tags r:id="rId1"/>
            </p:custDataLst>
            <p:extLst>
              <p:ext uri="{D42A27DB-BD31-4B8C-83A1-F6EECF244321}">
                <p14:modId xmlns:p14="http://schemas.microsoft.com/office/powerpoint/2010/main" val="838515632"/>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8" name="Objet 7" hidden="1">
                        <a:extLst>
                          <a:ext uri="{FF2B5EF4-FFF2-40B4-BE49-F238E27FC236}">
                            <a16:creationId xmlns:a16="http://schemas.microsoft.com/office/drawing/2014/main" id="{3FB8131E-B381-4B4E-983B-A008FB84BFDF}"/>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FD7977-5D8D-4F3A-8A01-54337AE75AA5}"/>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687"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235" name="Group 234">
            <a:extLst>
              <a:ext uri="{FF2B5EF4-FFF2-40B4-BE49-F238E27FC236}">
                <a16:creationId xmlns:a16="http://schemas.microsoft.com/office/drawing/2014/main" id="{5342E118-6F1D-4C46-956E-4CCCBCAA7952}"/>
              </a:ext>
            </a:extLst>
          </p:cNvPr>
          <p:cNvGrpSpPr/>
          <p:nvPr userDrawn="1"/>
        </p:nvGrpSpPr>
        <p:grpSpPr>
          <a:xfrm>
            <a:off x="345302" y="8525290"/>
            <a:ext cx="2180252" cy="82361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grpSp>
      <p:sp>
        <p:nvSpPr>
          <p:cNvPr id="85" name="Freeform 5">
            <a:extLst>
              <a:ext uri="{FF2B5EF4-FFF2-40B4-BE49-F238E27FC236}">
                <a16:creationId xmlns:a16="http://schemas.microsoft.com/office/drawing/2014/main" id="{AC4694FB-6A40-4D55-B0CE-A95370314869}"/>
              </a:ext>
            </a:extLst>
          </p:cNvPr>
          <p:cNvSpPr>
            <a:spLocks noChangeAspect="1"/>
          </p:cNvSpPr>
          <p:nvPr userDrawn="1"/>
        </p:nvSpPr>
        <p:spPr bwMode="gray">
          <a:xfrm rot="10800000">
            <a:off x="338270" y="1063543"/>
            <a:ext cx="3115313" cy="490499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70000"/>
            </a:srgbClr>
          </a:solidFill>
          <a:ln w="57150" cap="flat" cmpd="sng" algn="ctr">
            <a:noFill/>
            <a:prstDash val="solid"/>
            <a:headEnd/>
            <a:tailEnd/>
          </a:ln>
          <a:effectLst/>
        </p:spPr>
        <p:txBody>
          <a:bodyPr vert="horz" wrap="square" lIns="48790" tIns="24395" rIns="48790" bIns="24395" numCol="1" anchor="t" anchorCtr="0" compatLnSpc="1">
            <a:prstTxWarp prst="textNoShape">
              <a:avLst/>
            </a:prstTxWarp>
          </a:bodyPr>
          <a:lstStyle/>
          <a:p>
            <a:pPr marL="0" marR="0" lvl="0" indent="0" algn="ctr" defTabSz="555590" eaLnBrk="1" fontAlgn="base" latinLnBrk="0" hangingPunct="1">
              <a:lnSpc>
                <a:spcPct val="100000"/>
              </a:lnSpc>
              <a:spcBef>
                <a:spcPct val="0"/>
              </a:spcBef>
              <a:spcAft>
                <a:spcPct val="0"/>
              </a:spcAft>
              <a:buClrTx/>
              <a:buSzTx/>
              <a:buFontTx/>
              <a:buNone/>
              <a:tabLst/>
              <a:defRPr/>
            </a:pPr>
            <a:endParaRPr kumimoji="0" lang="fr-FR" sz="791" b="0" i="0" u="none" strike="noStrike" kern="0" cap="none" spc="0" normalizeH="0" baseline="0" noProof="0" dirty="0">
              <a:ln>
                <a:noFill/>
              </a:ln>
              <a:solidFill>
                <a:srgbClr val="000000"/>
              </a:solidFill>
              <a:effectLst/>
              <a:uLnTx/>
              <a:uFillTx/>
              <a:latin typeface="EYInterstate"/>
              <a:cs typeface="Arial"/>
            </a:endParaRPr>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30363" y="1018512"/>
            <a:ext cx="3193868" cy="498751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012"/>
          </a:p>
        </p:txBody>
      </p:sp>
      <p:sp>
        <p:nvSpPr>
          <p:cNvPr id="4" name="Freeform: Shape 3">
            <a:extLst>
              <a:ext uri="{FF2B5EF4-FFF2-40B4-BE49-F238E27FC236}">
                <a16:creationId xmlns:a16="http://schemas.microsoft.com/office/drawing/2014/main" id="{15324C54-B75E-4AC0-90C2-FA558C7716F7}"/>
              </a:ext>
            </a:extLst>
          </p:cNvPr>
          <p:cNvSpPr/>
          <p:nvPr/>
        </p:nvSpPr>
        <p:spPr>
          <a:xfrm>
            <a:off x="330363"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5" name="Freeform: Shape 4">
            <a:extLst>
              <a:ext uri="{FF2B5EF4-FFF2-40B4-BE49-F238E27FC236}">
                <a16:creationId xmlns:a16="http://schemas.microsoft.com/office/drawing/2014/main" id="{CAA95478-C099-485F-AD95-A617656C6C7C}"/>
              </a:ext>
            </a:extLst>
          </p:cNvPr>
          <p:cNvSpPr/>
          <p:nvPr/>
        </p:nvSpPr>
        <p:spPr>
          <a:xfrm>
            <a:off x="490778"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6" name="Freeform: Shape 5">
            <a:extLst>
              <a:ext uri="{FF2B5EF4-FFF2-40B4-BE49-F238E27FC236}">
                <a16:creationId xmlns:a16="http://schemas.microsoft.com/office/drawing/2014/main" id="{D65680A1-86D1-44C2-AA38-0DF5735F1F26}"/>
              </a:ext>
            </a:extLst>
          </p:cNvPr>
          <p:cNvSpPr/>
          <p:nvPr/>
        </p:nvSpPr>
        <p:spPr>
          <a:xfrm>
            <a:off x="651127"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19" name="Subtitle 2"/>
          <p:cNvSpPr>
            <a:spLocks noGrp="1"/>
          </p:cNvSpPr>
          <p:nvPr userDrawn="1">
            <p:ph type="subTitle" idx="1"/>
          </p:nvPr>
        </p:nvSpPr>
        <p:spPr>
          <a:xfrm>
            <a:off x="600912" y="4592783"/>
            <a:ext cx="2703108" cy="932738"/>
          </a:xfrm>
          <a:prstGeom prst="rect">
            <a:avLst/>
          </a:prstGeom>
        </p:spPr>
        <p:txBody>
          <a:bodyPr/>
          <a:lstStyle>
            <a:lvl1pPr marL="0" indent="0" algn="l">
              <a:buNone/>
              <a:defRPr sz="1124">
                <a:solidFill>
                  <a:schemeClr val="bg1"/>
                </a:solidFill>
                <a:latin typeface="EYInterstate Light" panose="02000506000000020004" pitchFamily="2" charset="0"/>
                <a:cs typeface="Arial" pitchFamily="34" charset="0"/>
              </a:defRPr>
            </a:lvl1pPr>
            <a:lvl2pPr marL="0" indent="0" algn="l">
              <a:buNone/>
              <a:defRPr sz="899">
                <a:solidFill>
                  <a:schemeClr val="tx1">
                    <a:lumMod val="75000"/>
                    <a:lumOff val="25000"/>
                  </a:schemeClr>
                </a:solidFill>
              </a:defRPr>
            </a:lvl2pPr>
            <a:lvl3pPr marL="514093" indent="0" algn="ctr">
              <a:buNone/>
              <a:defRPr>
                <a:solidFill>
                  <a:schemeClr val="tx1">
                    <a:tint val="75000"/>
                  </a:schemeClr>
                </a:solidFill>
              </a:defRPr>
            </a:lvl3pPr>
            <a:lvl4pPr marL="771139" indent="0" algn="ctr">
              <a:buNone/>
              <a:defRPr>
                <a:solidFill>
                  <a:schemeClr val="tx1">
                    <a:tint val="75000"/>
                  </a:schemeClr>
                </a:solidFill>
              </a:defRPr>
            </a:lvl4pPr>
            <a:lvl5pPr marL="1028186" indent="0" algn="ctr">
              <a:buNone/>
              <a:defRPr>
                <a:solidFill>
                  <a:schemeClr val="tx1">
                    <a:tint val="75000"/>
                  </a:schemeClr>
                </a:solidFill>
              </a:defRPr>
            </a:lvl5pPr>
            <a:lvl6pPr marL="1285232" indent="0" algn="ctr">
              <a:buNone/>
              <a:defRPr>
                <a:solidFill>
                  <a:schemeClr val="tx1">
                    <a:tint val="75000"/>
                  </a:schemeClr>
                </a:solidFill>
              </a:defRPr>
            </a:lvl6pPr>
            <a:lvl7pPr marL="1542278" indent="0" algn="ctr">
              <a:buNone/>
              <a:defRPr>
                <a:solidFill>
                  <a:schemeClr val="tx1">
                    <a:tint val="75000"/>
                  </a:schemeClr>
                </a:solidFill>
              </a:defRPr>
            </a:lvl7pPr>
            <a:lvl8pPr marL="1799325" indent="0" algn="ctr">
              <a:buNone/>
              <a:defRPr>
                <a:solidFill>
                  <a:schemeClr val="tx1">
                    <a:tint val="75000"/>
                  </a:schemeClr>
                </a:solidFill>
              </a:defRPr>
            </a:lvl8pPr>
            <a:lvl9pPr marL="2056371" indent="0" algn="ctr">
              <a:buNone/>
              <a:defRPr>
                <a:solidFill>
                  <a:schemeClr val="tx1">
                    <a:tint val="75000"/>
                  </a:schemeClr>
                </a:solidFill>
              </a:defRPr>
            </a:lvl9pPr>
          </a:lstStyle>
          <a:p>
            <a:pPr lvl="0"/>
            <a:r>
              <a:rPr lang="en-US" dirty="0"/>
              <a:t>Click to edit Master subtitle style</a:t>
            </a:r>
            <a:endParaRPr lang="en-GB" dirty="0"/>
          </a:p>
        </p:txBody>
      </p:sp>
      <p:sp>
        <p:nvSpPr>
          <p:cNvPr id="18" name="Title 1"/>
          <p:cNvSpPr>
            <a:spLocks noGrp="1"/>
          </p:cNvSpPr>
          <p:nvPr userDrawn="1">
            <p:ph type="ctrTitle"/>
          </p:nvPr>
        </p:nvSpPr>
        <p:spPr>
          <a:xfrm>
            <a:off x="586456" y="3090815"/>
            <a:ext cx="2689533" cy="1242800"/>
          </a:xfrm>
          <a:prstGeom prst="rect">
            <a:avLst/>
          </a:prstGeom>
        </p:spPr>
        <p:txBody>
          <a:bodyPr/>
          <a:lstStyle>
            <a:lvl1pPr>
              <a:defRPr sz="1687"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86" name="Group 4">
            <a:extLst>
              <a:ext uri="{FF2B5EF4-FFF2-40B4-BE49-F238E27FC236}">
                <a16:creationId xmlns:a16="http://schemas.microsoft.com/office/drawing/2014/main" id="{B15D3516-27EB-4BFE-BB80-341DE733728A}"/>
              </a:ext>
            </a:extLst>
          </p:cNvPr>
          <p:cNvGrpSpPr>
            <a:grpSpLocks noChangeAspect="1"/>
          </p:cNvGrpSpPr>
          <p:nvPr userDrawn="1"/>
        </p:nvGrpSpPr>
        <p:grpSpPr bwMode="auto">
          <a:xfrm>
            <a:off x="5841637" y="7351536"/>
            <a:ext cx="689013" cy="2072922"/>
            <a:chOff x="6529" y="3125"/>
            <a:chExt cx="772" cy="904"/>
          </a:xfrm>
        </p:grpSpPr>
        <p:sp>
          <p:nvSpPr>
            <p:cNvPr id="87" name="Freeform 5">
              <a:extLst>
                <a:ext uri="{FF2B5EF4-FFF2-40B4-BE49-F238E27FC236}">
                  <a16:creationId xmlns:a16="http://schemas.microsoft.com/office/drawing/2014/main" id="{674452A0-B78B-4716-8F5A-D0321AE8229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88" name="Freeform 6">
              <a:extLst>
                <a:ext uri="{FF2B5EF4-FFF2-40B4-BE49-F238E27FC236}">
                  <a16:creationId xmlns:a16="http://schemas.microsoft.com/office/drawing/2014/main" id="{18B5F123-191C-4457-9CC1-1E04C343F2FB}"/>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dirty="0"/>
            </a:p>
          </p:txBody>
        </p:sp>
      </p:grpSp>
    </p:spTree>
    <p:extLst>
      <p:ext uri="{BB962C8B-B14F-4D97-AF65-F5344CB8AC3E}">
        <p14:creationId xmlns:p14="http://schemas.microsoft.com/office/powerpoint/2010/main" val="3218071646"/>
      </p:ext>
    </p:extLst>
  </p:cSld>
  <p:clrMapOvr>
    <a:masterClrMapping/>
  </p:clrMapOvr>
  <p:extLst>
    <p:ext uri="{DCECCB84-F9BA-43D5-87BE-67443E8EF086}">
      <p15:sldGuideLst xmlns:p15="http://schemas.microsoft.com/office/powerpoint/2012/main">
        <p15:guide id="1" pos="7335">
          <p15:clr>
            <a:srgbClr val="FBAE40"/>
          </p15:clr>
        </p15:guide>
        <p15:guide id="2" orient="horz" pos="2160">
          <p15:clr>
            <a:srgbClr val="FBAE40"/>
          </p15:clr>
        </p15:guide>
        <p15:guide id="3" orient="horz" pos="41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B120323-40D0-4E2D-996A-D56CA692C2D9}"/>
              </a:ext>
            </a:extLst>
          </p:cNvPr>
          <p:cNvGraphicFramePr>
            <a:graphicFrameLocks noChangeAspect="1"/>
          </p:cNvGraphicFramePr>
          <p:nvPr userDrawn="1">
            <p:custDataLst>
              <p:tags r:id="rId1"/>
            </p:custDataLst>
            <p:extLst>
              <p:ext uri="{D42A27DB-BD31-4B8C-83A1-F6EECF244321}">
                <p14:modId xmlns:p14="http://schemas.microsoft.com/office/powerpoint/2010/main" val="372189648"/>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6" name="Objet 5" hidden="1">
                        <a:extLst>
                          <a:ext uri="{FF2B5EF4-FFF2-40B4-BE49-F238E27FC236}">
                            <a16:creationId xmlns:a16="http://schemas.microsoft.com/office/drawing/2014/main" id="{2B120323-40D0-4E2D-996A-D56CA692C2D9}"/>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grpSp>
        <p:nvGrpSpPr>
          <p:cNvPr id="8" name="Group 4">
            <a:extLst>
              <a:ext uri="{FF2B5EF4-FFF2-40B4-BE49-F238E27FC236}">
                <a16:creationId xmlns:a16="http://schemas.microsoft.com/office/drawing/2014/main" id="{3AFD498C-C825-454A-A0C8-05D54FE01CDF}"/>
              </a:ext>
            </a:extLst>
          </p:cNvPr>
          <p:cNvGrpSpPr>
            <a:grpSpLocks noChangeAspect="1"/>
          </p:cNvGrpSpPr>
          <p:nvPr userDrawn="1"/>
        </p:nvGrpSpPr>
        <p:grpSpPr bwMode="auto">
          <a:xfrm>
            <a:off x="6345704" y="9181394"/>
            <a:ext cx="170468" cy="449439"/>
            <a:chOff x="7110" y="4004"/>
            <a:chExt cx="191" cy="196"/>
          </a:xfrm>
        </p:grpSpPr>
        <p:sp>
          <p:nvSpPr>
            <p:cNvPr id="9" name="Freeform 5">
              <a:extLst>
                <a:ext uri="{FF2B5EF4-FFF2-40B4-BE49-F238E27FC236}">
                  <a16:creationId xmlns:a16="http://schemas.microsoft.com/office/drawing/2014/main" id="{83D4CBBB-A2CA-45EF-A0A7-762031B6390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0" name="Freeform 6">
              <a:extLst>
                <a:ext uri="{FF2B5EF4-FFF2-40B4-BE49-F238E27FC236}">
                  <a16:creationId xmlns:a16="http://schemas.microsoft.com/office/drawing/2014/main" id="{CD2CB676-4839-4F9E-8DD7-50BB2965A0B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1" name="Freeform 7">
              <a:extLst>
                <a:ext uri="{FF2B5EF4-FFF2-40B4-BE49-F238E27FC236}">
                  <a16:creationId xmlns:a16="http://schemas.microsoft.com/office/drawing/2014/main" id="{3C319006-3C8B-49D4-BA7C-9BA67257D7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pic>
        <p:nvPicPr>
          <p:cNvPr id="12" name="Picture 2" descr="image001">
            <a:extLst>
              <a:ext uri="{FF2B5EF4-FFF2-40B4-BE49-F238E27FC236}">
                <a16:creationId xmlns:a16="http://schemas.microsoft.com/office/drawing/2014/main" id="{F2A995F4-D5C0-4776-9A8F-4D3F03BAE2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C372B957-58F6-4B77-A708-6B35FF3A3A30}"/>
              </a:ext>
            </a:extLst>
          </p:cNvPr>
          <p:cNvGraphicFramePr>
            <a:graphicFrameLocks noChangeAspect="1"/>
          </p:cNvGraphicFramePr>
          <p:nvPr userDrawn="1">
            <p:custDataLst>
              <p:tags r:id="rId1"/>
            </p:custDataLst>
            <p:extLst>
              <p:ext uri="{D42A27DB-BD31-4B8C-83A1-F6EECF244321}">
                <p14:modId xmlns:p14="http://schemas.microsoft.com/office/powerpoint/2010/main" val="392961529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t 6" hidden="1">
                        <a:extLst>
                          <a:ext uri="{FF2B5EF4-FFF2-40B4-BE49-F238E27FC236}">
                            <a16:creationId xmlns:a16="http://schemas.microsoft.com/office/drawing/2014/main" id="{C372B957-58F6-4B77-A708-6B35FF3A3A30}"/>
                          </a:ext>
                        </a:extLst>
                      </p:cNvPr>
                      <p:cNvPicPr/>
                      <p:nvPr/>
                    </p:nvPicPr>
                    <p:blipFill>
                      <a:blip r:embed="rId5"/>
                      <a:stretch>
                        <a:fillRect/>
                      </a:stretch>
                    </p:blipFill>
                    <p:spPr>
                      <a:xfrm>
                        <a:off x="893" y="2294"/>
                        <a:ext cx="893" cy="2294"/>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0326DA-9280-4F5A-BD13-93B71F63C0C2}"/>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342901" y="424956"/>
            <a:ext cx="6172200" cy="852800"/>
          </a:xfrm>
        </p:spPr>
        <p:txBody>
          <a:bodyPr/>
          <a:lstStyle>
            <a:lvl1pPr>
              <a:defRPr sz="134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0"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r>
              <a:rPr lang="fr-FR"/>
              <a:t>21 août 2019</a:t>
            </a:r>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a:lvl1pPr>
          </a:lstStyle>
          <a:p>
            <a:r>
              <a:rPr lang="fr-FR" noProof="0" dirty="0"/>
              <a:t>Confidentiel – Tous droits réservés - EY</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9252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4609605" y="2"/>
            <a:ext cx="2248396" cy="8892150"/>
          </a:xfrm>
        </p:spPr>
        <p:txBody>
          <a:bodyPr/>
          <a:lstStyle/>
          <a:p>
            <a:endParaRPr lang="en-IN" dirty="0"/>
          </a:p>
        </p:txBody>
      </p:sp>
      <p:sp>
        <p:nvSpPr>
          <p:cNvPr id="2" name="Title 1"/>
          <p:cNvSpPr>
            <a:spLocks noGrp="1"/>
          </p:cNvSpPr>
          <p:nvPr>
            <p:ph type="title"/>
          </p:nvPr>
        </p:nvSpPr>
        <p:spPr>
          <a:xfrm>
            <a:off x="342901" y="424956"/>
            <a:ext cx="4185308"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342901" y="1643664"/>
            <a:ext cx="4103911" cy="126209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42901" y="3338691"/>
            <a:ext cx="2012767" cy="5553461"/>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2434045" y="3338692"/>
            <a:ext cx="2012767" cy="1812430"/>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2434045" y="6119708"/>
            <a:ext cx="2012767" cy="2808231"/>
          </a:xfrm>
        </p:spPr>
        <p:txBody>
          <a:bodyPr numCol="1"/>
          <a:lstStyle>
            <a:lvl1pPr marL="0" indent="0">
              <a:buNone/>
              <a:defRPr sz="1012">
                <a:solidFill>
                  <a:schemeClr val="bg1"/>
                </a:solidFill>
                <a:latin typeface="Georgia" panose="02040502050405020303" pitchFamily="18" charset="0"/>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342901" y="1311194"/>
            <a:ext cx="434240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3" name="Date Placeholder 3">
            <a:extLst>
              <a:ext uri="{FF2B5EF4-FFF2-40B4-BE49-F238E27FC236}">
                <a16:creationId xmlns:a16="http://schemas.microsoft.com/office/drawing/2014/main" id="{F645E2DB-87B4-4EB8-8152-14F196DC8B80}"/>
              </a:ext>
            </a:extLst>
          </p:cNvPr>
          <p:cNvSpPr>
            <a:spLocks noGrp="1"/>
          </p:cNvSpPr>
          <p:nvPr>
            <p:ph type="dt" sz="half" idx="14"/>
          </p:nvPr>
        </p:nvSpPr>
        <p:spPr>
          <a:xfrm>
            <a:off x="803353" y="9347352"/>
            <a:ext cx="669734" cy="260000"/>
          </a:xfrm>
        </p:spPr>
        <p:txBody>
          <a:bodyPr/>
          <a:lstStyle/>
          <a:p>
            <a:r>
              <a:rPr lang="fr-FR"/>
              <a:t>21 août 2019</a:t>
            </a:r>
            <a:endParaRPr lang="en-IN" dirty="0"/>
          </a:p>
        </p:txBody>
      </p:sp>
      <p:sp>
        <p:nvSpPr>
          <p:cNvPr id="15" name="Footer Placeholder 4">
            <a:extLst>
              <a:ext uri="{FF2B5EF4-FFF2-40B4-BE49-F238E27FC236}">
                <a16:creationId xmlns:a16="http://schemas.microsoft.com/office/drawing/2014/main" id="{B4F207F2-2F56-46AF-B38E-D9037035F7A5}"/>
              </a:ext>
            </a:extLst>
          </p:cNvPr>
          <p:cNvSpPr>
            <a:spLocks noGrp="1"/>
          </p:cNvSpPr>
          <p:nvPr>
            <p:ph type="ftr" sz="quarter" idx="15"/>
          </p:nvPr>
        </p:nvSpPr>
        <p:spPr>
          <a:xfrm>
            <a:off x="1821095" y="9347352"/>
            <a:ext cx="1735027" cy="260000"/>
          </a:xfrm>
        </p:spPr>
        <p:txBody>
          <a:bodyPr/>
          <a:lstStyle>
            <a:lvl1pPr>
              <a:defRPr/>
            </a:lvl1pPr>
          </a:lstStyle>
          <a:p>
            <a:r>
              <a:rPr lang="fr-FR" noProof="0"/>
              <a:t>Confidentiel – Tous droits réservés - EY</a:t>
            </a:r>
          </a:p>
        </p:txBody>
      </p:sp>
      <p:sp>
        <p:nvSpPr>
          <p:cNvPr id="16" name="Slide Number Placeholder 5">
            <a:extLst>
              <a:ext uri="{FF2B5EF4-FFF2-40B4-BE49-F238E27FC236}">
                <a16:creationId xmlns:a16="http://schemas.microsoft.com/office/drawing/2014/main" id="{8B523C31-15AC-44C2-8439-92CF6F24A7B1}"/>
              </a:ext>
            </a:extLst>
          </p:cNvPr>
          <p:cNvSpPr>
            <a:spLocks noGrp="1"/>
          </p:cNvSpPr>
          <p:nvPr>
            <p:ph type="sldNum" sz="quarter" idx="16"/>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2820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1340561" cy="9905999"/>
          </a:xfrm>
        </p:spPr>
        <p:txBody>
          <a:bodyPr/>
          <a:lstStyle/>
          <a:p>
            <a:endParaRPr lang="en-IN"/>
          </a:p>
        </p:txBody>
      </p:sp>
      <p:sp>
        <p:nvSpPr>
          <p:cNvPr id="2" name="Title 1"/>
          <p:cNvSpPr>
            <a:spLocks noGrp="1"/>
          </p:cNvSpPr>
          <p:nvPr>
            <p:ph type="title"/>
          </p:nvPr>
        </p:nvSpPr>
        <p:spPr>
          <a:xfrm>
            <a:off x="1515314" y="424956"/>
            <a:ext cx="4999146"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1515313" y="1643664"/>
            <a:ext cx="1542068" cy="724848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219807" y="1643664"/>
            <a:ext cx="1576340" cy="7248488"/>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4958573" y="1643666"/>
            <a:ext cx="1556527" cy="4038885"/>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1515314" y="1311194"/>
            <a:ext cx="499914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2" name="Date Placeholder 3">
            <a:extLst>
              <a:ext uri="{FF2B5EF4-FFF2-40B4-BE49-F238E27FC236}">
                <a16:creationId xmlns:a16="http://schemas.microsoft.com/office/drawing/2014/main" id="{0C6D586B-CC5D-4FDC-B4E2-70D7D26ECAAA}"/>
              </a:ext>
            </a:extLst>
          </p:cNvPr>
          <p:cNvSpPr>
            <a:spLocks noGrp="1"/>
          </p:cNvSpPr>
          <p:nvPr>
            <p:ph type="dt" sz="half" idx="13"/>
          </p:nvPr>
        </p:nvSpPr>
        <p:spPr>
          <a:xfrm>
            <a:off x="803353" y="9347352"/>
            <a:ext cx="669734" cy="260000"/>
          </a:xfrm>
        </p:spPr>
        <p:txBody>
          <a:bodyPr/>
          <a:lstStyle/>
          <a:p>
            <a:r>
              <a:rPr lang="fr-FR"/>
              <a:t>21 août 2019</a:t>
            </a:r>
            <a:endParaRPr lang="en-IN" dirty="0"/>
          </a:p>
        </p:txBody>
      </p:sp>
      <p:sp>
        <p:nvSpPr>
          <p:cNvPr id="13" name="Footer Placeholder 4">
            <a:extLst>
              <a:ext uri="{FF2B5EF4-FFF2-40B4-BE49-F238E27FC236}">
                <a16:creationId xmlns:a16="http://schemas.microsoft.com/office/drawing/2014/main" id="{42048050-1442-43E9-8983-F0AA99ECD77C}"/>
              </a:ext>
            </a:extLst>
          </p:cNvPr>
          <p:cNvSpPr>
            <a:spLocks noGrp="1"/>
          </p:cNvSpPr>
          <p:nvPr>
            <p:ph type="ftr" sz="quarter" idx="14"/>
          </p:nvPr>
        </p:nvSpPr>
        <p:spPr>
          <a:xfrm>
            <a:off x="1821095" y="9347352"/>
            <a:ext cx="1735027" cy="260000"/>
          </a:xfrm>
        </p:spPr>
        <p:txBody>
          <a:bodyPr/>
          <a:lstStyle>
            <a:lvl1pPr>
              <a:defRPr/>
            </a:lvl1pPr>
          </a:lstStyle>
          <a:p>
            <a:r>
              <a:rPr lang="fr-FR" noProof="0"/>
              <a:t>Confidentiel – Tous droits réservés - EY</a:t>
            </a:r>
          </a:p>
        </p:txBody>
      </p:sp>
      <p:sp>
        <p:nvSpPr>
          <p:cNvPr id="14" name="Slide Number Placeholder 5">
            <a:extLst>
              <a:ext uri="{FF2B5EF4-FFF2-40B4-BE49-F238E27FC236}">
                <a16:creationId xmlns:a16="http://schemas.microsoft.com/office/drawing/2014/main" id="{F8257473-892C-40A3-93B3-CF2AE3D11C9A}"/>
              </a:ext>
            </a:extLst>
          </p:cNvPr>
          <p:cNvSpPr>
            <a:spLocks noGrp="1"/>
          </p:cNvSpPr>
          <p:nvPr>
            <p:ph type="sldNum" sz="quarter" idx="15"/>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75599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23D7306-E600-4791-9D28-53ADE4790BEA}"/>
              </a:ext>
            </a:extLst>
          </p:cNvPr>
          <p:cNvGrpSpPr/>
          <p:nvPr userDrawn="1"/>
        </p:nvGrpSpPr>
        <p:grpSpPr>
          <a:xfrm>
            <a:off x="0" y="0"/>
            <a:ext cx="6858001" cy="9906000"/>
            <a:chOff x="0" y="0"/>
            <a:chExt cx="12198351" cy="685800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105"/>
            <a:stretch/>
          </p:blipFill>
          <p:spPr>
            <a:xfrm>
              <a:off x="2091773" y="0"/>
              <a:ext cx="10106578" cy="6858000"/>
            </a:xfrm>
            <a:prstGeom prst="rect">
              <a:avLst/>
            </a:prstGeom>
          </p:spPr>
        </p:pic>
        <p:pic>
          <p:nvPicPr>
            <p:cNvPr id="4" name="Content Placeholder 3">
              <a:extLst>
                <a:ext uri="{FF2B5EF4-FFF2-40B4-BE49-F238E27FC236}">
                  <a16:creationId xmlns:a16="http://schemas.microsoft.com/office/drawing/2014/main" id="{11D5A58E-C989-40FC-A835-9C35DDA46C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74910"/>
            <a:stretch/>
          </p:blipFill>
          <p:spPr>
            <a:xfrm>
              <a:off x="0" y="0"/>
              <a:ext cx="3058886" cy="6858000"/>
            </a:xfrm>
            <a:prstGeom prst="rect">
              <a:avLst/>
            </a:prstGeom>
          </p:spPr>
        </p:pic>
      </p:grpSp>
    </p:spTree>
    <p:extLst>
      <p:ext uri="{BB962C8B-B14F-4D97-AF65-F5344CB8AC3E}">
        <p14:creationId xmlns:p14="http://schemas.microsoft.com/office/powerpoint/2010/main" val="39893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Standard slide_no bullets">
    <p:spTree>
      <p:nvGrpSpPr>
        <p:cNvPr id="1" name=""/>
        <p:cNvGrpSpPr/>
        <p:nvPr/>
      </p:nvGrpSpPr>
      <p:grpSpPr>
        <a:xfrm>
          <a:off x="0" y="0"/>
          <a:ext cx="0" cy="0"/>
          <a:chOff x="0" y="0"/>
          <a:chExt cx="0" cy="0"/>
        </a:xfrm>
      </p:grpSpPr>
      <p:graphicFrame>
        <p:nvGraphicFramePr>
          <p:cNvPr id="9" name="Objet 8" hidden="1">
            <a:extLst>
              <a:ext uri="{FF2B5EF4-FFF2-40B4-BE49-F238E27FC236}">
                <a16:creationId xmlns:a16="http://schemas.microsoft.com/office/drawing/2014/main" id="{109DE8F3-E5A2-40E5-AD9E-5E1C1DC90660}"/>
              </a:ext>
            </a:extLst>
          </p:cNvPr>
          <p:cNvGraphicFramePr>
            <a:graphicFrameLocks noChangeAspect="1"/>
          </p:cNvGraphicFramePr>
          <p:nvPr userDrawn="1">
            <p:custDataLst>
              <p:tags r:id="rId1"/>
            </p:custDataLst>
            <p:extLst>
              <p:ext uri="{D42A27DB-BD31-4B8C-83A1-F6EECF244321}">
                <p14:modId xmlns:p14="http://schemas.microsoft.com/office/powerpoint/2010/main" val="398611361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9" name="Objet 8" hidden="1">
                        <a:extLst>
                          <a:ext uri="{FF2B5EF4-FFF2-40B4-BE49-F238E27FC236}">
                            <a16:creationId xmlns:a16="http://schemas.microsoft.com/office/drawing/2014/main" id="{109DE8F3-E5A2-40E5-AD9E-5E1C1DC90660}"/>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sp>
        <p:nvSpPr>
          <p:cNvPr id="10" name="Text Placeholder 1">
            <a:extLst>
              <a:ext uri="{FF2B5EF4-FFF2-40B4-BE49-F238E27FC236}">
                <a16:creationId xmlns:a16="http://schemas.microsoft.com/office/drawing/2014/main" id="{C479471A-3D49-4493-96FE-92A663E0E578}"/>
              </a:ext>
            </a:extLst>
          </p:cNvPr>
          <p:cNvSpPr txBox="1">
            <a:spLocks/>
          </p:cNvSpPr>
          <p:nvPr userDrawn="1"/>
        </p:nvSpPr>
        <p:spPr>
          <a:xfrm>
            <a:off x="0" y="-1339145"/>
            <a:ext cx="3427215" cy="7961489"/>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55000" b="1" kern="1200">
                <a:solidFill>
                  <a:schemeClr val="bg2">
                    <a:lumMod val="20000"/>
                    <a:lumOff val="80000"/>
                    <a:alpha val="20000"/>
                  </a:schemeClr>
                </a:solidFill>
                <a:latin typeface="+mj-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1600" kern="1200">
                <a:solidFill>
                  <a:schemeClr val="bg1"/>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1400" kern="1200">
                <a:solidFill>
                  <a:schemeClr val="bg1"/>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ctr" defTabSz="566653" rtl="0" eaLnBrk="1" fontAlgn="auto" latinLnBrk="0" hangingPunct="1">
              <a:lnSpc>
                <a:spcPct val="100000"/>
              </a:lnSpc>
              <a:spcBef>
                <a:spcPts val="0"/>
              </a:spcBef>
              <a:spcAft>
                <a:spcPts val="113"/>
              </a:spcAft>
              <a:buClrTx/>
              <a:buSzTx/>
              <a:buFont typeface="Arial" panose="020B0604020202020204" pitchFamily="34" charset="0"/>
              <a:buNone/>
              <a:tabLst/>
              <a:defRPr/>
            </a:pPr>
            <a:endParaRPr kumimoji="0" lang="fr-FR" sz="30922" i="0" u="none" strike="noStrike" kern="1200" cap="none" spc="0" normalizeH="0" baseline="0" noProof="0" dirty="0">
              <a:ln>
                <a:noFill/>
              </a:ln>
              <a:solidFill>
                <a:schemeClr val="tx2">
                  <a:alpha val="50000"/>
                </a:schemeClr>
              </a:solidFill>
              <a:effectLst/>
              <a:uLnTx/>
              <a:uFillTx/>
              <a:latin typeface="EYInterstate Light" panose="02000506000000020004" pitchFamily="2" charset="0"/>
              <a:ea typeface="+mn-ea"/>
              <a:cs typeface="+mn-cs"/>
            </a:endParaRPr>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455388" y="4118865"/>
            <a:ext cx="2500585" cy="1736682"/>
          </a:xfrm>
        </p:spPr>
        <p:txBody>
          <a:bodyPr vert="horz" lIns="0" tIns="0" rIns="0" bIns="0" rtlCol="0" anchor="ctr" anchorCtr="0">
            <a:noAutofit/>
          </a:bodyPr>
          <a:lstStyle>
            <a:lvl1pPr marL="0" indent="0" algn="ctr">
              <a:buNone/>
              <a:defRPr kumimoji="0" lang="en-IN" sz="2024"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00496" marR="0" lvl="0" indent="-200496" defTabSz="566653" fontAlgn="auto">
              <a:lnSpc>
                <a:spcPct val="100000"/>
              </a:lnSpc>
              <a:spcBef>
                <a:spcPct val="0"/>
              </a:spcBef>
              <a:spcAft>
                <a:spcPts val="0"/>
              </a:spcAft>
              <a:buClrTx/>
              <a:buSzTx/>
              <a:tabLst/>
            </a:pPr>
            <a:r>
              <a:rPr lang="fr-FR" dirty="0" err="1"/>
              <a:t>Chapter</a:t>
            </a:r>
            <a:r>
              <a:rPr lang="fr-FR" dirty="0"/>
              <a:t> </a:t>
            </a:r>
            <a:r>
              <a:rPr lang="fr-FR" dirty="0" err="1"/>
              <a:t>Title</a:t>
            </a:r>
            <a:endParaRPr lang="fr-FR" dirty="0"/>
          </a:p>
        </p:txBody>
      </p:sp>
      <p:grpSp>
        <p:nvGrpSpPr>
          <p:cNvPr id="12" name="Group 4">
            <a:extLst>
              <a:ext uri="{FF2B5EF4-FFF2-40B4-BE49-F238E27FC236}">
                <a16:creationId xmlns:a16="http://schemas.microsoft.com/office/drawing/2014/main" id="{CAF2E679-48DA-46F1-B79D-3AC3A9C402C6}"/>
              </a:ext>
            </a:extLst>
          </p:cNvPr>
          <p:cNvGrpSpPr>
            <a:grpSpLocks noChangeAspect="1"/>
          </p:cNvGrpSpPr>
          <p:nvPr userDrawn="1"/>
        </p:nvGrpSpPr>
        <p:grpSpPr bwMode="auto">
          <a:xfrm>
            <a:off x="6345704" y="9181394"/>
            <a:ext cx="170468" cy="449439"/>
            <a:chOff x="7110" y="4004"/>
            <a:chExt cx="191" cy="196"/>
          </a:xfrm>
        </p:grpSpPr>
        <p:sp>
          <p:nvSpPr>
            <p:cNvPr id="13" name="Freeform 5">
              <a:extLst>
                <a:ext uri="{FF2B5EF4-FFF2-40B4-BE49-F238E27FC236}">
                  <a16:creationId xmlns:a16="http://schemas.microsoft.com/office/drawing/2014/main" id="{39139CEC-BDD0-41AF-96B2-FD37E366FD6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4" name="Freeform 6">
              <a:extLst>
                <a:ext uri="{FF2B5EF4-FFF2-40B4-BE49-F238E27FC236}">
                  <a16:creationId xmlns:a16="http://schemas.microsoft.com/office/drawing/2014/main" id="{7366FF91-09F0-4B11-8E23-082A4A750D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5" name="Freeform 7">
              <a:extLst>
                <a:ext uri="{FF2B5EF4-FFF2-40B4-BE49-F238E27FC236}">
                  <a16:creationId xmlns:a16="http://schemas.microsoft.com/office/drawing/2014/main" id="{BF8A5C16-623C-4D5B-A19B-88A750FCF57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r>
              <a:rPr lang="fr-FR"/>
              <a:t>21 août 2019</a:t>
            </a:r>
            <a:endParaRPr lang="fr-FR"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lvl1pPr>
              <a:defRPr/>
            </a:lvl1pPr>
          </a:lstStyle>
          <a:p>
            <a:r>
              <a:rPr lang="fr-FR" dirty="0"/>
              <a:t>Confidentiel – Tous droits réservés - EY</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fr-FR" dirty="0"/>
              <a:t>Page </a:t>
            </a:r>
            <a:fld id="{F1BC30E3-FFE5-4B91-AA19-87A149EBB9EE}" type="slidenum">
              <a:rPr lang="fr-FR" smtClean="0"/>
              <a:pPr/>
              <a:t>‹#›</a:t>
            </a:fld>
            <a:endParaRPr lang="fr-FR" dirty="0"/>
          </a:p>
        </p:txBody>
      </p:sp>
      <p:pic>
        <p:nvPicPr>
          <p:cNvPr id="16" name="Picture 2" descr="image001">
            <a:extLst>
              <a:ext uri="{FF2B5EF4-FFF2-40B4-BE49-F238E27FC236}">
                <a16:creationId xmlns:a16="http://schemas.microsoft.com/office/drawing/2014/main" id="{23EBC4A1-1C4C-49A8-82C6-2574A40CA92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7918E1B8-A171-465D-A8BE-3C228C31E986}"/>
              </a:ext>
            </a:extLst>
          </p:cNvPr>
          <p:cNvSpPr/>
          <p:nvPr userDrawn="1"/>
        </p:nvSpPr>
        <p:spPr>
          <a:xfrm flipH="1">
            <a:off x="5995" y="0"/>
            <a:ext cx="6852005" cy="9906000"/>
          </a:xfrm>
          <a:prstGeom prst="rect">
            <a:avLst/>
          </a:prstGeom>
          <a:gradFill flip="none" rotWithShape="1">
            <a:gsLst>
              <a:gs pos="39000">
                <a:srgbClr val="000000">
                  <a:alpha val="0"/>
                </a:srgbClr>
              </a:gs>
              <a:gs pos="62000">
                <a:srgbClr val="000000">
                  <a:alpha val="43000"/>
                </a:srgbClr>
              </a:gs>
              <a:gs pos="86000">
                <a:srgbClr val="000000">
                  <a:alpha val="7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2" dirty="0"/>
          </a:p>
        </p:txBody>
      </p:sp>
    </p:spTree>
    <p:extLst>
      <p:ext uri="{BB962C8B-B14F-4D97-AF65-F5344CB8AC3E}">
        <p14:creationId xmlns:p14="http://schemas.microsoft.com/office/powerpoint/2010/main" val="597975861"/>
      </p:ext>
    </p:extLst>
  </p:cSld>
  <p:clrMapOvr>
    <a:masterClrMapping/>
  </p:clrMapOvr>
  <p:extLst>
    <p:ext uri="{DCECCB84-F9BA-43D5-87BE-67443E8EF086}">
      <p15:sldGuideLst xmlns:p15="http://schemas.microsoft.com/office/powerpoint/2012/main">
        <p15:guide id="1" pos="3842">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28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60593-3DA6-4959-801C-65CF799C434E}"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9489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60593-3DA6-4959-801C-65CF799C434E}"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66725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60593-3DA6-4959-801C-65CF799C434E}"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848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60593-3DA6-4959-801C-65CF799C434E}"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4649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60593-3DA6-4959-801C-65CF799C434E}"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542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3100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073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3.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A93EAE-87DB-4D1C-A51E-5CD33D05A361}"/>
              </a:ext>
            </a:extLst>
          </p:cNvPr>
          <p:cNvGraphicFramePr>
            <a:graphicFrameLocks noChangeAspect="1"/>
          </p:cNvGraphicFramePr>
          <p:nvPr userDrawn="1">
            <p:custDataLst>
              <p:tags r:id="rId13"/>
            </p:custDataLst>
            <p:extLst>
              <p:ext uri="{D42A27DB-BD31-4B8C-83A1-F6EECF244321}">
                <p14:modId xmlns:p14="http://schemas.microsoft.com/office/powerpoint/2010/main" val="548621531"/>
              </p:ext>
            </p:extLst>
          </p:nvPr>
        </p:nvGraphicFramePr>
        <p:xfrm>
          <a:off x="1100" y="2294"/>
          <a:ext cx="1099" cy="2294"/>
        </p:xfrm>
        <a:graphic>
          <a:graphicData uri="http://schemas.openxmlformats.org/presentationml/2006/ole">
            <mc:AlternateContent xmlns:mc="http://schemas.openxmlformats.org/markup-compatibility/2006">
              <mc:Choice xmlns:v="urn:schemas-microsoft-com:vml" Requires="v">
                <p:oleObj name="think-cell Slide" r:id="rId14" imgW="473" imgH="476" progId="TCLayout.ActiveDocument.1">
                  <p:embed/>
                </p:oleObj>
              </mc:Choice>
              <mc:Fallback>
                <p:oleObj name="think-cell Slide" r:id="rId14" imgW="473" imgH="476" progId="TCLayout.ActiveDocument.1">
                  <p:embed/>
                  <p:pic>
                    <p:nvPicPr>
                      <p:cNvPr id="7" name="Object 6" hidden="1">
                        <a:extLst>
                          <a:ext uri="{FF2B5EF4-FFF2-40B4-BE49-F238E27FC236}">
                            <a16:creationId xmlns:a16="http://schemas.microsoft.com/office/drawing/2014/main" id="{59A93EAE-87DB-4D1C-A51E-5CD33D05A361}"/>
                          </a:ext>
                        </a:extLst>
                      </p:cNvPr>
                      <p:cNvPicPr/>
                      <p:nvPr/>
                    </p:nvPicPr>
                    <p:blipFill>
                      <a:blip r:embed="rId15"/>
                      <a:stretch>
                        <a:fillRect/>
                      </a:stretch>
                    </p:blipFill>
                    <p:spPr>
                      <a:xfrm>
                        <a:off x="1100" y="2294"/>
                        <a:ext cx="1099" cy="2294"/>
                      </a:xfrm>
                      <a:prstGeom prst="rect">
                        <a:avLst/>
                      </a:prstGeom>
                    </p:spPr>
                  </p:pic>
                </p:oleObj>
              </mc:Fallback>
            </mc:AlternateContent>
          </a:graphicData>
        </a:graphic>
      </p:graphicFrame>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D760593-3DA6-4959-801C-65CF799C434E}" type="datetimeFigureOut">
              <a:rPr lang="en-US" smtClean="0"/>
              <a:t>7/7/2024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CF56FA-1819-4CDC-8F2D-6C6F592D64A9}" type="slidenum">
              <a:rPr lang="en-US" smtClean="0"/>
              <a:t>‹#›</a:t>
            </a:fld>
            <a:endParaRPr lang="en-US"/>
          </a:p>
        </p:txBody>
      </p:sp>
      <p:sp>
        <p:nvSpPr>
          <p:cNvPr id="11" name="Text Box 121">
            <a:extLst>
              <a:ext uri="{FF2B5EF4-FFF2-40B4-BE49-F238E27FC236}">
                <a16:creationId xmlns:a16="http://schemas.microsoft.com/office/drawing/2014/main" id="{7508C3EF-9C11-4C05-8214-A3387594D875}"/>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dirty="0">
              <a:solidFill>
                <a:srgbClr val="333333"/>
              </a:solidFill>
              <a:cs typeface="Arial" pitchFamily="34" charset="0"/>
            </a:endParaRPr>
          </a:p>
        </p:txBody>
      </p:sp>
      <p:pic>
        <p:nvPicPr>
          <p:cNvPr id="26" name="Image 25">
            <a:extLst>
              <a:ext uri="{FF2B5EF4-FFF2-40B4-BE49-F238E27FC236}">
                <a16:creationId xmlns:a16="http://schemas.microsoft.com/office/drawing/2014/main" id="{6E7DC8E9-9531-448C-B377-7C553362350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72154" y="9360694"/>
            <a:ext cx="253832" cy="259700"/>
          </a:xfrm>
          <a:prstGeom prst="rect">
            <a:avLst/>
          </a:prstGeom>
        </p:spPr>
      </p:pic>
    </p:spTree>
    <p:extLst>
      <p:ext uri="{BB962C8B-B14F-4D97-AF65-F5344CB8AC3E}">
        <p14:creationId xmlns:p14="http://schemas.microsoft.com/office/powerpoint/2010/main" val="744774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9"/>
            </p:custDataLst>
            <p:extLst>
              <p:ext uri="{D42A27DB-BD31-4B8C-83A1-F6EECF244321}">
                <p14:modId xmlns:p14="http://schemas.microsoft.com/office/powerpoint/2010/main" val="293136503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5" name="Object 4" hidden="1"/>
                      <p:cNvPicPr/>
                      <p:nvPr/>
                    </p:nvPicPr>
                    <p:blipFill>
                      <a:blip r:embed="rId12"/>
                      <a:stretch>
                        <a:fillRect/>
                      </a:stretch>
                    </p:blipFill>
                    <p:spPr>
                      <a:xfrm>
                        <a:off x="893" y="2294"/>
                        <a:ext cx="893" cy="2294"/>
                      </a:xfrm>
                      <a:prstGeom prst="rect">
                        <a:avLst/>
                      </a:prstGeom>
                    </p:spPr>
                  </p:pic>
                </p:oleObj>
              </mc:Fallback>
            </mc:AlternateContent>
          </a:graphicData>
        </a:graphic>
      </p:graphicFrame>
      <p:sp>
        <p:nvSpPr>
          <p:cNvPr id="4" name="Rectangle 3" hidden="1"/>
          <p:cNvSpPr/>
          <p:nvPr userDrawn="1">
            <p:custDataLst>
              <p:tags r:id="rId10"/>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342901" y="424956"/>
            <a:ext cx="6172200" cy="85349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6345704" y="9181394"/>
            <a:ext cx="170468" cy="449439"/>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803353" y="9347352"/>
            <a:ext cx="669734"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fr-FR"/>
              <a:t>21 août 2019</a:t>
            </a:r>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1821095" y="9347352"/>
            <a:ext cx="1735027" cy="260000"/>
          </a:xfrm>
          <a:prstGeom prst="rect">
            <a:avLst/>
          </a:prstGeom>
        </p:spPr>
        <p:txBody>
          <a:bodyPr vert="horz" lIns="0" tIns="0" rIns="0" bIns="0" rtlCol="0" anchor="ctr"/>
          <a:lstStyle>
            <a:lvl1pPr marL="0" algn="l" defTabSz="514093" rtl="0" eaLnBrk="1" latinLnBrk="0" hangingPunct="1">
              <a:defRPr lang="en-IN" sz="450" kern="1200" dirty="0">
                <a:solidFill>
                  <a:schemeClr val="bg1"/>
                </a:solidFill>
                <a:latin typeface="EYInterstate" panose="02000503020000020004" pitchFamily="2" charset="0"/>
                <a:ea typeface="+mn-ea"/>
                <a:cs typeface="+mn-cs"/>
              </a:defRPr>
            </a:lvl1pPr>
          </a:lstStyle>
          <a:p>
            <a:r>
              <a:rPr lang="fr-FR"/>
              <a:t>Confidentiel – Tous droits réservés - EY</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347006" y="9347352"/>
            <a:ext cx="372781"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94764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dt="0"/>
  <p:txStyles>
    <p:titleStyle>
      <a:lvl1pPr algn="l" defTabSz="514093" rtl="0" eaLnBrk="1" latinLnBrk="0" hangingPunct="1">
        <a:lnSpc>
          <a:spcPct val="85000"/>
        </a:lnSpc>
        <a:spcBef>
          <a:spcPct val="0"/>
        </a:spcBef>
        <a:buNone/>
        <a:defRPr sz="1349" b="0" kern="1200">
          <a:solidFill>
            <a:schemeClr val="bg1"/>
          </a:solidFill>
          <a:latin typeface="EYInterstate Light" panose="02000506000000020004" pitchFamily="2" charset="0"/>
          <a:ea typeface="+mj-ea"/>
          <a:cs typeface="Arial" pitchFamily="34" charset="0"/>
        </a:defRPr>
      </a:lvl1pPr>
    </p:titleStyle>
    <p:bodyStyle>
      <a:lvl1pPr marL="200496" indent="-200496" algn="l" defTabSz="514093" rtl="0" eaLnBrk="1" latinLnBrk="0" hangingPunct="1">
        <a:spcBef>
          <a:spcPct val="20000"/>
        </a:spcBef>
        <a:buClr>
          <a:schemeClr val="tx2"/>
        </a:buClr>
        <a:buSzPct val="110000"/>
        <a:buFont typeface="EYInterstate Light" panose="02000506000000020004" pitchFamily="2" charset="0"/>
        <a:buChar char="•"/>
        <a:defRPr sz="1124" kern="1200">
          <a:solidFill>
            <a:schemeClr val="bg1"/>
          </a:solidFill>
          <a:latin typeface="EYInterstate Light" panose="02000506000000020004" pitchFamily="2" charset="0"/>
          <a:ea typeface="+mn-ea"/>
          <a:cs typeface="+mn-cs"/>
        </a:defRPr>
      </a:lvl1pPr>
      <a:lvl2pPr marL="400992" indent="-200496" algn="l" defTabSz="514093" rtl="0" eaLnBrk="1" latinLnBrk="0" hangingPunct="1">
        <a:spcBef>
          <a:spcPct val="20000"/>
        </a:spcBef>
        <a:buClr>
          <a:schemeClr val="tx2"/>
        </a:buClr>
        <a:buSzPct val="110000"/>
        <a:buFont typeface="EYInterstate Light" panose="02000506000000020004" pitchFamily="2" charset="0"/>
        <a:buChar char="•"/>
        <a:defRPr sz="1012" kern="1200">
          <a:solidFill>
            <a:schemeClr val="bg1"/>
          </a:solidFill>
          <a:latin typeface="EYInterstate Light" panose="02000506000000020004" pitchFamily="2" charset="0"/>
          <a:ea typeface="+mn-ea"/>
          <a:cs typeface="+mn-cs"/>
        </a:defRPr>
      </a:lvl2pPr>
      <a:lvl3pPr marL="601489" indent="-200496" algn="l" defTabSz="514093" rtl="0" eaLnBrk="1" latinLnBrk="0" hangingPunct="1">
        <a:spcBef>
          <a:spcPct val="20000"/>
        </a:spcBef>
        <a:buClr>
          <a:schemeClr val="tx2"/>
        </a:buClr>
        <a:buSzPct val="110000"/>
        <a:buFont typeface="EYInterstate Light" panose="02000506000000020004" pitchFamily="2" charset="0"/>
        <a:buChar char="•"/>
        <a:defRPr sz="899" kern="1200">
          <a:solidFill>
            <a:schemeClr val="bg1"/>
          </a:solidFill>
          <a:latin typeface="EYInterstate Light" panose="02000506000000020004" pitchFamily="2" charset="0"/>
          <a:ea typeface="+mn-ea"/>
          <a:cs typeface="+mn-cs"/>
        </a:defRPr>
      </a:lvl3pPr>
      <a:lvl4pPr marL="801985" indent="-200496" algn="l" defTabSz="514093" rtl="0" eaLnBrk="1" latinLnBrk="0" hangingPunct="1">
        <a:spcBef>
          <a:spcPct val="20000"/>
        </a:spcBef>
        <a:buClr>
          <a:schemeClr val="tx2"/>
        </a:buClr>
        <a:buSzPct val="110000"/>
        <a:buFont typeface="EYInterstate Light" panose="02000506000000020004" pitchFamily="2" charset="0"/>
        <a:buChar char="•"/>
        <a:defRPr sz="787" kern="1200">
          <a:solidFill>
            <a:schemeClr val="bg1"/>
          </a:solidFill>
          <a:latin typeface="EYInterstate Light" panose="02000506000000020004" pitchFamily="2" charset="0"/>
          <a:ea typeface="+mn-ea"/>
          <a:cs typeface="+mn-cs"/>
        </a:defRPr>
      </a:lvl4pPr>
      <a:lvl5pPr marL="1002481" indent="-200496" algn="l" defTabSz="514093" rtl="0" eaLnBrk="1" latinLnBrk="0" hangingPunct="1">
        <a:spcBef>
          <a:spcPct val="20000"/>
        </a:spcBef>
        <a:buClr>
          <a:schemeClr val="tx2"/>
        </a:buClr>
        <a:buSzPct val="110000"/>
        <a:buFont typeface="EYInterstate Light" panose="02000506000000020004" pitchFamily="2" charset="0"/>
        <a:buChar char="•"/>
        <a:defRPr sz="674" kern="1200">
          <a:solidFill>
            <a:schemeClr val="bg1"/>
          </a:solidFill>
          <a:latin typeface="EYInterstate Light" panose="02000506000000020004" pitchFamily="2" charset="0"/>
          <a:ea typeface="+mn-ea"/>
          <a:cs typeface="+mn-cs"/>
        </a:defRPr>
      </a:lvl5pPr>
      <a:lvl6pPr marL="141375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802"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848"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89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93" rtl="0" eaLnBrk="1" latinLnBrk="0" hangingPunct="1">
        <a:defRPr sz="1012" kern="1200">
          <a:solidFill>
            <a:schemeClr val="tx1"/>
          </a:solidFill>
          <a:latin typeface="+mn-lt"/>
          <a:ea typeface="+mn-ea"/>
          <a:cs typeface="+mn-cs"/>
        </a:defRPr>
      </a:lvl1pPr>
      <a:lvl2pPr marL="257046" algn="l" defTabSz="514093" rtl="0" eaLnBrk="1" latinLnBrk="0" hangingPunct="1">
        <a:defRPr sz="1012" kern="1200">
          <a:solidFill>
            <a:schemeClr val="tx1"/>
          </a:solidFill>
          <a:latin typeface="+mn-lt"/>
          <a:ea typeface="+mn-ea"/>
          <a:cs typeface="+mn-cs"/>
        </a:defRPr>
      </a:lvl2pPr>
      <a:lvl3pPr marL="514093" algn="l" defTabSz="514093" rtl="0" eaLnBrk="1" latinLnBrk="0" hangingPunct="1">
        <a:defRPr sz="1012" kern="1200">
          <a:solidFill>
            <a:schemeClr val="tx1"/>
          </a:solidFill>
          <a:latin typeface="+mn-lt"/>
          <a:ea typeface="+mn-ea"/>
          <a:cs typeface="+mn-cs"/>
        </a:defRPr>
      </a:lvl3pPr>
      <a:lvl4pPr marL="771139" algn="l" defTabSz="514093" rtl="0" eaLnBrk="1" latinLnBrk="0" hangingPunct="1">
        <a:defRPr sz="1012" kern="1200">
          <a:solidFill>
            <a:schemeClr val="tx1"/>
          </a:solidFill>
          <a:latin typeface="+mn-lt"/>
          <a:ea typeface="+mn-ea"/>
          <a:cs typeface="+mn-cs"/>
        </a:defRPr>
      </a:lvl4pPr>
      <a:lvl5pPr marL="1028186" algn="l" defTabSz="514093" rtl="0" eaLnBrk="1" latinLnBrk="0" hangingPunct="1">
        <a:defRPr sz="1012" kern="1200">
          <a:solidFill>
            <a:schemeClr val="tx1"/>
          </a:solidFill>
          <a:latin typeface="+mn-lt"/>
          <a:ea typeface="+mn-ea"/>
          <a:cs typeface="+mn-cs"/>
        </a:defRPr>
      </a:lvl5pPr>
      <a:lvl6pPr marL="1285232" algn="l" defTabSz="514093" rtl="0" eaLnBrk="1" latinLnBrk="0" hangingPunct="1">
        <a:defRPr sz="1012" kern="1200">
          <a:solidFill>
            <a:schemeClr val="tx1"/>
          </a:solidFill>
          <a:latin typeface="+mn-lt"/>
          <a:ea typeface="+mn-ea"/>
          <a:cs typeface="+mn-cs"/>
        </a:defRPr>
      </a:lvl6pPr>
      <a:lvl7pPr marL="1542278" algn="l" defTabSz="514093" rtl="0" eaLnBrk="1" latinLnBrk="0" hangingPunct="1">
        <a:defRPr sz="1012" kern="1200">
          <a:solidFill>
            <a:schemeClr val="tx1"/>
          </a:solidFill>
          <a:latin typeface="+mn-lt"/>
          <a:ea typeface="+mn-ea"/>
          <a:cs typeface="+mn-cs"/>
        </a:defRPr>
      </a:lvl7pPr>
      <a:lvl8pPr marL="1799325" algn="l" defTabSz="514093" rtl="0" eaLnBrk="1" latinLnBrk="0" hangingPunct="1">
        <a:defRPr sz="1012" kern="1200">
          <a:solidFill>
            <a:schemeClr val="tx1"/>
          </a:solidFill>
          <a:latin typeface="+mn-lt"/>
          <a:ea typeface="+mn-ea"/>
          <a:cs typeface="+mn-cs"/>
        </a:defRPr>
      </a:lvl8pPr>
      <a:lvl9pPr marL="2056371" algn="l" defTabSz="514093" rtl="0" eaLnBrk="1" latinLnBrk="0" hangingPunct="1">
        <a:defRPr sz="101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9">
            <a:extLst>
              <a:ext uri="{FF2B5EF4-FFF2-40B4-BE49-F238E27FC236}">
                <a16:creationId xmlns:a16="http://schemas.microsoft.com/office/drawing/2014/main" id="{CC3FF5D5-5A8D-481F-A217-9CA1948E31DE}"/>
              </a:ext>
            </a:extLst>
          </p:cNvPr>
          <p:cNvGraphicFramePr>
            <a:graphicFrameLocks noGrp="1"/>
          </p:cNvGraphicFramePr>
          <p:nvPr>
            <p:extLst>
              <p:ext uri="{D42A27DB-BD31-4B8C-83A1-F6EECF244321}">
                <p14:modId xmlns:p14="http://schemas.microsoft.com/office/powerpoint/2010/main" val="258358684"/>
              </p:ext>
            </p:extLst>
          </p:nvPr>
        </p:nvGraphicFramePr>
        <p:xfrm>
          <a:off x="584199" y="581460"/>
          <a:ext cx="5734901" cy="975360"/>
        </p:xfrm>
        <a:graphic>
          <a:graphicData uri="http://schemas.openxmlformats.org/drawingml/2006/table">
            <a:tbl>
              <a:tblPr firstRow="1" firstCol="1" bandRow="1" bandCol="1"/>
              <a:tblGrid>
                <a:gridCol w="2705368">
                  <a:extLst>
                    <a:ext uri="{9D8B030D-6E8A-4147-A177-3AD203B41FA5}">
                      <a16:colId xmlns:a16="http://schemas.microsoft.com/office/drawing/2014/main" val="2190402766"/>
                    </a:ext>
                  </a:extLst>
                </a:gridCol>
                <a:gridCol w="3029533">
                  <a:extLst>
                    <a:ext uri="{9D8B030D-6E8A-4147-A177-3AD203B41FA5}">
                      <a16:colId xmlns:a16="http://schemas.microsoft.com/office/drawing/2014/main" val="593633486"/>
                    </a:ext>
                  </a:extLst>
                </a:gridCol>
              </a:tblGrid>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err="1">
                          <a:solidFill>
                            <a:schemeClr val="tx1"/>
                          </a:solidFill>
                          <a:latin typeface="EYInterstate" panose="02000503020000020004" pitchFamily="2" charset="0"/>
                        </a:rPr>
                        <a:t>Titre</a:t>
                      </a:r>
                      <a:r>
                        <a:rPr lang="en-US" sz="1000" b="1" noProof="0" dirty="0">
                          <a:solidFill>
                            <a:schemeClr val="tx1"/>
                          </a:solidFill>
                          <a:latin typeface="EYInterstate" panose="02000503020000020004" pitchFamily="2" charset="0"/>
                        </a:rPr>
                        <a:t> du poste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b="1" noProof="0" dirty="0">
                          <a:solidFill>
                            <a:schemeClr val="tx1"/>
                          </a:solidFill>
                          <a:latin typeface="EYInterstate" panose="02000503020000020004" pitchFamily="2" charset="0"/>
                        </a:rPr>
                        <a:t>Nom de </a:t>
                      </a:r>
                      <a:r>
                        <a:rPr lang="en-US" sz="1000" b="1" noProof="0" dirty="0" err="1">
                          <a:solidFill>
                            <a:schemeClr val="tx1"/>
                          </a:solidFill>
                          <a:latin typeface="EYInterstate" panose="02000503020000020004" pitchFamily="2" charset="0"/>
                        </a:rPr>
                        <a:t>l’expert</a:t>
                      </a:r>
                      <a:r>
                        <a:rPr lang="en-US" sz="1000" b="1" noProof="0" dirty="0">
                          <a:solidFill>
                            <a:schemeClr val="tx1"/>
                          </a:solidFill>
                          <a:latin typeface="EYInterstate" panose="02000503020000020004" pitchFamily="2"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de-DE" sz="1000" b="0" kern="0" dirty="0">
                          <a:solidFill>
                            <a:schemeClr val="tx1"/>
                          </a:solidFill>
                          <a:latin typeface="EYInterstate" panose="02000503020000020004" pitchFamily="2" charset="0"/>
                        </a:rPr>
                        <a:t>Aziz Abdellatif</a:t>
                      </a:r>
                      <a:endParaRPr lang="en-US" sz="1000" b="0" noProof="0" dirty="0">
                        <a:solidFill>
                          <a:schemeClr val="tx1"/>
                        </a:solidFill>
                        <a:latin typeface="EYInterstate" panose="02000503020000020004" pitchFamily="2"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Date de naissance: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latin typeface="EYInterstate" panose="02000503020000020004" pitchFamily="2" charset="0"/>
                        </a:rPr>
                        <a:t>20/03/1992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1000" b="1" noProof="0" dirty="0">
                          <a:solidFill>
                            <a:schemeClr val="tx1"/>
                          </a:solidFill>
                          <a:latin typeface="EYInterstate" panose="02000503020000020004" pitchFamily="2" charset="0"/>
                        </a:rPr>
                        <a:t>Nationalité / Pays de résidence: </a:t>
                      </a:r>
                      <a:r>
                        <a:rPr lang="en-US" sz="1000" b="1" noProof="0" dirty="0">
                          <a:solidFill>
                            <a:schemeClr val="tx1"/>
                          </a:solidFill>
                          <a:latin typeface="EYInterstate" panose="02000503020000020004" pitchFamily="2"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Tunisia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sp>
        <p:nvSpPr>
          <p:cNvPr id="10" name="Rectangle 9">
            <a:extLst>
              <a:ext uri="{FF2B5EF4-FFF2-40B4-BE49-F238E27FC236}">
                <a16:creationId xmlns:a16="http://schemas.microsoft.com/office/drawing/2014/main" id="{33DD1426-6A9C-4A52-B5FB-A50E73CBB3C9}"/>
              </a:ext>
            </a:extLst>
          </p:cNvPr>
          <p:cNvSpPr/>
          <p:nvPr/>
        </p:nvSpPr>
        <p:spPr>
          <a:xfrm>
            <a:off x="486686" y="1558947"/>
            <a:ext cx="775405" cy="235449"/>
          </a:xfrm>
          <a:prstGeom prst="rect">
            <a:avLst/>
          </a:prstGeom>
        </p:spPr>
        <p:txBody>
          <a:bodyPr wrap="none">
            <a:spAutoFit/>
          </a:bodyPr>
          <a:lstStyle/>
          <a:p>
            <a:pPr algn="just" hangingPunct="0">
              <a:lnSpc>
                <a:spcPts val="1200"/>
              </a:lnSpc>
            </a:pPr>
            <a:r>
              <a:rPr lang="en-GB" sz="900" b="1" u="sng" kern="600" dirty="0">
                <a:latin typeface="EYInterstate" panose="02000503020000020004" pitchFamily="2" charset="0"/>
                <a:ea typeface="Times New Roman" panose="02020603050405020304" pitchFamily="18" charset="0"/>
                <a:cs typeface="Arial" panose="020B0604020202020204" pitchFamily="34" charset="0"/>
              </a:rPr>
              <a:t>Formation:</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1" name="Table 41">
            <a:extLst>
              <a:ext uri="{FF2B5EF4-FFF2-40B4-BE49-F238E27FC236}">
                <a16:creationId xmlns:a16="http://schemas.microsoft.com/office/drawing/2014/main" id="{B0D89A42-ED02-4B3B-913C-A1F73729266E}"/>
              </a:ext>
            </a:extLst>
          </p:cNvPr>
          <p:cNvGraphicFramePr>
            <a:graphicFrameLocks noGrp="1"/>
          </p:cNvGraphicFramePr>
          <p:nvPr>
            <p:extLst>
              <p:ext uri="{D42A27DB-BD31-4B8C-83A1-F6EECF244321}">
                <p14:modId xmlns:p14="http://schemas.microsoft.com/office/powerpoint/2010/main" val="450758745"/>
              </p:ext>
            </p:extLst>
          </p:nvPr>
        </p:nvGraphicFramePr>
        <p:xfrm>
          <a:off x="584200" y="1813305"/>
          <a:ext cx="5724523" cy="571426"/>
        </p:xfrm>
        <a:graphic>
          <a:graphicData uri="http://schemas.openxmlformats.org/drawingml/2006/table">
            <a:tbl>
              <a:tblPr firstRow="1" bandRow="1"/>
              <a:tblGrid>
                <a:gridCol w="1222448">
                  <a:extLst>
                    <a:ext uri="{9D8B030D-6E8A-4147-A177-3AD203B41FA5}">
                      <a16:colId xmlns:a16="http://schemas.microsoft.com/office/drawing/2014/main" val="2620086181"/>
                    </a:ext>
                  </a:extLst>
                </a:gridCol>
                <a:gridCol w="1501297">
                  <a:extLst>
                    <a:ext uri="{9D8B030D-6E8A-4147-A177-3AD203B41FA5}">
                      <a16:colId xmlns:a16="http://schemas.microsoft.com/office/drawing/2014/main" val="4273064369"/>
                    </a:ext>
                  </a:extLst>
                </a:gridCol>
                <a:gridCol w="1152890">
                  <a:extLst>
                    <a:ext uri="{9D8B030D-6E8A-4147-A177-3AD203B41FA5}">
                      <a16:colId xmlns:a16="http://schemas.microsoft.com/office/drawing/2014/main" val="4293607718"/>
                    </a:ext>
                  </a:extLst>
                </a:gridCol>
                <a:gridCol w="1847888">
                  <a:extLst>
                    <a:ext uri="{9D8B030D-6E8A-4147-A177-3AD203B41FA5}">
                      <a16:colId xmlns:a16="http://schemas.microsoft.com/office/drawing/2014/main" val="1746818523"/>
                    </a:ext>
                  </a:extLst>
                </a:gridCol>
              </a:tblGrid>
              <a:tr h="23062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en-GB" sz="900" b="1" kern="60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1000" kern="60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err="1">
                          <a:effectLst/>
                          <a:latin typeface="EYInterstate" panose="02000503020000020004" pitchFamily="2" charset="0"/>
                          <a:ea typeface="Times New Roman" panose="02020603050405020304" pitchFamily="18" charset="0"/>
                          <a:cs typeface="Arial" panose="020B0604020202020204" pitchFamily="34" charset="0"/>
                        </a:rPr>
                        <a:t>Etablissement</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US" sz="900" b="1" kern="600" dirty="0" err="1">
                          <a:effectLst/>
                          <a:latin typeface="EYInterstate" panose="02000503020000020004" pitchFamily="2" charset="0"/>
                          <a:ea typeface="Times New Roman" panose="02020603050405020304" pitchFamily="18" charset="0"/>
                          <a:cs typeface="Arial" panose="020B0604020202020204" pitchFamily="34" charset="0"/>
                        </a:rPr>
                        <a:t>Diplôme</a:t>
                      </a:r>
                      <a:r>
                        <a:rPr lang="en-US" sz="900" b="1" kern="600" dirty="0">
                          <a:effectLst/>
                          <a:latin typeface="EYInterstate" panose="02000503020000020004" pitchFamily="2" charset="0"/>
                          <a:ea typeface="Times New Roman" panose="02020603050405020304" pitchFamily="18" charset="0"/>
                          <a:cs typeface="Arial" panose="020B0604020202020204" pitchFamily="34" charset="0"/>
                        </a:rPr>
                        <a:t> </a:t>
                      </a:r>
                      <a:r>
                        <a:rPr lang="en-US" sz="900" b="1" kern="600" dirty="0" err="1">
                          <a:effectLst/>
                          <a:latin typeface="EYInterstate" panose="02000503020000020004" pitchFamily="2" charset="0"/>
                          <a:ea typeface="Times New Roman" panose="02020603050405020304" pitchFamily="18" charset="0"/>
                          <a:cs typeface="Arial" panose="020B0604020202020204" pitchFamily="34" charset="0"/>
                        </a:rPr>
                        <a:t>obtenu</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30375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en-US" altLang="fr-FR" sz="1000" b="0" dirty="0">
                          <a:solidFill>
                            <a:schemeClr val="tx1"/>
                          </a:solidFill>
                          <a:latin typeface="EYInterstate" panose="02000503020000020004" pitchFamily="2" charset="0"/>
                          <a:cs typeface="Arial" charset="0"/>
                        </a:rPr>
                        <a:t>Master</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fr-FR" sz="1000" b="0" dirty="0">
                          <a:solidFill>
                            <a:schemeClr val="tx1"/>
                          </a:solidFill>
                          <a:latin typeface="EYInterstate" panose="02000503020000020004" pitchFamily="2" charset="0"/>
                          <a:cs typeface="Arial" charset="0"/>
                        </a:rPr>
                        <a:t>IHEC Carthage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dirty="0">
                          <a:solidFill>
                            <a:schemeClr val="tx1"/>
                          </a:solidFill>
                          <a:latin typeface="EYInterstate" panose="02000503020000020004" pitchFamily="2" charset="0"/>
                        </a:rPr>
                        <a:t>2020</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en-US" altLang="fr-FR" sz="1000" b="0" dirty="0">
                          <a:solidFill>
                            <a:schemeClr val="tx1"/>
                          </a:solidFill>
                          <a:latin typeface="EYInterstate" panose="02000503020000020004" pitchFamily="2" charset="0"/>
                          <a:cs typeface="Arial" charset="0"/>
                        </a:rPr>
                        <a:t>Master </a:t>
                      </a:r>
                      <a:r>
                        <a:rPr lang="en-US" altLang="fr-FR" sz="1000" b="0" dirty="0" err="1">
                          <a:solidFill>
                            <a:schemeClr val="tx1"/>
                          </a:solidFill>
                          <a:latin typeface="EYInterstate" panose="02000503020000020004" pitchFamily="2" charset="0"/>
                          <a:cs typeface="Arial" charset="0"/>
                        </a:rPr>
                        <a:t>Professionnel</a:t>
                      </a:r>
                      <a:r>
                        <a:rPr lang="en-US" altLang="fr-FR" sz="1000" b="0" dirty="0">
                          <a:solidFill>
                            <a:schemeClr val="tx1"/>
                          </a:solidFill>
                          <a:latin typeface="EYInterstate" panose="02000503020000020004" pitchFamily="2" charset="0"/>
                          <a:cs typeface="Arial" charset="0"/>
                        </a:rPr>
                        <a:t> </a:t>
                      </a:r>
                      <a:r>
                        <a:rPr lang="en-US" altLang="fr-FR" sz="1000" b="0" dirty="0" err="1">
                          <a:solidFill>
                            <a:schemeClr val="tx1"/>
                          </a:solidFill>
                          <a:latin typeface="EYInterstate" panose="02000503020000020004" pitchFamily="2" charset="0"/>
                          <a:cs typeface="Arial" charset="0"/>
                        </a:rPr>
                        <a:t>en</a:t>
                      </a:r>
                      <a:r>
                        <a:rPr lang="en-US" altLang="fr-FR" sz="1000" b="0" dirty="0">
                          <a:solidFill>
                            <a:schemeClr val="tx1"/>
                          </a:solidFill>
                          <a:latin typeface="EYInterstate" panose="02000503020000020004" pitchFamily="2" charset="0"/>
                          <a:cs typeface="Arial" charset="0"/>
                        </a:rPr>
                        <a:t> </a:t>
                      </a:r>
                      <a:r>
                        <a:rPr lang="en-US" altLang="fr-FR" sz="1000" b="0" dirty="0" err="1">
                          <a:solidFill>
                            <a:schemeClr val="tx1"/>
                          </a:solidFill>
                          <a:latin typeface="EYInterstate" panose="02000503020000020004" pitchFamily="2" charset="0"/>
                          <a:cs typeface="Arial" charset="0"/>
                        </a:rPr>
                        <a:t>Entrepreneuriat</a:t>
                      </a:r>
                      <a:endParaRPr lang="en-US" altLang="fr-FR" sz="1000" b="0" dirty="0">
                        <a:solidFill>
                          <a:schemeClr val="tx1"/>
                        </a:solidFill>
                        <a:latin typeface="EYInterstate" panose="02000503020000020004" pitchFamily="2" charset="0"/>
                        <a:cs typeface="Arial" charset="0"/>
                      </a:endParaRP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bl>
          </a:graphicData>
        </a:graphic>
      </p:graphicFrame>
      <p:sp>
        <p:nvSpPr>
          <p:cNvPr id="12" name="Rectangle 11">
            <a:extLst>
              <a:ext uri="{FF2B5EF4-FFF2-40B4-BE49-F238E27FC236}">
                <a16:creationId xmlns:a16="http://schemas.microsoft.com/office/drawing/2014/main" id="{A0532AA7-FCAC-49AE-9BA1-FF7C9D984509}"/>
              </a:ext>
            </a:extLst>
          </p:cNvPr>
          <p:cNvSpPr/>
          <p:nvPr/>
        </p:nvSpPr>
        <p:spPr>
          <a:xfrm>
            <a:off x="474984" y="2410384"/>
            <a:ext cx="4594224" cy="230832"/>
          </a:xfrm>
          <a:prstGeom prst="rect">
            <a:avLst/>
          </a:prstGeom>
        </p:spPr>
        <p:txBody>
          <a:bodyPr wrap="square" anchor="ctr">
            <a:spAutoFit/>
          </a:bodyPr>
          <a:lstStyle/>
          <a:p>
            <a:pPr algn="just" hangingPunct="0"/>
            <a:r>
              <a:rPr lang="fr-FR" sz="900"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a:t>
            </a:r>
            <a:r>
              <a:rPr lang="en-GB" sz="900"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3" name="Table 43">
            <a:extLst>
              <a:ext uri="{FF2B5EF4-FFF2-40B4-BE49-F238E27FC236}">
                <a16:creationId xmlns:a16="http://schemas.microsoft.com/office/drawing/2014/main" id="{A972D713-2EE4-4EEF-8EE6-E23745535693}"/>
              </a:ext>
            </a:extLst>
          </p:cNvPr>
          <p:cNvGraphicFramePr>
            <a:graphicFrameLocks noGrp="1"/>
          </p:cNvGraphicFramePr>
          <p:nvPr>
            <p:extLst>
              <p:ext uri="{D42A27DB-BD31-4B8C-83A1-F6EECF244321}">
                <p14:modId xmlns:p14="http://schemas.microsoft.com/office/powerpoint/2010/main" val="2395740340"/>
              </p:ext>
            </p:extLst>
          </p:nvPr>
        </p:nvGraphicFramePr>
        <p:xfrm>
          <a:off x="566736" y="2692086"/>
          <a:ext cx="5759449" cy="6751320"/>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2020 -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a:solidFill>
                            <a:schemeClr val="tx1"/>
                          </a:solidFill>
                          <a:effectLst/>
                          <a:latin typeface="EYInterstate" panose="02000503020000020004" pitchFamily="2" charset="0"/>
                          <a:ea typeface="+mn-ea"/>
                          <a:cs typeface="+mn-cs"/>
                        </a:rPr>
                        <a:t>Banque Mondiale (Tunisie, 2022 - 2023): Cartographie des flux de paiements gouvernementaux, et feuille de route pour leurs numérisations en Tunisie</a:t>
                      </a:r>
                      <a:endParaRPr lang="en-US" sz="950" kern="1200" noProof="0" dirty="0">
                        <a:solidFill>
                          <a:schemeClr val="tx1"/>
                        </a:solidFill>
                        <a:effectLst/>
                        <a:latin typeface="EYInterstate" panose="02000503020000020004" pitchFamily="2" charset="0"/>
                        <a:ea typeface="+mn-ea"/>
                        <a:cs typeface="+mn-cs"/>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Cartographie des paiements gouvernementaux « AS-IS »</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Inventaire des flux de paiements gouvernementaux existants</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Hiérarchisation des flux de paiements gouvernementaux les plus pertinents</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Cartographie du processus E2E As-Is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Elaboration de scénarios futurs « </a:t>
                      </a:r>
                      <a:r>
                        <a:rPr lang="en-US" sz="900" dirty="0">
                          <a:solidFill>
                            <a:schemeClr val="tx1"/>
                          </a:solidFill>
                          <a:latin typeface="EYInterstate" panose="02000503020000020004" pitchFamily="2" charset="0"/>
                          <a:cs typeface="Arial" panose="020B0604020202020204" pitchFamily="34" charset="0"/>
                        </a:rPr>
                        <a:t>should</a:t>
                      </a:r>
                      <a:r>
                        <a:rPr lang="fr-FR" sz="900" dirty="0">
                          <a:solidFill>
                            <a:schemeClr val="tx1"/>
                          </a:solidFill>
                          <a:latin typeface="EYInterstate" panose="02000503020000020004" pitchFamily="2" charset="0"/>
                          <a:cs typeface="Arial" panose="020B0604020202020204" pitchFamily="34" charset="0"/>
                        </a:rPr>
                        <a:t> </a:t>
                      </a:r>
                      <a:r>
                        <a:rPr lang="en-US" sz="900" dirty="0">
                          <a:solidFill>
                            <a:schemeClr val="tx1"/>
                          </a:solidFill>
                          <a:latin typeface="EYInterstate" panose="02000503020000020004" pitchFamily="2" charset="0"/>
                          <a:cs typeface="Arial" panose="020B0604020202020204" pitchFamily="34" charset="0"/>
                        </a:rPr>
                        <a:t>be</a:t>
                      </a:r>
                      <a:r>
                        <a:rPr lang="fr-FR" sz="900" dirty="0">
                          <a:solidFill>
                            <a:schemeClr val="tx1"/>
                          </a:solidFill>
                          <a:latin typeface="EYInterstate" panose="02000503020000020004" pitchFamily="2" charset="0"/>
                          <a:cs typeface="Arial" panose="020B0604020202020204" pitchFamily="34" charset="0"/>
                        </a:rPr>
                        <a:t>"</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Identifier les "zones d'amélioration" et les "améliorations TIC" potentielles pour les différents systèmes existants, afin de soutenir la vision du gouvernement.</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Conception de l'architecture globale de l'état futur</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Feuille de route pour la numérisation en vue de la mise en œuvre de l'architecture choisie</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Analyse SWOT de chaque scénario</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Ateliers avec l'équipe de la BM, la BCT et l'administration tunisienne pour sélectionner le scénario approprié</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Feuille de route pour la numérisation en vue de la mise en œuvre du scénario choisi pour l'état futur</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950" u="sng" kern="1200" noProof="0" dirty="0">
                        <a:solidFill>
                          <a:schemeClr val="tx1"/>
                        </a:solidFill>
                        <a:effectLst/>
                        <a:latin typeface="EYInterstate" panose="02000503020000020004" pitchFamily="2" charset="0"/>
                        <a:ea typeface="+mn-ea"/>
                        <a:cs typeface="+mn-cs"/>
                        <a:sym typeface="Arial"/>
                      </a:endParaRP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r>
                        <a:rPr lang="it-IT" sz="950" u="sng" kern="1200" noProof="0" dirty="0">
                          <a:solidFill>
                            <a:schemeClr val="tx1"/>
                          </a:solidFill>
                          <a:effectLst/>
                          <a:latin typeface="EYInterstate" panose="02000503020000020004" pitchFamily="2" charset="0"/>
                          <a:ea typeface="+mn-ea"/>
                          <a:cs typeface="+mn-cs"/>
                          <a:sym typeface="Arial"/>
                        </a:rPr>
                        <a:t>International Finance Corporation IFC (Algérie, 2022): Algeria Digital Finance Diagnostic &amp; Scoping</a:t>
                      </a:r>
                      <a:endParaRPr lang="fr-FR" sz="950" u="sng" kern="1200" noProof="0" dirty="0">
                        <a:solidFill>
                          <a:schemeClr val="tx1"/>
                        </a:solidFill>
                        <a:effectLst/>
                        <a:latin typeface="EYInterstate" panose="02000503020000020004" pitchFamily="2" charset="0"/>
                        <a:ea typeface="+mn-ea"/>
                        <a:cs typeface="+mn-cs"/>
                        <a:sym typeface="Arial"/>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Examen documentaire et entretiens/réunions avec les parties prenantes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Examen et analyse des réglementations et des infrastructures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et organisation de focus groupes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Aperçu de l’état actuel des SFN en Algérie</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Évaluation de l’écosystème fintech/finance numérique</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Benchmarking : Identification de modèles/solutions économiques innovantes et efficaces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Ciblage du groupe et analyse de la demande</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Entretiens avec des PME/PME (y compris des femmes entrepreneures) et identification de cas d'utilisation du SFD</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Évaluation du profil général et des besoins opérationnels des PME/PME, y compris les entreprises dirigées par des femmes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Identifier et évaluer les besoins/défis financiers auxquels sont confrontés les particuliers et les PME/PME</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Focus offres SFD, shortlist de cas d'usage et identification de partenariats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de l'écosystème fintech/partenaires (bilan et nouveau BM) avec un focus sur l'offre SFD, shortlist des cas d'usage et identification des partenariats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Identification de partenaires potentiels avec des institutions financières privées en Algérie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Tree>
    <p:extLst>
      <p:ext uri="{BB962C8B-B14F-4D97-AF65-F5344CB8AC3E}">
        <p14:creationId xmlns:p14="http://schemas.microsoft.com/office/powerpoint/2010/main" val="95962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3">
            <a:extLst>
              <a:ext uri="{FF2B5EF4-FFF2-40B4-BE49-F238E27FC236}">
                <a16:creationId xmlns:a16="http://schemas.microsoft.com/office/drawing/2014/main" id="{B764D311-D18B-F5CA-B615-DEF552CF8BE4}"/>
              </a:ext>
            </a:extLst>
          </p:cNvPr>
          <p:cNvGraphicFramePr>
            <a:graphicFrameLocks noGrp="1"/>
          </p:cNvGraphicFramePr>
          <p:nvPr>
            <p:extLst>
              <p:ext uri="{D42A27DB-BD31-4B8C-83A1-F6EECF244321}">
                <p14:modId xmlns:p14="http://schemas.microsoft.com/office/powerpoint/2010/main" val="3276573331"/>
              </p:ext>
            </p:extLst>
          </p:nvPr>
        </p:nvGraphicFramePr>
        <p:xfrm>
          <a:off x="566736" y="708460"/>
          <a:ext cx="5759449" cy="6393180"/>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2020 -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err="1">
                          <a:solidFill>
                            <a:schemeClr val="tx1"/>
                          </a:solidFill>
                          <a:effectLst/>
                          <a:latin typeface="EYInterstate" panose="02000503020000020004" pitchFamily="2" charset="0"/>
                          <a:ea typeface="+mn-ea"/>
                          <a:cs typeface="+mn-cs"/>
                        </a:rPr>
                        <a:t>Zitouna</a:t>
                      </a:r>
                      <a:r>
                        <a:rPr lang="fr-FR" sz="950" u="sng" kern="1200" noProof="0" dirty="0">
                          <a:solidFill>
                            <a:schemeClr val="tx1"/>
                          </a:solidFill>
                          <a:effectLst/>
                          <a:latin typeface="EYInterstate" panose="02000503020000020004" pitchFamily="2" charset="0"/>
                          <a:ea typeface="+mn-ea"/>
                          <a:cs typeface="+mn-cs"/>
                        </a:rPr>
                        <a:t> Bank (Tunisie, 2021 - 2022) : Accompagnement pour la mise en place d’une institution financière digitale (</a:t>
                      </a:r>
                      <a:r>
                        <a:rPr lang="fr-FR" sz="950" u="sng" kern="1200" noProof="0" dirty="0" err="1">
                          <a:solidFill>
                            <a:schemeClr val="tx1"/>
                          </a:solidFill>
                          <a:effectLst/>
                          <a:latin typeface="EYInterstate" panose="02000503020000020004" pitchFamily="2" charset="0"/>
                          <a:ea typeface="+mn-ea"/>
                          <a:cs typeface="+mn-cs"/>
                        </a:rPr>
                        <a:t>EdP</a:t>
                      </a:r>
                      <a:r>
                        <a:rPr lang="fr-FR" sz="950" u="sng" kern="1200" noProof="0" dirty="0">
                          <a:solidFill>
                            <a:schemeClr val="tx1"/>
                          </a:solidFill>
                          <a:effectLst/>
                          <a:latin typeface="EYInterstate" panose="02000503020000020004" pitchFamily="2" charset="0"/>
                          <a:ea typeface="+mn-ea"/>
                          <a:cs typeface="+mn-cs"/>
                        </a:rPr>
                        <a:t>)</a:t>
                      </a:r>
                      <a:endParaRPr lang="en-US" sz="950" u="sng" kern="1200" noProof="0" dirty="0">
                        <a:solidFill>
                          <a:schemeClr val="tx1"/>
                        </a:solidFill>
                        <a:effectLst/>
                        <a:latin typeface="EYInterstate" panose="02000503020000020004" pitchFamily="2" charset="0"/>
                        <a:ea typeface="+mn-ea"/>
                        <a:cs typeface="+mn-cs"/>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err="1">
                          <a:solidFill>
                            <a:schemeClr val="tx1"/>
                          </a:solidFill>
                          <a:latin typeface="EYInterstate" panose="02000503020000020004" pitchFamily="2" charset="0"/>
                          <a:cs typeface="Arial" panose="020B0604020202020204" pitchFamily="34" charset="0"/>
                        </a:rPr>
                        <a:t>Refresh</a:t>
                      </a:r>
                      <a:r>
                        <a:rPr lang="fr-FR" sz="900" dirty="0">
                          <a:solidFill>
                            <a:schemeClr val="tx1"/>
                          </a:solidFill>
                          <a:latin typeface="EYInterstate" panose="02000503020000020004" pitchFamily="2" charset="0"/>
                          <a:cs typeface="Arial" panose="020B0604020202020204" pitchFamily="34" charset="0"/>
                        </a:rPr>
                        <a:t> et formalisation du Business Model</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Définition des choix stratégiques et opérationnels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Elaboration d’un business model</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et rédaction du dossier d’agrément de principe</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Commercial et Marketing</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Système d’information</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Organisation et Ressources humaines</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Processus (les flux transactionnels de l’établissement)</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Risque, Audit et Juridique</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Plan d’affaires sur 5 ans</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Mise à jour du dossier d’agrément</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Rédaction et préparation du dossier d’agrément définition</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950" u="sng" kern="1200" noProof="0" dirty="0">
                        <a:solidFill>
                          <a:schemeClr val="tx1"/>
                        </a:solidFill>
                        <a:effectLst/>
                        <a:latin typeface="EYInterstate" panose="02000503020000020004" pitchFamily="2" charset="0"/>
                        <a:ea typeface="+mn-ea"/>
                        <a:cs typeface="+mn-cs"/>
                        <a:sym typeface="Arial"/>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err="1">
                          <a:solidFill>
                            <a:schemeClr val="tx1"/>
                          </a:solidFill>
                          <a:effectLst/>
                          <a:latin typeface="EYInterstate" panose="02000503020000020004" pitchFamily="2" charset="0"/>
                          <a:ea typeface="+mn-ea"/>
                          <a:cs typeface="+mn-cs"/>
                          <a:sym typeface="Arial"/>
                        </a:rPr>
                        <a:t>RunPay</a:t>
                      </a:r>
                      <a:r>
                        <a:rPr lang="fr-FR" sz="950" u="sng" kern="1200" noProof="0" dirty="0">
                          <a:solidFill>
                            <a:schemeClr val="tx1"/>
                          </a:solidFill>
                          <a:effectLst/>
                          <a:latin typeface="EYInterstate" panose="02000503020000020004" pitchFamily="2" charset="0"/>
                          <a:ea typeface="+mn-ea"/>
                          <a:cs typeface="+mn-cs"/>
                          <a:sym typeface="Arial"/>
                        </a:rPr>
                        <a:t> (Tunisie, 2021) : Accompagnement pour la préparation du dossier d’agrément pour la création d’un établissement de paiement</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err="1">
                          <a:solidFill>
                            <a:schemeClr val="tx1"/>
                          </a:solidFill>
                          <a:latin typeface="EYInterstate" panose="02000503020000020004" pitchFamily="2" charset="0"/>
                          <a:cs typeface="Arial" panose="020B0604020202020204" pitchFamily="34" charset="0"/>
                        </a:rPr>
                        <a:t>Refresh</a:t>
                      </a:r>
                      <a:r>
                        <a:rPr lang="fr-FR" sz="900" dirty="0">
                          <a:solidFill>
                            <a:schemeClr val="tx1"/>
                          </a:solidFill>
                          <a:latin typeface="EYInterstate" panose="02000503020000020004" pitchFamily="2" charset="0"/>
                          <a:cs typeface="Arial" panose="020B0604020202020204" pitchFamily="34" charset="0"/>
                        </a:rPr>
                        <a:t> et formalisation du Business Model</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Définition des choix stratégiques et opérationnels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Elaboration d’un business model</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et rédaction du dossier d’agrément de principe</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Commercial et Marketing</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Système d’information</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Organisation et Ressources humaines</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Processus (les flux transactionnels de l’établissement)</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Risque, Audit et Juridique</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Plan d’affaires sur 5 ans</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Mise à jour du dossier d’agrément</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Rédaction et préparation du dossier d’agrément définition</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endParaRPr lang="fr-FR" sz="900" dirty="0">
                        <a:solidFill>
                          <a:schemeClr val="tx1"/>
                        </a:solidFill>
                        <a:latin typeface="EYInterstate" panose="02000503020000020004" pitchFamily="2"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EY (Tunisie, 2020) : Conception d'un modèle de mesure de la maturité digitale d'une banque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Identifier les éléments indicateurs qui permettent d’évaluer la maturité digitale.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Définir les axes et leurs indicateurs associés, afin de garantir la cohérence et l’exhaustivité du modèle.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Travailler sur la pondération des indicateurs pour rééquilibrer le modèle.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Réaliser plusieurs benchmarks pour concevoir la grille des niveaux des indicateurs.</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Élaborer une recherche sur la gouvernance du digital dans le secteur bancaire.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
        <p:nvSpPr>
          <p:cNvPr id="3" name="Rectangle 2">
            <a:extLst>
              <a:ext uri="{FF2B5EF4-FFF2-40B4-BE49-F238E27FC236}">
                <a16:creationId xmlns:a16="http://schemas.microsoft.com/office/drawing/2014/main" id="{E68A1E60-BF79-D184-352D-0BD535D45B38}"/>
              </a:ext>
            </a:extLst>
          </p:cNvPr>
          <p:cNvSpPr/>
          <p:nvPr/>
        </p:nvSpPr>
        <p:spPr>
          <a:xfrm>
            <a:off x="463335" y="7235148"/>
            <a:ext cx="5759449" cy="1699568"/>
          </a:xfrm>
          <a:prstGeom prst="rect">
            <a:avLst/>
          </a:prstGeom>
        </p:spPr>
        <p:txBody>
          <a:bodyPr wrap="square">
            <a:spAutoFit/>
          </a:bodyPr>
          <a:lstStyle/>
          <a:p>
            <a:pPr defTabSz="457200" hangingPunct="0">
              <a:lnSpc>
                <a:spcPts val="1200"/>
              </a:lnSpc>
            </a:pPr>
            <a:r>
              <a:rPr lang="fr-FR"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linguistiques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de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l'expert</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fr-FR" sz="900" u="sng" kern="600" dirty="0">
                <a:solidFill>
                  <a:srgbClr val="0000FF"/>
                </a:solidFill>
                <a:latin typeface="EYInterstate" panose="02000503020000020004" pitchFamily="2" charset="0"/>
                <a:ea typeface="Times New Roman" panose="02020603050405020304" pitchFamily="18" charset="0"/>
                <a:cs typeface="Arial" panose="020B0604020202020204" pitchFamily="34" charset="0"/>
              </a:rPr>
              <a:t>aziz.abdellatif@tn.ey.com</a:t>
            </a:r>
          </a:p>
          <a:p>
            <a:pPr defTabSz="457200" hangingPunct="0">
              <a:lnSpc>
                <a:spcPts val="1200"/>
              </a:lnSpc>
              <a:spcAft>
                <a:spcPts val="600"/>
              </a:spcAft>
            </a:pP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Phone: +216 29 945 888</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70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YgZkYHgQWSF9os9HkLG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oxxxseGZEWmjiLEpe5g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NIQRwkRg2wQhbIEoJ_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95D58F-77A8-425A-AC56-C7320FD3D5A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5AE266-8781-46F5-B443-CC58EF3D3F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1749FBA-2F04-4D15-8F67-4B96715D99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9297</TotalTime>
  <Words>808</Words>
  <Application>Microsoft Office PowerPoint</Application>
  <PresentationFormat>A4 Paper (210x297 mm)</PresentationFormat>
  <Paragraphs>106</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EY dark background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Abdellatif</dc:creator>
  <cp:lastModifiedBy>Aziz Abdellatif</cp:lastModifiedBy>
  <cp:revision>369</cp:revision>
  <dcterms:created xsi:type="dcterms:W3CDTF">2021-08-27T11:28:35Z</dcterms:created>
  <dcterms:modified xsi:type="dcterms:W3CDTF">2024-07-07T18:44:24Z</dcterms:modified>
</cp:coreProperties>
</file>