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2" r:id="rId4"/>
    <p:sldMasterId id="2147483688" r:id="rId5"/>
  </p:sldMasterIdLst>
  <p:notesMasterIdLst>
    <p:notesMasterId r:id="rId10"/>
  </p:notesMasterIdLst>
  <p:sldIdLst>
    <p:sldId id="4882" r:id="rId6"/>
    <p:sldId id="4885" r:id="rId7"/>
    <p:sldId id="4886" r:id="rId8"/>
    <p:sldId id="4887" r:id="rId9"/>
  </p:sldIdLst>
  <p:sldSz cx="6858000" cy="9906000" type="A4"/>
  <p:notesSz cx="6858000" cy="9144000"/>
  <p:custDataLst>
    <p:tags r:id="rId1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71" userDrawn="1">
          <p15:clr>
            <a:srgbClr val="A4A3A4"/>
          </p15:clr>
        </p15:guide>
        <p15:guide id="2" pos="216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ziz Abdellatif" initials="AA" lastIdx="1" clrIdx="0">
    <p:extLst>
      <p:ext uri="{19B8F6BF-5375-455C-9EA6-DF929625EA0E}">
        <p15:presenceInfo xmlns:p15="http://schemas.microsoft.com/office/powerpoint/2012/main" userId="S::Aziz.Abdellatif@tn.ey.com::ec253b0a-6b3d-42e9-bc1c-872ec9fc18c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E7E7"/>
    <a:srgbClr val="F2F2F2"/>
    <a:srgbClr val="FFE600"/>
    <a:srgbClr val="27ACAA"/>
    <a:srgbClr val="CEF4F3"/>
    <a:srgbClr val="626261"/>
    <a:srgbClr val="FFF2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EBBBCC-DAD2-459C-BE2E-F6DE35CF9A28}" styleName="Style foncé 2 - Accentuation 3/Accentuation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B344D84-9AFB-497E-A393-DC336BA19D2E}" styleName="Style moyen 3 - Accentuation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EC20E35-A176-4012-BC5E-935CFFF8708E}" styleName="Style moyen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195" autoAdjust="0"/>
    <p:restoredTop sz="96357" autoAdjust="0"/>
  </p:normalViewPr>
  <p:slideViewPr>
    <p:cSldViewPr snapToGrid="0">
      <p:cViewPr varScale="1">
        <p:scale>
          <a:sx n="57" d="100"/>
          <a:sy n="57" d="100"/>
        </p:scale>
        <p:origin x="2899" y="58"/>
      </p:cViewPr>
      <p:guideLst>
        <p:guide orient="horz" pos="671"/>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tags" Target="tags/tag1.xml"/><Relationship Id="rId5" Type="http://schemas.openxmlformats.org/officeDocument/2006/relationships/slideMaster" Target="slideMasters/slideMaster2.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78693-088A-4EB0-93F0-5AA4C0FB7BE5}" type="datetimeFigureOut">
              <a:rPr lang="en-GB" smtClean="0"/>
              <a:t>25/04/2024</a:t>
            </a:fld>
            <a:endParaRPr lang="en-GB"/>
          </a:p>
        </p:txBody>
      </p:sp>
      <p:sp>
        <p:nvSpPr>
          <p:cNvPr id="4" name="Slide Image Placeholder 3"/>
          <p:cNvSpPr>
            <a:spLocks noGrp="1" noRot="1" noChangeAspect="1"/>
          </p:cNvSpPr>
          <p:nvPr>
            <p:ph type="sldImg" idx="2"/>
          </p:nvPr>
        </p:nvSpPr>
        <p:spPr>
          <a:xfrm>
            <a:off x="2360613" y="1143000"/>
            <a:ext cx="2136775"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97C209-9420-429B-A640-FCC7665640E9}" type="slidenum">
              <a:rPr lang="en-GB" smtClean="0"/>
              <a:t>‹#›</a:t>
            </a:fld>
            <a:endParaRPr lang="en-GB"/>
          </a:p>
        </p:txBody>
      </p:sp>
    </p:spTree>
    <p:extLst>
      <p:ext uri="{BB962C8B-B14F-4D97-AF65-F5344CB8AC3E}">
        <p14:creationId xmlns:p14="http://schemas.microsoft.com/office/powerpoint/2010/main" val="35162177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3.xml"/><Relationship Id="rId5" Type="http://schemas.openxmlformats.org/officeDocument/2006/relationships/image" Target="../media/image3.jpeg"/><Relationship Id="rId4" Type="http://schemas.openxmlformats.org/officeDocument/2006/relationships/image" Target="../media/image1.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image" Target="../media/image6.emf"/><Relationship Id="rId5" Type="http://schemas.openxmlformats.org/officeDocument/2006/relationships/oleObject" Target="../embeddings/oleObject4.bin"/><Relationship Id="rId4"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2.xml"/><Relationship Id="rId1" Type="http://schemas.openxmlformats.org/officeDocument/2006/relationships/tags" Target="../tags/tag8.xml"/><Relationship Id="rId5" Type="http://schemas.openxmlformats.org/officeDocument/2006/relationships/image" Target="../media/image5.png"/><Relationship Id="rId4" Type="http://schemas.openxmlformats.org/officeDocument/2006/relationships/image" Target="../media/image6.emf"/></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0.xml"/><Relationship Id="rId1" Type="http://schemas.openxmlformats.org/officeDocument/2006/relationships/tags" Target="../tags/tag9.xml"/><Relationship Id="rId5" Type="http://schemas.openxmlformats.org/officeDocument/2006/relationships/image" Target="../media/image6.emf"/><Relationship Id="rId4" Type="http://schemas.openxmlformats.org/officeDocument/2006/relationships/oleObject" Target="../embeddings/oleObject6.bin"/></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2.xml"/><Relationship Id="rId1" Type="http://schemas.openxmlformats.org/officeDocument/2006/relationships/tags" Target="../tags/tag11.xml"/><Relationship Id="rId5" Type="http://schemas.openxmlformats.org/officeDocument/2006/relationships/image" Target="../media/image5.png"/><Relationship Id="rId4" Type="http://schemas.openxmlformats.org/officeDocument/2006/relationships/image" Target="../media/image6.e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5E1CC570-1166-44E2-A590-9CECFACB55C5}"/>
              </a:ext>
            </a:extLst>
          </p:cNvPr>
          <p:cNvGraphicFramePr>
            <a:graphicFrameLocks noChangeAspect="1"/>
          </p:cNvGraphicFramePr>
          <p:nvPr userDrawn="1">
            <p:custDataLst>
              <p:tags r:id="rId1"/>
            </p:custDataLst>
            <p:extLst>
              <p:ext uri="{D42A27DB-BD31-4B8C-83A1-F6EECF244321}">
                <p14:modId xmlns:p14="http://schemas.microsoft.com/office/powerpoint/2010/main" val="229414295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73" imgH="476" progId="TCLayout.ActiveDocument.1">
                  <p:embed/>
                </p:oleObj>
              </mc:Choice>
              <mc:Fallback>
                <p:oleObj name="think-cell Slide" r:id="rId3" imgW="473" imgH="476" progId="TCLayout.ActiveDocument.1">
                  <p:embed/>
                  <p:pic>
                    <p:nvPicPr>
                      <p:cNvPr id="7" name="Object 6" hidden="1">
                        <a:extLst>
                          <a:ext uri="{FF2B5EF4-FFF2-40B4-BE49-F238E27FC236}">
                            <a16:creationId xmlns:a16="http://schemas.microsoft.com/office/drawing/2014/main" id="{5E1CC570-1166-44E2-A590-9CECFACB55C5}"/>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316" name="Picture 315">
            <a:extLst>
              <a:ext uri="{FF2B5EF4-FFF2-40B4-BE49-F238E27FC236}">
                <a16:creationId xmlns:a16="http://schemas.microsoft.com/office/drawing/2014/main" id="{DC9E5312-224B-4A25-8E88-3123C89AE398}"/>
              </a:ext>
            </a:extLst>
          </p:cNvPr>
          <p:cNvPicPr>
            <a:picLocks noChangeAspect="1"/>
          </p:cNvPicPr>
          <p:nvPr userDrawn="1"/>
        </p:nvPicPr>
        <p:blipFill>
          <a:blip r:embed="rId5">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212035" y="-145775"/>
            <a:ext cx="7195931" cy="10257183"/>
          </a:xfrm>
          <a:prstGeom prst="rect">
            <a:avLst/>
          </a:prstGeom>
        </p:spPr>
      </p:pic>
      <p:grpSp>
        <p:nvGrpSpPr>
          <p:cNvPr id="162" name="Group 161">
            <a:extLst>
              <a:ext uri="{FF2B5EF4-FFF2-40B4-BE49-F238E27FC236}">
                <a16:creationId xmlns:a16="http://schemas.microsoft.com/office/drawing/2014/main" id="{D8CD0D65-FEF9-4E57-9709-F3EF551D7A09}"/>
              </a:ext>
            </a:extLst>
          </p:cNvPr>
          <p:cNvGrpSpPr/>
          <p:nvPr userDrawn="1"/>
        </p:nvGrpSpPr>
        <p:grpSpPr>
          <a:xfrm>
            <a:off x="359756" y="9064622"/>
            <a:ext cx="2693697" cy="431066"/>
            <a:chOff x="359756" y="8667056"/>
            <a:chExt cx="2693697" cy="431065"/>
          </a:xfrm>
        </p:grpSpPr>
        <p:sp>
          <p:nvSpPr>
            <p:cNvPr id="163" name="Rectangle 162">
              <a:extLst>
                <a:ext uri="{FF2B5EF4-FFF2-40B4-BE49-F238E27FC236}">
                  <a16:creationId xmlns:a16="http://schemas.microsoft.com/office/drawing/2014/main" id="{883B0EE0-AF92-429E-80BA-55C4BDAFE17B}"/>
                </a:ext>
              </a:extLst>
            </p:cNvPr>
            <p:cNvSpPr>
              <a:spLocks noChangeArrowheads="1"/>
            </p:cNvSpPr>
            <p:nvPr userDrawn="1"/>
          </p:nvSpPr>
          <p:spPr bwMode="auto">
            <a:xfrm>
              <a:off x="359756" y="8667056"/>
              <a:ext cx="69038" cy="73821"/>
            </a:xfrm>
            <a:prstGeom prst="rect">
              <a:avLst/>
            </a:prstGeom>
            <a:solidFill>
              <a:srgbClr val="FFE6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FFFFFF"/>
                </a:solidFill>
                <a:effectLst/>
                <a:uLnTx/>
                <a:uFillTx/>
                <a:latin typeface="EYInterstate Light"/>
              </a:endParaRPr>
            </a:p>
          </p:txBody>
        </p:sp>
        <p:sp>
          <p:nvSpPr>
            <p:cNvPr id="164" name="Rectangle 6">
              <a:extLst>
                <a:ext uri="{FF2B5EF4-FFF2-40B4-BE49-F238E27FC236}">
                  <a16:creationId xmlns:a16="http://schemas.microsoft.com/office/drawing/2014/main" id="{ADF3E38B-46D8-426F-BC71-1A15CFA6C88E}"/>
                </a:ext>
              </a:extLst>
            </p:cNvPr>
            <p:cNvSpPr>
              <a:spLocks noChangeArrowheads="1"/>
            </p:cNvSpPr>
            <p:nvPr userDrawn="1"/>
          </p:nvSpPr>
          <p:spPr bwMode="auto">
            <a:xfrm>
              <a:off x="495410" y="8667056"/>
              <a:ext cx="69038" cy="73821"/>
            </a:xfrm>
            <a:prstGeom prst="rect">
              <a:avLst/>
            </a:prstGeom>
            <a:solidFill>
              <a:srgbClr val="FFE6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FFFFFF"/>
                </a:solidFill>
                <a:effectLst/>
                <a:uLnTx/>
                <a:uFillTx/>
                <a:latin typeface="EYInterstate Light"/>
              </a:endParaRPr>
            </a:p>
          </p:txBody>
        </p:sp>
        <p:sp>
          <p:nvSpPr>
            <p:cNvPr id="165" name="Rectangle 7">
              <a:extLst>
                <a:ext uri="{FF2B5EF4-FFF2-40B4-BE49-F238E27FC236}">
                  <a16:creationId xmlns:a16="http://schemas.microsoft.com/office/drawing/2014/main" id="{46E8CB7F-6191-439E-AE00-9CA06240D06B}"/>
                </a:ext>
              </a:extLst>
            </p:cNvPr>
            <p:cNvSpPr>
              <a:spLocks noChangeArrowheads="1"/>
            </p:cNvSpPr>
            <p:nvPr userDrawn="1"/>
          </p:nvSpPr>
          <p:spPr bwMode="auto">
            <a:xfrm>
              <a:off x="632275" y="8667056"/>
              <a:ext cx="69038" cy="73821"/>
            </a:xfrm>
            <a:prstGeom prst="rect">
              <a:avLst/>
            </a:prstGeom>
            <a:solidFill>
              <a:srgbClr val="FFE6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FFFFFF"/>
                </a:solidFill>
                <a:effectLst/>
                <a:uLnTx/>
                <a:uFillTx/>
                <a:latin typeface="EYInterstate Light"/>
              </a:endParaRPr>
            </a:p>
          </p:txBody>
        </p:sp>
        <p:sp>
          <p:nvSpPr>
            <p:cNvPr id="166" name="Freeform 8">
              <a:extLst>
                <a:ext uri="{FF2B5EF4-FFF2-40B4-BE49-F238E27FC236}">
                  <a16:creationId xmlns:a16="http://schemas.microsoft.com/office/drawing/2014/main" id="{62498205-A1F3-4270-849D-BCFDB9F9B951}"/>
                </a:ext>
              </a:extLst>
            </p:cNvPr>
            <p:cNvSpPr>
              <a:spLocks/>
            </p:cNvSpPr>
            <p:nvPr userDrawn="1"/>
          </p:nvSpPr>
          <p:spPr bwMode="auto">
            <a:xfrm>
              <a:off x="359756" y="8841064"/>
              <a:ext cx="65405" cy="98868"/>
            </a:xfrm>
            <a:custGeom>
              <a:avLst/>
              <a:gdLst>
                <a:gd name="T0" fmla="*/ 32 w 54"/>
                <a:gd name="T1" fmla="*/ 11 h 75"/>
                <a:gd name="T2" fmla="*/ 32 w 54"/>
                <a:gd name="T3" fmla="*/ 75 h 75"/>
                <a:gd name="T4" fmla="*/ 22 w 54"/>
                <a:gd name="T5" fmla="*/ 75 h 75"/>
                <a:gd name="T6" fmla="*/ 22 w 54"/>
                <a:gd name="T7" fmla="*/ 11 h 75"/>
                <a:gd name="T8" fmla="*/ 0 w 54"/>
                <a:gd name="T9" fmla="*/ 11 h 75"/>
                <a:gd name="T10" fmla="*/ 0 w 54"/>
                <a:gd name="T11" fmla="*/ 0 h 75"/>
                <a:gd name="T12" fmla="*/ 54 w 54"/>
                <a:gd name="T13" fmla="*/ 0 h 75"/>
                <a:gd name="T14" fmla="*/ 54 w 54"/>
                <a:gd name="T15" fmla="*/ 11 h 75"/>
                <a:gd name="T16" fmla="*/ 32 w 54"/>
                <a:gd name="T17" fmla="*/ 11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75">
                  <a:moveTo>
                    <a:pt x="32" y="11"/>
                  </a:moveTo>
                  <a:lnTo>
                    <a:pt x="32" y="75"/>
                  </a:lnTo>
                  <a:lnTo>
                    <a:pt x="22" y="75"/>
                  </a:lnTo>
                  <a:lnTo>
                    <a:pt x="22" y="11"/>
                  </a:lnTo>
                  <a:lnTo>
                    <a:pt x="0" y="11"/>
                  </a:lnTo>
                  <a:lnTo>
                    <a:pt x="0" y="0"/>
                  </a:lnTo>
                  <a:lnTo>
                    <a:pt x="54" y="0"/>
                  </a:lnTo>
                  <a:lnTo>
                    <a:pt x="54" y="11"/>
                  </a:lnTo>
                  <a:lnTo>
                    <a:pt x="32" y="11"/>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167" name="Freeform 9">
              <a:extLst>
                <a:ext uri="{FF2B5EF4-FFF2-40B4-BE49-F238E27FC236}">
                  <a16:creationId xmlns:a16="http://schemas.microsoft.com/office/drawing/2014/main" id="{C93F0EB4-A556-41CF-BDF9-960F2D99F060}"/>
                </a:ext>
              </a:extLst>
            </p:cNvPr>
            <p:cNvSpPr>
              <a:spLocks/>
            </p:cNvSpPr>
            <p:nvPr userDrawn="1"/>
          </p:nvSpPr>
          <p:spPr bwMode="auto">
            <a:xfrm>
              <a:off x="437273" y="8835790"/>
              <a:ext cx="54504" cy="104141"/>
            </a:xfrm>
            <a:custGeom>
              <a:avLst/>
              <a:gdLst>
                <a:gd name="T0" fmla="*/ 23 w 31"/>
                <a:gd name="T1" fmla="*/ 54 h 54"/>
                <a:gd name="T2" fmla="*/ 23 w 31"/>
                <a:gd name="T3" fmla="*/ 32 h 54"/>
                <a:gd name="T4" fmla="*/ 21 w 31"/>
                <a:gd name="T5" fmla="*/ 24 h 54"/>
                <a:gd name="T6" fmla="*/ 15 w 31"/>
                <a:gd name="T7" fmla="*/ 22 h 54"/>
                <a:gd name="T8" fmla="*/ 12 w 31"/>
                <a:gd name="T9" fmla="*/ 22 h 54"/>
                <a:gd name="T10" fmla="*/ 9 w 31"/>
                <a:gd name="T11" fmla="*/ 24 h 54"/>
                <a:gd name="T12" fmla="*/ 8 w 31"/>
                <a:gd name="T13" fmla="*/ 27 h 54"/>
                <a:gd name="T14" fmla="*/ 7 w 31"/>
                <a:gd name="T15" fmla="*/ 31 h 54"/>
                <a:gd name="T16" fmla="*/ 7 w 31"/>
                <a:gd name="T17" fmla="*/ 54 h 54"/>
                <a:gd name="T18" fmla="*/ 0 w 31"/>
                <a:gd name="T19" fmla="*/ 54 h 54"/>
                <a:gd name="T20" fmla="*/ 0 w 31"/>
                <a:gd name="T21" fmla="*/ 4 h 54"/>
                <a:gd name="T22" fmla="*/ 7 w 31"/>
                <a:gd name="T23" fmla="*/ 0 h 54"/>
                <a:gd name="T24" fmla="*/ 7 w 31"/>
                <a:gd name="T25" fmla="*/ 19 h 54"/>
                <a:gd name="T26" fmla="*/ 9 w 31"/>
                <a:gd name="T27" fmla="*/ 17 h 54"/>
                <a:gd name="T28" fmla="*/ 11 w 31"/>
                <a:gd name="T29" fmla="*/ 16 h 54"/>
                <a:gd name="T30" fmla="*/ 14 w 31"/>
                <a:gd name="T31" fmla="*/ 15 h 54"/>
                <a:gd name="T32" fmla="*/ 17 w 31"/>
                <a:gd name="T33" fmla="*/ 15 h 54"/>
                <a:gd name="T34" fmla="*/ 23 w 31"/>
                <a:gd name="T35" fmla="*/ 16 h 54"/>
                <a:gd name="T36" fmla="*/ 27 w 31"/>
                <a:gd name="T37" fmla="*/ 19 h 54"/>
                <a:gd name="T38" fmla="*/ 30 w 31"/>
                <a:gd name="T39" fmla="*/ 24 h 54"/>
                <a:gd name="T40" fmla="*/ 31 w 31"/>
                <a:gd name="T41" fmla="*/ 32 h 54"/>
                <a:gd name="T42" fmla="*/ 31 w 31"/>
                <a:gd name="T43" fmla="*/ 54 h 54"/>
                <a:gd name="T44" fmla="*/ 23 w 31"/>
                <a:gd name="T4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4">
                  <a:moveTo>
                    <a:pt x="23" y="54"/>
                  </a:moveTo>
                  <a:cubicBezTo>
                    <a:pt x="23" y="32"/>
                    <a:pt x="23" y="32"/>
                    <a:pt x="23" y="32"/>
                  </a:cubicBezTo>
                  <a:cubicBezTo>
                    <a:pt x="23" y="28"/>
                    <a:pt x="22" y="26"/>
                    <a:pt x="21" y="24"/>
                  </a:cubicBezTo>
                  <a:cubicBezTo>
                    <a:pt x="20" y="22"/>
                    <a:pt x="18" y="22"/>
                    <a:pt x="15" y="22"/>
                  </a:cubicBezTo>
                  <a:cubicBezTo>
                    <a:pt x="14" y="22"/>
                    <a:pt x="13" y="22"/>
                    <a:pt x="12" y="22"/>
                  </a:cubicBezTo>
                  <a:cubicBezTo>
                    <a:pt x="11" y="22"/>
                    <a:pt x="10" y="23"/>
                    <a:pt x="9" y="24"/>
                  </a:cubicBezTo>
                  <a:cubicBezTo>
                    <a:pt x="9" y="25"/>
                    <a:pt x="8" y="26"/>
                    <a:pt x="8" y="27"/>
                  </a:cubicBezTo>
                  <a:cubicBezTo>
                    <a:pt x="7" y="28"/>
                    <a:pt x="7" y="30"/>
                    <a:pt x="7" y="31"/>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8" y="18"/>
                    <a:pt x="9" y="17"/>
                  </a:cubicBezTo>
                  <a:cubicBezTo>
                    <a:pt x="10" y="17"/>
                    <a:pt x="10" y="16"/>
                    <a:pt x="11" y="16"/>
                  </a:cubicBezTo>
                  <a:cubicBezTo>
                    <a:pt x="12" y="15"/>
                    <a:pt x="13" y="15"/>
                    <a:pt x="14" y="15"/>
                  </a:cubicBezTo>
                  <a:cubicBezTo>
                    <a:pt x="15" y="15"/>
                    <a:pt x="16" y="15"/>
                    <a:pt x="17" y="15"/>
                  </a:cubicBezTo>
                  <a:cubicBezTo>
                    <a:pt x="19" y="15"/>
                    <a:pt x="21" y="15"/>
                    <a:pt x="23" y="16"/>
                  </a:cubicBezTo>
                  <a:cubicBezTo>
                    <a:pt x="25" y="16"/>
                    <a:pt x="26" y="17"/>
                    <a:pt x="27" y="19"/>
                  </a:cubicBezTo>
                  <a:cubicBezTo>
                    <a:pt x="28" y="20"/>
                    <a:pt x="29" y="22"/>
                    <a:pt x="30" y="24"/>
                  </a:cubicBezTo>
                  <a:cubicBezTo>
                    <a:pt x="30" y="27"/>
                    <a:pt x="31" y="29"/>
                    <a:pt x="31" y="32"/>
                  </a:cubicBezTo>
                  <a:cubicBezTo>
                    <a:pt x="31" y="54"/>
                    <a:pt x="31" y="54"/>
                    <a:pt x="31" y="54"/>
                  </a:cubicBezTo>
                  <a:lnTo>
                    <a:pt x="23" y="54"/>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168" name="Freeform 10">
              <a:extLst>
                <a:ext uri="{FF2B5EF4-FFF2-40B4-BE49-F238E27FC236}">
                  <a16:creationId xmlns:a16="http://schemas.microsoft.com/office/drawing/2014/main" id="{8907F5FF-3B0A-4633-97B7-1391ACD614CF}"/>
                </a:ext>
              </a:extLst>
            </p:cNvPr>
            <p:cNvSpPr>
              <a:spLocks noEditPoints="1"/>
            </p:cNvSpPr>
            <p:nvPr userDrawn="1"/>
          </p:nvSpPr>
          <p:spPr bwMode="auto">
            <a:xfrm>
              <a:off x="503889" y="8864792"/>
              <a:ext cx="59349" cy="76458"/>
            </a:xfrm>
            <a:custGeom>
              <a:avLst/>
              <a:gdLst>
                <a:gd name="T0" fmla="*/ 33 w 33"/>
                <a:gd name="T1" fmla="*/ 19 h 40"/>
                <a:gd name="T2" fmla="*/ 33 w 33"/>
                <a:gd name="T3" fmla="*/ 21 h 40"/>
                <a:gd name="T4" fmla="*/ 33 w 33"/>
                <a:gd name="T5" fmla="*/ 22 h 40"/>
                <a:gd name="T6" fmla="*/ 7 w 33"/>
                <a:gd name="T7" fmla="*/ 22 h 40"/>
                <a:gd name="T8" fmla="*/ 9 w 33"/>
                <a:gd name="T9" fmla="*/ 27 h 40"/>
                <a:gd name="T10" fmla="*/ 11 w 33"/>
                <a:gd name="T11" fmla="*/ 30 h 40"/>
                <a:gd name="T12" fmla="*/ 14 w 33"/>
                <a:gd name="T13" fmla="*/ 32 h 40"/>
                <a:gd name="T14" fmla="*/ 17 w 33"/>
                <a:gd name="T15" fmla="*/ 33 h 40"/>
                <a:gd name="T16" fmla="*/ 19 w 33"/>
                <a:gd name="T17" fmla="*/ 33 h 40"/>
                <a:gd name="T18" fmla="*/ 22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1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5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9 w 33"/>
                <a:gd name="T77" fmla="*/ 12 h 40"/>
                <a:gd name="T78" fmla="*/ 8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7" y="22"/>
                    <a:pt x="7" y="22"/>
                    <a:pt x="7"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19" y="33"/>
                  </a:cubicBezTo>
                  <a:cubicBezTo>
                    <a:pt x="20" y="32"/>
                    <a:pt x="21" y="32"/>
                    <a:pt x="22" y="32"/>
                  </a:cubicBezTo>
                  <a:cubicBezTo>
                    <a:pt x="22" y="32"/>
                    <a:pt x="23" y="31"/>
                    <a:pt x="23" y="31"/>
                  </a:cubicBezTo>
                  <a:cubicBezTo>
                    <a:pt x="24" y="31"/>
                    <a:pt x="25"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3"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0"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5" y="16"/>
                  </a:moveTo>
                  <a:cubicBezTo>
                    <a:pt x="25" y="15"/>
                    <a:pt x="25" y="13"/>
                    <a:pt x="25"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5" y="16"/>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169" name="Freeform 11">
              <a:extLst>
                <a:ext uri="{FF2B5EF4-FFF2-40B4-BE49-F238E27FC236}">
                  <a16:creationId xmlns:a16="http://schemas.microsoft.com/office/drawing/2014/main" id="{970651C8-43EF-4698-A329-799DAE72F0B4}"/>
                </a:ext>
              </a:extLst>
            </p:cNvPr>
            <p:cNvSpPr>
              <a:spLocks noEditPoints="1"/>
            </p:cNvSpPr>
            <p:nvPr userDrawn="1"/>
          </p:nvSpPr>
          <p:spPr bwMode="auto">
            <a:xfrm>
              <a:off x="609262" y="8835790"/>
              <a:ext cx="58137" cy="105459"/>
            </a:xfrm>
            <a:custGeom>
              <a:avLst/>
              <a:gdLst>
                <a:gd name="T0" fmla="*/ 33 w 33"/>
                <a:gd name="T1" fmla="*/ 35 h 55"/>
                <a:gd name="T2" fmla="*/ 31 w 33"/>
                <a:gd name="T3" fmla="*/ 44 h 55"/>
                <a:gd name="T4" fmla="*/ 28 w 33"/>
                <a:gd name="T5" fmla="*/ 50 h 55"/>
                <a:gd name="T6" fmla="*/ 23 w 33"/>
                <a:gd name="T7" fmla="*/ 53 h 55"/>
                <a:gd name="T8" fmla="*/ 17 w 33"/>
                <a:gd name="T9" fmla="*/ 55 h 55"/>
                <a:gd name="T10" fmla="*/ 12 w 33"/>
                <a:gd name="T11" fmla="*/ 53 h 55"/>
                <a:gd name="T12" fmla="*/ 8 w 33"/>
                <a:gd name="T13" fmla="*/ 50 h 55"/>
                <a:gd name="T14" fmla="*/ 8 w 33"/>
                <a:gd name="T15" fmla="*/ 54 h 55"/>
                <a:gd name="T16" fmla="*/ 0 w 33"/>
                <a:gd name="T17" fmla="*/ 54 h 55"/>
                <a:gd name="T18" fmla="*/ 0 w 33"/>
                <a:gd name="T19" fmla="*/ 4 h 55"/>
                <a:gd name="T20" fmla="*/ 8 w 33"/>
                <a:gd name="T21" fmla="*/ 0 h 55"/>
                <a:gd name="T22" fmla="*/ 8 w 33"/>
                <a:gd name="T23" fmla="*/ 19 h 55"/>
                <a:gd name="T24" fmla="*/ 10 w 33"/>
                <a:gd name="T25" fmla="*/ 17 h 55"/>
                <a:gd name="T26" fmla="*/ 12 w 33"/>
                <a:gd name="T27" fmla="*/ 16 h 55"/>
                <a:gd name="T28" fmla="*/ 14 w 33"/>
                <a:gd name="T29" fmla="*/ 15 h 55"/>
                <a:gd name="T30" fmla="*/ 18 w 33"/>
                <a:gd name="T31" fmla="*/ 15 h 55"/>
                <a:gd name="T32" fmla="*/ 24 w 33"/>
                <a:gd name="T33" fmla="*/ 16 h 55"/>
                <a:gd name="T34" fmla="*/ 28 w 33"/>
                <a:gd name="T35" fmla="*/ 19 h 55"/>
                <a:gd name="T36" fmla="*/ 31 w 33"/>
                <a:gd name="T37" fmla="*/ 26 h 55"/>
                <a:gd name="T38" fmla="*/ 33 w 33"/>
                <a:gd name="T39" fmla="*/ 35 h 55"/>
                <a:gd name="T40" fmla="*/ 25 w 33"/>
                <a:gd name="T41" fmla="*/ 35 h 55"/>
                <a:gd name="T42" fmla="*/ 23 w 33"/>
                <a:gd name="T43" fmla="*/ 25 h 55"/>
                <a:gd name="T44" fmla="*/ 16 w 33"/>
                <a:gd name="T45" fmla="*/ 22 h 55"/>
                <a:gd name="T46" fmla="*/ 14 w 33"/>
                <a:gd name="T47" fmla="*/ 22 h 55"/>
                <a:gd name="T48" fmla="*/ 11 w 33"/>
                <a:gd name="T49" fmla="*/ 23 h 55"/>
                <a:gd name="T50" fmla="*/ 9 w 33"/>
                <a:gd name="T51" fmla="*/ 25 h 55"/>
                <a:gd name="T52" fmla="*/ 8 w 33"/>
                <a:gd name="T53" fmla="*/ 26 h 55"/>
                <a:gd name="T54" fmla="*/ 8 w 33"/>
                <a:gd name="T55" fmla="*/ 43 h 55"/>
                <a:gd name="T56" fmla="*/ 9 w 33"/>
                <a:gd name="T57" fmla="*/ 44 h 55"/>
                <a:gd name="T58" fmla="*/ 11 w 33"/>
                <a:gd name="T59" fmla="*/ 46 h 55"/>
                <a:gd name="T60" fmla="*/ 14 w 33"/>
                <a:gd name="T61" fmla="*/ 47 h 55"/>
                <a:gd name="T62" fmla="*/ 17 w 33"/>
                <a:gd name="T63" fmla="*/ 48 h 55"/>
                <a:gd name="T64" fmla="*/ 23 w 33"/>
                <a:gd name="T65" fmla="*/ 45 h 55"/>
                <a:gd name="T66" fmla="*/ 25 w 33"/>
                <a:gd name="T67" fmla="*/ 3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3" h="55">
                  <a:moveTo>
                    <a:pt x="33" y="35"/>
                  </a:moveTo>
                  <a:cubicBezTo>
                    <a:pt x="33" y="38"/>
                    <a:pt x="32" y="41"/>
                    <a:pt x="31" y="44"/>
                  </a:cubicBezTo>
                  <a:cubicBezTo>
                    <a:pt x="30" y="46"/>
                    <a:pt x="29" y="48"/>
                    <a:pt x="28" y="50"/>
                  </a:cubicBezTo>
                  <a:cubicBezTo>
                    <a:pt x="27" y="51"/>
                    <a:pt x="25" y="53"/>
                    <a:pt x="23" y="53"/>
                  </a:cubicBezTo>
                  <a:cubicBezTo>
                    <a:pt x="21" y="54"/>
                    <a:pt x="19" y="55"/>
                    <a:pt x="17" y="55"/>
                  </a:cubicBezTo>
                  <a:cubicBezTo>
                    <a:pt x="16" y="55"/>
                    <a:pt x="14" y="54"/>
                    <a:pt x="12" y="53"/>
                  </a:cubicBezTo>
                  <a:cubicBezTo>
                    <a:pt x="10" y="52"/>
                    <a:pt x="9" y="51"/>
                    <a:pt x="8" y="50"/>
                  </a:cubicBezTo>
                  <a:cubicBezTo>
                    <a:pt x="8" y="54"/>
                    <a:pt x="8" y="54"/>
                    <a:pt x="8" y="54"/>
                  </a:cubicBezTo>
                  <a:cubicBezTo>
                    <a:pt x="0" y="54"/>
                    <a:pt x="0" y="54"/>
                    <a:pt x="0" y="54"/>
                  </a:cubicBezTo>
                  <a:cubicBezTo>
                    <a:pt x="0" y="4"/>
                    <a:pt x="0" y="4"/>
                    <a:pt x="0" y="4"/>
                  </a:cubicBezTo>
                  <a:cubicBezTo>
                    <a:pt x="8" y="0"/>
                    <a:pt x="8" y="0"/>
                    <a:pt x="8" y="0"/>
                  </a:cubicBezTo>
                  <a:cubicBezTo>
                    <a:pt x="8" y="19"/>
                    <a:pt x="8" y="19"/>
                    <a:pt x="8" y="19"/>
                  </a:cubicBezTo>
                  <a:cubicBezTo>
                    <a:pt x="9" y="18"/>
                    <a:pt x="9" y="18"/>
                    <a:pt x="10" y="17"/>
                  </a:cubicBezTo>
                  <a:cubicBezTo>
                    <a:pt x="11" y="17"/>
                    <a:pt x="11" y="16"/>
                    <a:pt x="12" y="16"/>
                  </a:cubicBezTo>
                  <a:cubicBezTo>
                    <a:pt x="13" y="16"/>
                    <a:pt x="13" y="15"/>
                    <a:pt x="14" y="15"/>
                  </a:cubicBezTo>
                  <a:cubicBezTo>
                    <a:pt x="15" y="15"/>
                    <a:pt x="16" y="15"/>
                    <a:pt x="18" y="15"/>
                  </a:cubicBezTo>
                  <a:cubicBezTo>
                    <a:pt x="20" y="15"/>
                    <a:pt x="22" y="15"/>
                    <a:pt x="24" y="16"/>
                  </a:cubicBezTo>
                  <a:cubicBezTo>
                    <a:pt x="25" y="16"/>
                    <a:pt x="27" y="18"/>
                    <a:pt x="28" y="19"/>
                  </a:cubicBezTo>
                  <a:cubicBezTo>
                    <a:pt x="30" y="21"/>
                    <a:pt x="31" y="23"/>
                    <a:pt x="31" y="26"/>
                  </a:cubicBezTo>
                  <a:cubicBezTo>
                    <a:pt x="32" y="28"/>
                    <a:pt x="33" y="32"/>
                    <a:pt x="33" y="35"/>
                  </a:cubicBezTo>
                  <a:close/>
                  <a:moveTo>
                    <a:pt x="25" y="35"/>
                  </a:moveTo>
                  <a:cubicBezTo>
                    <a:pt x="25" y="31"/>
                    <a:pt x="24" y="27"/>
                    <a:pt x="23" y="25"/>
                  </a:cubicBezTo>
                  <a:cubicBezTo>
                    <a:pt x="21" y="23"/>
                    <a:pt x="19" y="22"/>
                    <a:pt x="16" y="22"/>
                  </a:cubicBezTo>
                  <a:cubicBezTo>
                    <a:pt x="15" y="22"/>
                    <a:pt x="15" y="22"/>
                    <a:pt x="14" y="22"/>
                  </a:cubicBezTo>
                  <a:cubicBezTo>
                    <a:pt x="13" y="22"/>
                    <a:pt x="12" y="23"/>
                    <a:pt x="11" y="23"/>
                  </a:cubicBezTo>
                  <a:cubicBezTo>
                    <a:pt x="11" y="23"/>
                    <a:pt x="10" y="24"/>
                    <a:pt x="9" y="25"/>
                  </a:cubicBezTo>
                  <a:cubicBezTo>
                    <a:pt x="9" y="25"/>
                    <a:pt x="8" y="26"/>
                    <a:pt x="8" y="26"/>
                  </a:cubicBezTo>
                  <a:cubicBezTo>
                    <a:pt x="8" y="43"/>
                    <a:pt x="8" y="43"/>
                    <a:pt x="8" y="43"/>
                  </a:cubicBezTo>
                  <a:cubicBezTo>
                    <a:pt x="8" y="43"/>
                    <a:pt x="9" y="44"/>
                    <a:pt x="9" y="44"/>
                  </a:cubicBezTo>
                  <a:cubicBezTo>
                    <a:pt x="10" y="45"/>
                    <a:pt x="11" y="45"/>
                    <a:pt x="11" y="46"/>
                  </a:cubicBezTo>
                  <a:cubicBezTo>
                    <a:pt x="12" y="46"/>
                    <a:pt x="13" y="47"/>
                    <a:pt x="14" y="47"/>
                  </a:cubicBezTo>
                  <a:cubicBezTo>
                    <a:pt x="15" y="47"/>
                    <a:pt x="16" y="48"/>
                    <a:pt x="17" y="48"/>
                  </a:cubicBezTo>
                  <a:cubicBezTo>
                    <a:pt x="19" y="48"/>
                    <a:pt x="21" y="47"/>
                    <a:pt x="23" y="45"/>
                  </a:cubicBezTo>
                  <a:cubicBezTo>
                    <a:pt x="24" y="43"/>
                    <a:pt x="25" y="39"/>
                    <a:pt x="25" y="35"/>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170" name="Freeform 12">
              <a:extLst>
                <a:ext uri="{FF2B5EF4-FFF2-40B4-BE49-F238E27FC236}">
                  <a16:creationId xmlns:a16="http://schemas.microsoft.com/office/drawing/2014/main" id="{296D4299-F433-4329-AB44-774006FAC404}"/>
                </a:ext>
              </a:extLst>
            </p:cNvPr>
            <p:cNvSpPr>
              <a:spLocks noEditPoints="1"/>
            </p:cNvSpPr>
            <p:nvPr userDrawn="1"/>
          </p:nvSpPr>
          <p:spPr bwMode="auto">
            <a:xfrm>
              <a:off x="678301" y="8864792"/>
              <a:ext cx="58137" cy="76458"/>
            </a:xfrm>
            <a:custGeom>
              <a:avLst/>
              <a:gdLst>
                <a:gd name="T0" fmla="*/ 33 w 33"/>
                <a:gd name="T1" fmla="*/ 19 h 40"/>
                <a:gd name="T2" fmla="*/ 33 w 33"/>
                <a:gd name="T3" fmla="*/ 21 h 40"/>
                <a:gd name="T4" fmla="*/ 32 w 33"/>
                <a:gd name="T5" fmla="*/ 22 h 40"/>
                <a:gd name="T6" fmla="*/ 7 w 33"/>
                <a:gd name="T7" fmla="*/ 22 h 40"/>
                <a:gd name="T8" fmla="*/ 8 w 33"/>
                <a:gd name="T9" fmla="*/ 27 h 40"/>
                <a:gd name="T10" fmla="*/ 10 w 33"/>
                <a:gd name="T11" fmla="*/ 30 h 40"/>
                <a:gd name="T12" fmla="*/ 13 w 33"/>
                <a:gd name="T13" fmla="*/ 32 h 40"/>
                <a:gd name="T14" fmla="*/ 17 w 33"/>
                <a:gd name="T15" fmla="*/ 33 h 40"/>
                <a:gd name="T16" fmla="*/ 19 w 33"/>
                <a:gd name="T17" fmla="*/ 33 h 40"/>
                <a:gd name="T18" fmla="*/ 21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6 w 33"/>
                <a:gd name="T33" fmla="*/ 40 h 40"/>
                <a:gd name="T34" fmla="*/ 12 w 33"/>
                <a:gd name="T35" fmla="*/ 39 h 40"/>
                <a:gd name="T36" fmla="*/ 8 w 33"/>
                <a:gd name="T37" fmla="*/ 37 h 40"/>
                <a:gd name="T38" fmla="*/ 5 w 33"/>
                <a:gd name="T39" fmla="*/ 34 h 40"/>
                <a:gd name="T40" fmla="*/ 2 w 33"/>
                <a:gd name="T41" fmla="*/ 31 h 40"/>
                <a:gd name="T42" fmla="*/ 0 w 33"/>
                <a:gd name="T43" fmla="*/ 26 h 40"/>
                <a:gd name="T44" fmla="*/ 0 w 33"/>
                <a:gd name="T45" fmla="*/ 20 h 40"/>
                <a:gd name="T46" fmla="*/ 1 w 33"/>
                <a:gd name="T47" fmla="*/ 11 h 40"/>
                <a:gd name="T48" fmla="*/ 4 w 33"/>
                <a:gd name="T49" fmla="*/ 5 h 40"/>
                <a:gd name="T50" fmla="*/ 10 w 33"/>
                <a:gd name="T51" fmla="*/ 1 h 40"/>
                <a:gd name="T52" fmla="*/ 16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4 w 33"/>
                <a:gd name="T65" fmla="*/ 12 h 40"/>
                <a:gd name="T66" fmla="*/ 23 w 33"/>
                <a:gd name="T67" fmla="*/ 9 h 40"/>
                <a:gd name="T68" fmla="*/ 20 w 33"/>
                <a:gd name="T69" fmla="*/ 7 h 40"/>
                <a:gd name="T70" fmla="*/ 16 w 33"/>
                <a:gd name="T71" fmla="*/ 6 h 40"/>
                <a:gd name="T72" fmla="*/ 12 w 33"/>
                <a:gd name="T73" fmla="*/ 7 h 40"/>
                <a:gd name="T74" fmla="*/ 10 w 33"/>
                <a:gd name="T75" fmla="*/ 9 h 40"/>
                <a:gd name="T76" fmla="*/ 8 w 33"/>
                <a:gd name="T77" fmla="*/ 12 h 40"/>
                <a:gd name="T78" fmla="*/ 7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2" y="22"/>
                    <a:pt x="32" y="22"/>
                  </a:cubicBezTo>
                  <a:cubicBezTo>
                    <a:pt x="7" y="22"/>
                    <a:pt x="7" y="22"/>
                    <a:pt x="7" y="22"/>
                  </a:cubicBezTo>
                  <a:cubicBezTo>
                    <a:pt x="7" y="24"/>
                    <a:pt x="8" y="26"/>
                    <a:pt x="8" y="27"/>
                  </a:cubicBezTo>
                  <a:cubicBezTo>
                    <a:pt x="9" y="28"/>
                    <a:pt x="10" y="29"/>
                    <a:pt x="10" y="30"/>
                  </a:cubicBezTo>
                  <a:cubicBezTo>
                    <a:pt x="11" y="31"/>
                    <a:pt x="12" y="32"/>
                    <a:pt x="13" y="32"/>
                  </a:cubicBezTo>
                  <a:cubicBezTo>
                    <a:pt x="14" y="33"/>
                    <a:pt x="16" y="33"/>
                    <a:pt x="17" y="33"/>
                  </a:cubicBezTo>
                  <a:cubicBezTo>
                    <a:pt x="18" y="33"/>
                    <a:pt x="18" y="33"/>
                    <a:pt x="19" y="33"/>
                  </a:cubicBezTo>
                  <a:cubicBezTo>
                    <a:pt x="20" y="32"/>
                    <a:pt x="21" y="32"/>
                    <a:pt x="21" y="32"/>
                  </a:cubicBezTo>
                  <a:cubicBezTo>
                    <a:pt x="22" y="32"/>
                    <a:pt x="22" y="31"/>
                    <a:pt x="23" y="31"/>
                  </a:cubicBezTo>
                  <a:cubicBezTo>
                    <a:pt x="24" y="31"/>
                    <a:pt x="24"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19" y="39"/>
                    <a:pt x="18" y="40"/>
                    <a:pt x="16" y="40"/>
                  </a:cubicBezTo>
                  <a:cubicBezTo>
                    <a:pt x="15" y="40"/>
                    <a:pt x="13" y="39"/>
                    <a:pt x="12" y="39"/>
                  </a:cubicBezTo>
                  <a:cubicBezTo>
                    <a:pt x="10" y="38"/>
                    <a:pt x="9" y="38"/>
                    <a:pt x="8" y="37"/>
                  </a:cubicBezTo>
                  <a:cubicBezTo>
                    <a:pt x="7" y="36"/>
                    <a:pt x="6" y="35"/>
                    <a:pt x="5" y="34"/>
                  </a:cubicBezTo>
                  <a:cubicBezTo>
                    <a:pt x="4" y="34"/>
                    <a:pt x="3" y="32"/>
                    <a:pt x="2" y="31"/>
                  </a:cubicBezTo>
                  <a:cubicBezTo>
                    <a:pt x="1" y="29"/>
                    <a:pt x="1" y="28"/>
                    <a:pt x="0" y="26"/>
                  </a:cubicBezTo>
                  <a:cubicBezTo>
                    <a:pt x="0" y="24"/>
                    <a:pt x="0" y="22"/>
                    <a:pt x="0" y="20"/>
                  </a:cubicBezTo>
                  <a:cubicBezTo>
                    <a:pt x="0" y="16"/>
                    <a:pt x="0" y="13"/>
                    <a:pt x="1" y="11"/>
                  </a:cubicBezTo>
                  <a:cubicBezTo>
                    <a:pt x="2" y="8"/>
                    <a:pt x="3" y="6"/>
                    <a:pt x="4" y="5"/>
                  </a:cubicBezTo>
                  <a:cubicBezTo>
                    <a:pt x="6" y="3"/>
                    <a:pt x="8" y="2"/>
                    <a:pt x="10" y="1"/>
                  </a:cubicBezTo>
                  <a:cubicBezTo>
                    <a:pt x="12" y="0"/>
                    <a:pt x="14" y="0"/>
                    <a:pt x="16" y="0"/>
                  </a:cubicBezTo>
                  <a:cubicBezTo>
                    <a:pt x="19" y="0"/>
                    <a:pt x="22" y="0"/>
                    <a:pt x="24" y="1"/>
                  </a:cubicBezTo>
                  <a:cubicBezTo>
                    <a:pt x="26" y="2"/>
                    <a:pt x="27" y="4"/>
                    <a:pt x="29" y="5"/>
                  </a:cubicBezTo>
                  <a:cubicBezTo>
                    <a:pt x="30" y="7"/>
                    <a:pt x="31" y="9"/>
                    <a:pt x="32" y="11"/>
                  </a:cubicBezTo>
                  <a:cubicBezTo>
                    <a:pt x="32" y="14"/>
                    <a:pt x="33" y="16"/>
                    <a:pt x="33" y="19"/>
                  </a:cubicBezTo>
                  <a:close/>
                  <a:moveTo>
                    <a:pt x="25" y="16"/>
                  </a:moveTo>
                  <a:cubicBezTo>
                    <a:pt x="25" y="15"/>
                    <a:pt x="25" y="13"/>
                    <a:pt x="24" y="12"/>
                  </a:cubicBezTo>
                  <a:cubicBezTo>
                    <a:pt x="24" y="11"/>
                    <a:pt x="23" y="10"/>
                    <a:pt x="23" y="9"/>
                  </a:cubicBezTo>
                  <a:cubicBezTo>
                    <a:pt x="22" y="8"/>
                    <a:pt x="21" y="8"/>
                    <a:pt x="20" y="7"/>
                  </a:cubicBezTo>
                  <a:cubicBezTo>
                    <a:pt x="19" y="7"/>
                    <a:pt x="18" y="6"/>
                    <a:pt x="16" y="6"/>
                  </a:cubicBezTo>
                  <a:cubicBezTo>
                    <a:pt x="15" y="6"/>
                    <a:pt x="13" y="7"/>
                    <a:pt x="12" y="7"/>
                  </a:cubicBezTo>
                  <a:cubicBezTo>
                    <a:pt x="11" y="7"/>
                    <a:pt x="11" y="8"/>
                    <a:pt x="10" y="9"/>
                  </a:cubicBezTo>
                  <a:cubicBezTo>
                    <a:pt x="9" y="10"/>
                    <a:pt x="9" y="11"/>
                    <a:pt x="8" y="12"/>
                  </a:cubicBezTo>
                  <a:cubicBezTo>
                    <a:pt x="8" y="13"/>
                    <a:pt x="7" y="14"/>
                    <a:pt x="7" y="16"/>
                  </a:cubicBezTo>
                  <a:lnTo>
                    <a:pt x="25" y="16"/>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171" name="Freeform 13">
              <a:extLst>
                <a:ext uri="{FF2B5EF4-FFF2-40B4-BE49-F238E27FC236}">
                  <a16:creationId xmlns:a16="http://schemas.microsoft.com/office/drawing/2014/main" id="{883095FB-F7A6-42D9-87B8-A002E74F97BF}"/>
                </a:ext>
              </a:extLst>
            </p:cNvPr>
            <p:cNvSpPr>
              <a:spLocks/>
            </p:cNvSpPr>
            <p:nvPr userDrawn="1"/>
          </p:nvSpPr>
          <p:spPr bwMode="auto">
            <a:xfrm>
              <a:off x="743705" y="8835790"/>
              <a:ext cx="38758" cy="105459"/>
            </a:xfrm>
            <a:custGeom>
              <a:avLst/>
              <a:gdLst>
                <a:gd name="T0" fmla="*/ 21 w 22"/>
                <a:gd name="T1" fmla="*/ 53 h 55"/>
                <a:gd name="T2" fmla="*/ 18 w 22"/>
                <a:gd name="T3" fmla="*/ 54 h 55"/>
                <a:gd name="T4" fmla="*/ 14 w 22"/>
                <a:gd name="T5" fmla="*/ 55 h 55"/>
                <a:gd name="T6" fmla="*/ 11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3 w 22"/>
                <a:gd name="T25" fmla="*/ 0 h 55"/>
                <a:gd name="T26" fmla="*/ 13 w 22"/>
                <a:gd name="T27" fmla="*/ 15 h 55"/>
                <a:gd name="T28" fmla="*/ 22 w 22"/>
                <a:gd name="T29" fmla="*/ 15 h 55"/>
                <a:gd name="T30" fmla="*/ 22 w 22"/>
                <a:gd name="T31" fmla="*/ 22 h 55"/>
                <a:gd name="T32" fmla="*/ 13 w 22"/>
                <a:gd name="T33" fmla="*/ 22 h 55"/>
                <a:gd name="T34" fmla="*/ 13 w 22"/>
                <a:gd name="T35" fmla="*/ 43 h 55"/>
                <a:gd name="T36" fmla="*/ 13 w 22"/>
                <a:gd name="T37" fmla="*/ 45 h 55"/>
                <a:gd name="T38" fmla="*/ 14 w 22"/>
                <a:gd name="T39" fmla="*/ 47 h 55"/>
                <a:gd name="T40" fmla="*/ 15 w 22"/>
                <a:gd name="T41" fmla="*/ 47 h 55"/>
                <a:gd name="T42" fmla="*/ 17 w 22"/>
                <a:gd name="T43" fmla="*/ 48 h 55"/>
                <a:gd name="T44" fmla="*/ 20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3" y="55"/>
                    <a:pt x="12" y="54"/>
                    <a:pt x="11" y="54"/>
                  </a:cubicBezTo>
                  <a:cubicBezTo>
                    <a:pt x="10" y="54"/>
                    <a:pt x="9" y="53"/>
                    <a:pt x="8" y="52"/>
                  </a:cubicBezTo>
                  <a:cubicBezTo>
                    <a:pt x="7" y="51"/>
                    <a:pt x="6" y="50"/>
                    <a:pt x="6" y="49"/>
                  </a:cubicBezTo>
                  <a:cubicBezTo>
                    <a:pt x="6"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5"/>
                    <a:pt x="13" y="45"/>
                  </a:cubicBezTo>
                  <a:cubicBezTo>
                    <a:pt x="13" y="46"/>
                    <a:pt x="13" y="46"/>
                    <a:pt x="14" y="47"/>
                  </a:cubicBezTo>
                  <a:cubicBezTo>
                    <a:pt x="14" y="47"/>
                    <a:pt x="14" y="47"/>
                    <a:pt x="15" y="47"/>
                  </a:cubicBezTo>
                  <a:cubicBezTo>
                    <a:pt x="15" y="48"/>
                    <a:pt x="16" y="48"/>
                    <a:pt x="17" y="48"/>
                  </a:cubicBezTo>
                  <a:cubicBezTo>
                    <a:pt x="18" y="48"/>
                    <a:pt x="19" y="48"/>
                    <a:pt x="20" y="47"/>
                  </a:cubicBezTo>
                  <a:cubicBezTo>
                    <a:pt x="21" y="47"/>
                    <a:pt x="22" y="47"/>
                    <a:pt x="22" y="46"/>
                  </a:cubicBezTo>
                  <a:lnTo>
                    <a:pt x="21" y="53"/>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172" name="Freeform 14">
              <a:extLst>
                <a:ext uri="{FF2B5EF4-FFF2-40B4-BE49-F238E27FC236}">
                  <a16:creationId xmlns:a16="http://schemas.microsoft.com/office/drawing/2014/main" id="{67A38AC5-A84D-4F29-9801-0DFAE5244053}"/>
                </a:ext>
              </a:extLst>
            </p:cNvPr>
            <p:cNvSpPr>
              <a:spLocks/>
            </p:cNvSpPr>
            <p:nvPr userDrawn="1"/>
          </p:nvSpPr>
          <p:spPr bwMode="auto">
            <a:xfrm>
              <a:off x="790941" y="8835790"/>
              <a:ext cx="38758" cy="105459"/>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3 w 22"/>
                <a:gd name="T25" fmla="*/ 0 h 55"/>
                <a:gd name="T26" fmla="*/ 13 w 22"/>
                <a:gd name="T27" fmla="*/ 15 h 55"/>
                <a:gd name="T28" fmla="*/ 22 w 22"/>
                <a:gd name="T29" fmla="*/ 15 h 55"/>
                <a:gd name="T30" fmla="*/ 22 w 22"/>
                <a:gd name="T31" fmla="*/ 22 h 55"/>
                <a:gd name="T32" fmla="*/ 13 w 22"/>
                <a:gd name="T33" fmla="*/ 22 h 55"/>
                <a:gd name="T34" fmla="*/ 13 w 22"/>
                <a:gd name="T35" fmla="*/ 43 h 55"/>
                <a:gd name="T36" fmla="*/ 13 w 22"/>
                <a:gd name="T37" fmla="*/ 45 h 55"/>
                <a:gd name="T38" fmla="*/ 14 w 22"/>
                <a:gd name="T39" fmla="*/ 47 h 55"/>
                <a:gd name="T40" fmla="*/ 15 w 22"/>
                <a:gd name="T41" fmla="*/ 47 h 55"/>
                <a:gd name="T42" fmla="*/ 17 w 22"/>
                <a:gd name="T43" fmla="*/ 48 h 55"/>
                <a:gd name="T44" fmla="*/ 20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3" y="55"/>
                    <a:pt x="11" y="54"/>
                    <a:pt x="10" y="54"/>
                  </a:cubicBezTo>
                  <a:cubicBezTo>
                    <a:pt x="9" y="54"/>
                    <a:pt x="9"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5"/>
                    <a:pt x="13" y="45"/>
                  </a:cubicBezTo>
                  <a:cubicBezTo>
                    <a:pt x="13" y="46"/>
                    <a:pt x="13" y="46"/>
                    <a:pt x="14" y="47"/>
                  </a:cubicBezTo>
                  <a:cubicBezTo>
                    <a:pt x="14" y="47"/>
                    <a:pt x="14" y="47"/>
                    <a:pt x="15" y="47"/>
                  </a:cubicBezTo>
                  <a:cubicBezTo>
                    <a:pt x="15" y="48"/>
                    <a:pt x="16" y="48"/>
                    <a:pt x="17" y="48"/>
                  </a:cubicBezTo>
                  <a:cubicBezTo>
                    <a:pt x="18" y="48"/>
                    <a:pt x="19" y="48"/>
                    <a:pt x="20" y="47"/>
                  </a:cubicBezTo>
                  <a:cubicBezTo>
                    <a:pt x="21" y="47"/>
                    <a:pt x="21" y="47"/>
                    <a:pt x="22" y="46"/>
                  </a:cubicBezTo>
                  <a:lnTo>
                    <a:pt x="21" y="53"/>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173" name="Freeform 15">
              <a:extLst>
                <a:ext uri="{FF2B5EF4-FFF2-40B4-BE49-F238E27FC236}">
                  <a16:creationId xmlns:a16="http://schemas.microsoft.com/office/drawing/2014/main" id="{0F38E29B-B091-4605-85A3-15EA84B46A04}"/>
                </a:ext>
              </a:extLst>
            </p:cNvPr>
            <p:cNvSpPr>
              <a:spLocks noEditPoints="1"/>
            </p:cNvSpPr>
            <p:nvPr userDrawn="1"/>
          </p:nvSpPr>
          <p:spPr bwMode="auto">
            <a:xfrm>
              <a:off x="840600" y="8864792"/>
              <a:ext cx="58137" cy="76458"/>
            </a:xfrm>
            <a:custGeom>
              <a:avLst/>
              <a:gdLst>
                <a:gd name="T0" fmla="*/ 33 w 33"/>
                <a:gd name="T1" fmla="*/ 19 h 40"/>
                <a:gd name="T2" fmla="*/ 33 w 33"/>
                <a:gd name="T3" fmla="*/ 21 h 40"/>
                <a:gd name="T4" fmla="*/ 32 w 33"/>
                <a:gd name="T5" fmla="*/ 22 h 40"/>
                <a:gd name="T6" fmla="*/ 7 w 33"/>
                <a:gd name="T7" fmla="*/ 22 h 40"/>
                <a:gd name="T8" fmla="*/ 8 w 33"/>
                <a:gd name="T9" fmla="*/ 27 h 40"/>
                <a:gd name="T10" fmla="*/ 10 w 33"/>
                <a:gd name="T11" fmla="*/ 30 h 40"/>
                <a:gd name="T12" fmla="*/ 13 w 33"/>
                <a:gd name="T13" fmla="*/ 32 h 40"/>
                <a:gd name="T14" fmla="*/ 17 w 33"/>
                <a:gd name="T15" fmla="*/ 33 h 40"/>
                <a:gd name="T16" fmla="*/ 19 w 33"/>
                <a:gd name="T17" fmla="*/ 33 h 40"/>
                <a:gd name="T18" fmla="*/ 21 w 33"/>
                <a:gd name="T19" fmla="*/ 32 h 40"/>
                <a:gd name="T20" fmla="*/ 23 w 33"/>
                <a:gd name="T21" fmla="*/ 31 h 40"/>
                <a:gd name="T22" fmla="*/ 25 w 33"/>
                <a:gd name="T23" fmla="*/ 30 h 40"/>
                <a:gd name="T24" fmla="*/ 29 w 33"/>
                <a:gd name="T25" fmla="*/ 35 h 40"/>
                <a:gd name="T26" fmla="*/ 27 w 33"/>
                <a:gd name="T27" fmla="*/ 37 h 40"/>
                <a:gd name="T28" fmla="*/ 24 w 33"/>
                <a:gd name="T29" fmla="*/ 38 h 40"/>
                <a:gd name="T30" fmla="*/ 20 w 33"/>
                <a:gd name="T31" fmla="*/ 39 h 40"/>
                <a:gd name="T32" fmla="*/ 16 w 33"/>
                <a:gd name="T33" fmla="*/ 40 h 40"/>
                <a:gd name="T34" fmla="*/ 12 w 33"/>
                <a:gd name="T35" fmla="*/ 39 h 40"/>
                <a:gd name="T36" fmla="*/ 8 w 33"/>
                <a:gd name="T37" fmla="*/ 37 h 40"/>
                <a:gd name="T38" fmla="*/ 5 w 33"/>
                <a:gd name="T39" fmla="*/ 34 h 40"/>
                <a:gd name="T40" fmla="*/ 2 w 33"/>
                <a:gd name="T41" fmla="*/ 31 h 40"/>
                <a:gd name="T42" fmla="*/ 0 w 33"/>
                <a:gd name="T43" fmla="*/ 26 h 40"/>
                <a:gd name="T44" fmla="*/ 0 w 33"/>
                <a:gd name="T45" fmla="*/ 20 h 40"/>
                <a:gd name="T46" fmla="*/ 1 w 33"/>
                <a:gd name="T47" fmla="*/ 11 h 40"/>
                <a:gd name="T48" fmla="*/ 4 w 33"/>
                <a:gd name="T49" fmla="*/ 5 h 40"/>
                <a:gd name="T50" fmla="*/ 10 w 33"/>
                <a:gd name="T51" fmla="*/ 1 h 40"/>
                <a:gd name="T52" fmla="*/ 16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4 w 33"/>
                <a:gd name="T65" fmla="*/ 12 h 40"/>
                <a:gd name="T66" fmla="*/ 23 w 33"/>
                <a:gd name="T67" fmla="*/ 9 h 40"/>
                <a:gd name="T68" fmla="*/ 20 w 33"/>
                <a:gd name="T69" fmla="*/ 7 h 40"/>
                <a:gd name="T70" fmla="*/ 16 w 33"/>
                <a:gd name="T71" fmla="*/ 6 h 40"/>
                <a:gd name="T72" fmla="*/ 12 w 33"/>
                <a:gd name="T73" fmla="*/ 7 h 40"/>
                <a:gd name="T74" fmla="*/ 10 w 33"/>
                <a:gd name="T75" fmla="*/ 9 h 40"/>
                <a:gd name="T76" fmla="*/ 8 w 33"/>
                <a:gd name="T77" fmla="*/ 12 h 40"/>
                <a:gd name="T78" fmla="*/ 7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2" y="21"/>
                    <a:pt x="32" y="22"/>
                    <a:pt x="32" y="22"/>
                  </a:cubicBezTo>
                  <a:cubicBezTo>
                    <a:pt x="7" y="22"/>
                    <a:pt x="7" y="22"/>
                    <a:pt x="7" y="22"/>
                  </a:cubicBezTo>
                  <a:cubicBezTo>
                    <a:pt x="7" y="24"/>
                    <a:pt x="8" y="26"/>
                    <a:pt x="8" y="27"/>
                  </a:cubicBezTo>
                  <a:cubicBezTo>
                    <a:pt x="9" y="28"/>
                    <a:pt x="10" y="29"/>
                    <a:pt x="10" y="30"/>
                  </a:cubicBezTo>
                  <a:cubicBezTo>
                    <a:pt x="11" y="31"/>
                    <a:pt x="12" y="32"/>
                    <a:pt x="13" y="32"/>
                  </a:cubicBezTo>
                  <a:cubicBezTo>
                    <a:pt x="14" y="33"/>
                    <a:pt x="16" y="33"/>
                    <a:pt x="17" y="33"/>
                  </a:cubicBezTo>
                  <a:cubicBezTo>
                    <a:pt x="18" y="33"/>
                    <a:pt x="18" y="33"/>
                    <a:pt x="19" y="33"/>
                  </a:cubicBezTo>
                  <a:cubicBezTo>
                    <a:pt x="20" y="32"/>
                    <a:pt x="20" y="32"/>
                    <a:pt x="21" y="32"/>
                  </a:cubicBezTo>
                  <a:cubicBezTo>
                    <a:pt x="22" y="32"/>
                    <a:pt x="22" y="31"/>
                    <a:pt x="23" y="31"/>
                  </a:cubicBezTo>
                  <a:cubicBezTo>
                    <a:pt x="23" y="31"/>
                    <a:pt x="24" y="30"/>
                    <a:pt x="25" y="30"/>
                  </a:cubicBezTo>
                  <a:cubicBezTo>
                    <a:pt x="29" y="35"/>
                    <a:pt x="29" y="35"/>
                    <a:pt x="29" y="35"/>
                  </a:cubicBezTo>
                  <a:cubicBezTo>
                    <a:pt x="29" y="35"/>
                    <a:pt x="28" y="36"/>
                    <a:pt x="27" y="37"/>
                  </a:cubicBezTo>
                  <a:cubicBezTo>
                    <a:pt x="26" y="37"/>
                    <a:pt x="25" y="38"/>
                    <a:pt x="24" y="38"/>
                  </a:cubicBezTo>
                  <a:cubicBezTo>
                    <a:pt x="23" y="39"/>
                    <a:pt x="22" y="39"/>
                    <a:pt x="20" y="39"/>
                  </a:cubicBezTo>
                  <a:cubicBezTo>
                    <a:pt x="19" y="39"/>
                    <a:pt x="18" y="40"/>
                    <a:pt x="16" y="40"/>
                  </a:cubicBezTo>
                  <a:cubicBezTo>
                    <a:pt x="15" y="40"/>
                    <a:pt x="13" y="39"/>
                    <a:pt x="12" y="39"/>
                  </a:cubicBezTo>
                  <a:cubicBezTo>
                    <a:pt x="10" y="38"/>
                    <a:pt x="9" y="38"/>
                    <a:pt x="8" y="37"/>
                  </a:cubicBezTo>
                  <a:cubicBezTo>
                    <a:pt x="7" y="36"/>
                    <a:pt x="6" y="35"/>
                    <a:pt x="5" y="34"/>
                  </a:cubicBezTo>
                  <a:cubicBezTo>
                    <a:pt x="4" y="34"/>
                    <a:pt x="3" y="32"/>
                    <a:pt x="2" y="31"/>
                  </a:cubicBezTo>
                  <a:cubicBezTo>
                    <a:pt x="1" y="29"/>
                    <a:pt x="1" y="28"/>
                    <a:pt x="0" y="26"/>
                  </a:cubicBezTo>
                  <a:cubicBezTo>
                    <a:pt x="0" y="24"/>
                    <a:pt x="0" y="22"/>
                    <a:pt x="0" y="20"/>
                  </a:cubicBezTo>
                  <a:cubicBezTo>
                    <a:pt x="0" y="16"/>
                    <a:pt x="0" y="13"/>
                    <a:pt x="1" y="11"/>
                  </a:cubicBezTo>
                  <a:cubicBezTo>
                    <a:pt x="2" y="8"/>
                    <a:pt x="3" y="6"/>
                    <a:pt x="4" y="5"/>
                  </a:cubicBezTo>
                  <a:cubicBezTo>
                    <a:pt x="6" y="3"/>
                    <a:pt x="8" y="2"/>
                    <a:pt x="10" y="1"/>
                  </a:cubicBezTo>
                  <a:cubicBezTo>
                    <a:pt x="12" y="0"/>
                    <a:pt x="14" y="0"/>
                    <a:pt x="16" y="0"/>
                  </a:cubicBezTo>
                  <a:cubicBezTo>
                    <a:pt x="19" y="0"/>
                    <a:pt x="22" y="0"/>
                    <a:pt x="24" y="1"/>
                  </a:cubicBezTo>
                  <a:cubicBezTo>
                    <a:pt x="26" y="2"/>
                    <a:pt x="27" y="4"/>
                    <a:pt x="29" y="5"/>
                  </a:cubicBezTo>
                  <a:cubicBezTo>
                    <a:pt x="30" y="7"/>
                    <a:pt x="31" y="9"/>
                    <a:pt x="32" y="11"/>
                  </a:cubicBezTo>
                  <a:cubicBezTo>
                    <a:pt x="32" y="14"/>
                    <a:pt x="33" y="16"/>
                    <a:pt x="33" y="19"/>
                  </a:cubicBezTo>
                  <a:close/>
                  <a:moveTo>
                    <a:pt x="25" y="16"/>
                  </a:moveTo>
                  <a:cubicBezTo>
                    <a:pt x="25" y="15"/>
                    <a:pt x="25" y="13"/>
                    <a:pt x="24" y="12"/>
                  </a:cubicBezTo>
                  <a:cubicBezTo>
                    <a:pt x="24" y="11"/>
                    <a:pt x="23" y="10"/>
                    <a:pt x="23" y="9"/>
                  </a:cubicBezTo>
                  <a:cubicBezTo>
                    <a:pt x="22" y="8"/>
                    <a:pt x="21" y="8"/>
                    <a:pt x="20" y="7"/>
                  </a:cubicBezTo>
                  <a:cubicBezTo>
                    <a:pt x="19" y="7"/>
                    <a:pt x="17" y="6"/>
                    <a:pt x="16" y="6"/>
                  </a:cubicBezTo>
                  <a:cubicBezTo>
                    <a:pt x="15" y="6"/>
                    <a:pt x="13" y="7"/>
                    <a:pt x="12" y="7"/>
                  </a:cubicBezTo>
                  <a:cubicBezTo>
                    <a:pt x="11" y="7"/>
                    <a:pt x="11" y="8"/>
                    <a:pt x="10" y="9"/>
                  </a:cubicBezTo>
                  <a:cubicBezTo>
                    <a:pt x="9" y="10"/>
                    <a:pt x="9" y="11"/>
                    <a:pt x="8" y="12"/>
                  </a:cubicBezTo>
                  <a:cubicBezTo>
                    <a:pt x="8" y="13"/>
                    <a:pt x="7" y="14"/>
                    <a:pt x="7" y="16"/>
                  </a:cubicBezTo>
                  <a:lnTo>
                    <a:pt x="25" y="16"/>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174" name="Freeform 16">
              <a:extLst>
                <a:ext uri="{FF2B5EF4-FFF2-40B4-BE49-F238E27FC236}">
                  <a16:creationId xmlns:a16="http://schemas.microsoft.com/office/drawing/2014/main" id="{C870BFF6-AC57-4E3B-AFFF-0670C3E30AAC}"/>
                </a:ext>
              </a:extLst>
            </p:cNvPr>
            <p:cNvSpPr>
              <a:spLocks/>
            </p:cNvSpPr>
            <p:nvPr userDrawn="1"/>
          </p:nvSpPr>
          <p:spPr bwMode="auto">
            <a:xfrm>
              <a:off x="913272" y="8864792"/>
              <a:ext cx="38758" cy="75139"/>
            </a:xfrm>
            <a:custGeom>
              <a:avLst/>
              <a:gdLst>
                <a:gd name="T0" fmla="*/ 20 w 22"/>
                <a:gd name="T1" fmla="*/ 8 h 39"/>
                <a:gd name="T2" fmla="*/ 18 w 22"/>
                <a:gd name="T3" fmla="*/ 7 h 39"/>
                <a:gd name="T4" fmla="*/ 15 w 22"/>
                <a:gd name="T5" fmla="*/ 7 h 39"/>
                <a:gd name="T6" fmla="*/ 9 w 22"/>
                <a:gd name="T7" fmla="*/ 9 h 39"/>
                <a:gd name="T8" fmla="*/ 7 w 22"/>
                <a:gd name="T9" fmla="*/ 17 h 39"/>
                <a:gd name="T10" fmla="*/ 7 w 22"/>
                <a:gd name="T11" fmla="*/ 39 h 39"/>
                <a:gd name="T12" fmla="*/ 0 w 22"/>
                <a:gd name="T13" fmla="*/ 39 h 39"/>
                <a:gd name="T14" fmla="*/ 0 w 22"/>
                <a:gd name="T15" fmla="*/ 0 h 39"/>
                <a:gd name="T16" fmla="*/ 7 w 22"/>
                <a:gd name="T17" fmla="*/ 0 h 39"/>
                <a:gd name="T18" fmla="*/ 7 w 22"/>
                <a:gd name="T19" fmla="*/ 4 h 39"/>
                <a:gd name="T20" fmla="*/ 9 w 22"/>
                <a:gd name="T21" fmla="*/ 2 h 39"/>
                <a:gd name="T22" fmla="*/ 11 w 22"/>
                <a:gd name="T23" fmla="*/ 1 h 39"/>
                <a:gd name="T24" fmla="*/ 13 w 22"/>
                <a:gd name="T25" fmla="*/ 0 h 39"/>
                <a:gd name="T26" fmla="*/ 16 w 22"/>
                <a:gd name="T27" fmla="*/ 0 h 39"/>
                <a:gd name="T28" fmla="*/ 20 w 22"/>
                <a:gd name="T29" fmla="*/ 0 h 39"/>
                <a:gd name="T30" fmla="*/ 22 w 22"/>
                <a:gd name="T31" fmla="*/ 1 h 39"/>
                <a:gd name="T32" fmla="*/ 20 w 22"/>
                <a:gd name="T33" fmla="*/ 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 h="39">
                  <a:moveTo>
                    <a:pt x="20" y="8"/>
                  </a:moveTo>
                  <a:cubicBezTo>
                    <a:pt x="20" y="8"/>
                    <a:pt x="19" y="8"/>
                    <a:pt x="18" y="7"/>
                  </a:cubicBezTo>
                  <a:cubicBezTo>
                    <a:pt x="17" y="7"/>
                    <a:pt x="16" y="7"/>
                    <a:pt x="15" y="7"/>
                  </a:cubicBezTo>
                  <a:cubicBezTo>
                    <a:pt x="12" y="7"/>
                    <a:pt x="10" y="8"/>
                    <a:pt x="9" y="9"/>
                  </a:cubicBezTo>
                  <a:cubicBezTo>
                    <a:pt x="8" y="11"/>
                    <a:pt x="7" y="14"/>
                    <a:pt x="7" y="17"/>
                  </a:cubicBezTo>
                  <a:cubicBezTo>
                    <a:pt x="7" y="39"/>
                    <a:pt x="7" y="39"/>
                    <a:pt x="7" y="39"/>
                  </a:cubicBezTo>
                  <a:cubicBezTo>
                    <a:pt x="0" y="39"/>
                    <a:pt x="0" y="39"/>
                    <a:pt x="0" y="39"/>
                  </a:cubicBezTo>
                  <a:cubicBezTo>
                    <a:pt x="0" y="0"/>
                    <a:pt x="0" y="0"/>
                    <a:pt x="0" y="0"/>
                  </a:cubicBezTo>
                  <a:cubicBezTo>
                    <a:pt x="7" y="0"/>
                    <a:pt x="7" y="0"/>
                    <a:pt x="7" y="0"/>
                  </a:cubicBezTo>
                  <a:cubicBezTo>
                    <a:pt x="7" y="4"/>
                    <a:pt x="7" y="4"/>
                    <a:pt x="7" y="4"/>
                  </a:cubicBezTo>
                  <a:cubicBezTo>
                    <a:pt x="8" y="3"/>
                    <a:pt x="8" y="3"/>
                    <a:pt x="9" y="2"/>
                  </a:cubicBezTo>
                  <a:cubicBezTo>
                    <a:pt x="9" y="2"/>
                    <a:pt x="10" y="1"/>
                    <a:pt x="11" y="1"/>
                  </a:cubicBezTo>
                  <a:cubicBezTo>
                    <a:pt x="11" y="0"/>
                    <a:pt x="12" y="0"/>
                    <a:pt x="13" y="0"/>
                  </a:cubicBezTo>
                  <a:cubicBezTo>
                    <a:pt x="14" y="0"/>
                    <a:pt x="15" y="0"/>
                    <a:pt x="16" y="0"/>
                  </a:cubicBezTo>
                  <a:cubicBezTo>
                    <a:pt x="17" y="0"/>
                    <a:pt x="19" y="0"/>
                    <a:pt x="20" y="0"/>
                  </a:cubicBezTo>
                  <a:cubicBezTo>
                    <a:pt x="21" y="0"/>
                    <a:pt x="22" y="1"/>
                    <a:pt x="22" y="1"/>
                  </a:cubicBezTo>
                  <a:lnTo>
                    <a:pt x="20" y="8"/>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175" name="Freeform 17">
              <a:extLst>
                <a:ext uri="{FF2B5EF4-FFF2-40B4-BE49-F238E27FC236}">
                  <a16:creationId xmlns:a16="http://schemas.microsoft.com/office/drawing/2014/main" id="{C32A2981-835F-4F70-9259-D72A7269DF42}"/>
                </a:ext>
              </a:extLst>
            </p:cNvPr>
            <p:cNvSpPr>
              <a:spLocks/>
            </p:cNvSpPr>
            <p:nvPr userDrawn="1"/>
          </p:nvSpPr>
          <p:spPr bwMode="auto">
            <a:xfrm>
              <a:off x="990789" y="8835790"/>
              <a:ext cx="38758" cy="105459"/>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3 w 22"/>
                <a:gd name="T25" fmla="*/ 0 h 55"/>
                <a:gd name="T26" fmla="*/ 13 w 22"/>
                <a:gd name="T27" fmla="*/ 15 h 55"/>
                <a:gd name="T28" fmla="*/ 22 w 22"/>
                <a:gd name="T29" fmla="*/ 15 h 55"/>
                <a:gd name="T30" fmla="*/ 22 w 22"/>
                <a:gd name="T31" fmla="*/ 22 h 55"/>
                <a:gd name="T32" fmla="*/ 13 w 22"/>
                <a:gd name="T33" fmla="*/ 22 h 55"/>
                <a:gd name="T34" fmla="*/ 13 w 22"/>
                <a:gd name="T35" fmla="*/ 43 h 55"/>
                <a:gd name="T36" fmla="*/ 13 w 22"/>
                <a:gd name="T37" fmla="*/ 45 h 55"/>
                <a:gd name="T38" fmla="*/ 14 w 22"/>
                <a:gd name="T39" fmla="*/ 47 h 55"/>
                <a:gd name="T40" fmla="*/ 15 w 22"/>
                <a:gd name="T41" fmla="*/ 47 h 55"/>
                <a:gd name="T42" fmla="*/ 17 w 22"/>
                <a:gd name="T43" fmla="*/ 48 h 55"/>
                <a:gd name="T44" fmla="*/ 20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3" y="55"/>
                    <a:pt x="11" y="54"/>
                    <a:pt x="10" y="54"/>
                  </a:cubicBezTo>
                  <a:cubicBezTo>
                    <a:pt x="9" y="54"/>
                    <a:pt x="9"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5"/>
                    <a:pt x="13" y="45"/>
                  </a:cubicBezTo>
                  <a:cubicBezTo>
                    <a:pt x="13" y="46"/>
                    <a:pt x="13" y="46"/>
                    <a:pt x="14" y="47"/>
                  </a:cubicBezTo>
                  <a:cubicBezTo>
                    <a:pt x="14" y="47"/>
                    <a:pt x="14" y="47"/>
                    <a:pt x="15" y="47"/>
                  </a:cubicBezTo>
                  <a:cubicBezTo>
                    <a:pt x="15" y="48"/>
                    <a:pt x="16" y="48"/>
                    <a:pt x="17" y="48"/>
                  </a:cubicBezTo>
                  <a:cubicBezTo>
                    <a:pt x="18" y="48"/>
                    <a:pt x="19" y="48"/>
                    <a:pt x="20" y="47"/>
                  </a:cubicBezTo>
                  <a:cubicBezTo>
                    <a:pt x="21" y="47"/>
                    <a:pt x="21" y="47"/>
                    <a:pt x="22" y="46"/>
                  </a:cubicBezTo>
                  <a:lnTo>
                    <a:pt x="21" y="53"/>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176" name="Freeform 18">
              <a:extLst>
                <a:ext uri="{FF2B5EF4-FFF2-40B4-BE49-F238E27FC236}">
                  <a16:creationId xmlns:a16="http://schemas.microsoft.com/office/drawing/2014/main" id="{AA14E253-8DD6-40F9-8AE1-A23586D6B889}"/>
                </a:ext>
              </a:extLst>
            </p:cNvPr>
            <p:cNvSpPr>
              <a:spLocks/>
            </p:cNvSpPr>
            <p:nvPr userDrawn="1"/>
          </p:nvSpPr>
          <p:spPr bwMode="auto">
            <a:xfrm>
              <a:off x="1045292" y="8835790"/>
              <a:ext cx="55715" cy="104141"/>
            </a:xfrm>
            <a:custGeom>
              <a:avLst/>
              <a:gdLst>
                <a:gd name="T0" fmla="*/ 23 w 31"/>
                <a:gd name="T1" fmla="*/ 54 h 54"/>
                <a:gd name="T2" fmla="*/ 23 w 31"/>
                <a:gd name="T3" fmla="*/ 32 h 54"/>
                <a:gd name="T4" fmla="*/ 21 w 31"/>
                <a:gd name="T5" fmla="*/ 24 h 54"/>
                <a:gd name="T6" fmla="*/ 15 w 31"/>
                <a:gd name="T7" fmla="*/ 22 h 54"/>
                <a:gd name="T8" fmla="*/ 12 w 31"/>
                <a:gd name="T9" fmla="*/ 22 h 54"/>
                <a:gd name="T10" fmla="*/ 10 w 31"/>
                <a:gd name="T11" fmla="*/ 24 h 54"/>
                <a:gd name="T12" fmla="*/ 8 w 31"/>
                <a:gd name="T13" fmla="*/ 27 h 54"/>
                <a:gd name="T14" fmla="*/ 7 w 31"/>
                <a:gd name="T15" fmla="*/ 31 h 54"/>
                <a:gd name="T16" fmla="*/ 7 w 31"/>
                <a:gd name="T17" fmla="*/ 54 h 54"/>
                <a:gd name="T18" fmla="*/ 0 w 31"/>
                <a:gd name="T19" fmla="*/ 54 h 54"/>
                <a:gd name="T20" fmla="*/ 0 w 31"/>
                <a:gd name="T21" fmla="*/ 4 h 54"/>
                <a:gd name="T22" fmla="*/ 7 w 31"/>
                <a:gd name="T23" fmla="*/ 0 h 54"/>
                <a:gd name="T24" fmla="*/ 7 w 31"/>
                <a:gd name="T25" fmla="*/ 19 h 54"/>
                <a:gd name="T26" fmla="*/ 9 w 31"/>
                <a:gd name="T27" fmla="*/ 17 h 54"/>
                <a:gd name="T28" fmla="*/ 12 w 31"/>
                <a:gd name="T29" fmla="*/ 16 h 54"/>
                <a:gd name="T30" fmla="*/ 14 w 31"/>
                <a:gd name="T31" fmla="*/ 15 h 54"/>
                <a:gd name="T32" fmla="*/ 17 w 31"/>
                <a:gd name="T33" fmla="*/ 15 h 54"/>
                <a:gd name="T34" fmla="*/ 23 w 31"/>
                <a:gd name="T35" fmla="*/ 16 h 54"/>
                <a:gd name="T36" fmla="*/ 27 w 31"/>
                <a:gd name="T37" fmla="*/ 19 h 54"/>
                <a:gd name="T38" fmla="*/ 30 w 31"/>
                <a:gd name="T39" fmla="*/ 24 h 54"/>
                <a:gd name="T40" fmla="*/ 31 w 31"/>
                <a:gd name="T41" fmla="*/ 32 h 54"/>
                <a:gd name="T42" fmla="*/ 31 w 31"/>
                <a:gd name="T43" fmla="*/ 54 h 54"/>
                <a:gd name="T44" fmla="*/ 23 w 31"/>
                <a:gd name="T4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4">
                  <a:moveTo>
                    <a:pt x="23" y="54"/>
                  </a:moveTo>
                  <a:cubicBezTo>
                    <a:pt x="23" y="32"/>
                    <a:pt x="23" y="32"/>
                    <a:pt x="23" y="32"/>
                  </a:cubicBezTo>
                  <a:cubicBezTo>
                    <a:pt x="23" y="28"/>
                    <a:pt x="23" y="26"/>
                    <a:pt x="21" y="24"/>
                  </a:cubicBezTo>
                  <a:cubicBezTo>
                    <a:pt x="20" y="22"/>
                    <a:pt x="18" y="22"/>
                    <a:pt x="15" y="22"/>
                  </a:cubicBezTo>
                  <a:cubicBezTo>
                    <a:pt x="14" y="22"/>
                    <a:pt x="13" y="22"/>
                    <a:pt x="12" y="22"/>
                  </a:cubicBezTo>
                  <a:cubicBezTo>
                    <a:pt x="11" y="22"/>
                    <a:pt x="10" y="23"/>
                    <a:pt x="10" y="24"/>
                  </a:cubicBezTo>
                  <a:cubicBezTo>
                    <a:pt x="9" y="25"/>
                    <a:pt x="8" y="26"/>
                    <a:pt x="8" y="27"/>
                  </a:cubicBezTo>
                  <a:cubicBezTo>
                    <a:pt x="8" y="28"/>
                    <a:pt x="7" y="30"/>
                    <a:pt x="7" y="31"/>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9" y="18"/>
                    <a:pt x="9" y="17"/>
                  </a:cubicBezTo>
                  <a:cubicBezTo>
                    <a:pt x="10" y="17"/>
                    <a:pt x="11" y="16"/>
                    <a:pt x="12" y="16"/>
                  </a:cubicBezTo>
                  <a:cubicBezTo>
                    <a:pt x="12" y="15"/>
                    <a:pt x="13" y="15"/>
                    <a:pt x="14" y="15"/>
                  </a:cubicBezTo>
                  <a:cubicBezTo>
                    <a:pt x="15" y="15"/>
                    <a:pt x="16" y="15"/>
                    <a:pt x="17" y="15"/>
                  </a:cubicBezTo>
                  <a:cubicBezTo>
                    <a:pt x="19" y="15"/>
                    <a:pt x="21" y="15"/>
                    <a:pt x="23" y="16"/>
                  </a:cubicBezTo>
                  <a:cubicBezTo>
                    <a:pt x="25" y="16"/>
                    <a:pt x="26" y="17"/>
                    <a:pt x="27" y="19"/>
                  </a:cubicBezTo>
                  <a:cubicBezTo>
                    <a:pt x="29" y="20"/>
                    <a:pt x="29" y="22"/>
                    <a:pt x="30" y="24"/>
                  </a:cubicBezTo>
                  <a:cubicBezTo>
                    <a:pt x="31" y="27"/>
                    <a:pt x="31" y="29"/>
                    <a:pt x="31" y="32"/>
                  </a:cubicBezTo>
                  <a:cubicBezTo>
                    <a:pt x="31" y="54"/>
                    <a:pt x="31" y="54"/>
                    <a:pt x="31" y="54"/>
                  </a:cubicBezTo>
                  <a:lnTo>
                    <a:pt x="23" y="54"/>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177" name="Freeform 19">
              <a:extLst>
                <a:ext uri="{FF2B5EF4-FFF2-40B4-BE49-F238E27FC236}">
                  <a16:creationId xmlns:a16="http://schemas.microsoft.com/office/drawing/2014/main" id="{EF558ED4-4DE7-4328-A97A-AB384F7FB087}"/>
                </a:ext>
              </a:extLst>
            </p:cNvPr>
            <p:cNvSpPr>
              <a:spLocks noEditPoints="1"/>
            </p:cNvSpPr>
            <p:nvPr userDrawn="1"/>
          </p:nvSpPr>
          <p:spPr bwMode="auto">
            <a:xfrm>
              <a:off x="1113119" y="8864792"/>
              <a:ext cx="58137" cy="76458"/>
            </a:xfrm>
            <a:custGeom>
              <a:avLst/>
              <a:gdLst>
                <a:gd name="T0" fmla="*/ 33 w 33"/>
                <a:gd name="T1" fmla="*/ 19 h 40"/>
                <a:gd name="T2" fmla="*/ 33 w 33"/>
                <a:gd name="T3" fmla="*/ 21 h 40"/>
                <a:gd name="T4" fmla="*/ 33 w 33"/>
                <a:gd name="T5" fmla="*/ 22 h 40"/>
                <a:gd name="T6" fmla="*/ 8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4 w 33"/>
                <a:gd name="T21" fmla="*/ 31 h 40"/>
                <a:gd name="T22" fmla="*/ 26 w 33"/>
                <a:gd name="T23" fmla="*/ 30 h 40"/>
                <a:gd name="T24" fmla="*/ 30 w 33"/>
                <a:gd name="T25" fmla="*/ 35 h 40"/>
                <a:gd name="T26" fmla="*/ 27 w 33"/>
                <a:gd name="T27" fmla="*/ 37 h 40"/>
                <a:gd name="T28" fmla="*/ 25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2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6 w 33"/>
                <a:gd name="T63" fmla="*/ 16 h 40"/>
                <a:gd name="T64" fmla="*/ 25 w 33"/>
                <a:gd name="T65" fmla="*/ 12 h 40"/>
                <a:gd name="T66" fmla="*/ 23 w 33"/>
                <a:gd name="T67" fmla="*/ 9 h 40"/>
                <a:gd name="T68" fmla="*/ 21 w 33"/>
                <a:gd name="T69" fmla="*/ 7 h 40"/>
                <a:gd name="T70" fmla="*/ 17 w 33"/>
                <a:gd name="T71" fmla="*/ 6 h 40"/>
                <a:gd name="T72" fmla="*/ 13 w 33"/>
                <a:gd name="T73" fmla="*/ 7 h 40"/>
                <a:gd name="T74" fmla="*/ 11 w 33"/>
                <a:gd name="T75" fmla="*/ 9 h 40"/>
                <a:gd name="T76" fmla="*/ 9 w 33"/>
                <a:gd name="T77" fmla="*/ 12 h 40"/>
                <a:gd name="T78" fmla="*/ 8 w 33"/>
                <a:gd name="T79" fmla="*/ 16 h 40"/>
                <a:gd name="T80" fmla="*/ 26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10" y="28"/>
                    <a:pt x="10" y="29"/>
                    <a:pt x="11" y="30"/>
                  </a:cubicBezTo>
                  <a:cubicBezTo>
                    <a:pt x="12" y="31"/>
                    <a:pt x="13" y="32"/>
                    <a:pt x="14" y="32"/>
                  </a:cubicBezTo>
                  <a:cubicBezTo>
                    <a:pt x="15" y="33"/>
                    <a:pt x="16" y="33"/>
                    <a:pt x="17" y="33"/>
                  </a:cubicBezTo>
                  <a:cubicBezTo>
                    <a:pt x="18" y="33"/>
                    <a:pt x="19" y="33"/>
                    <a:pt x="20" y="33"/>
                  </a:cubicBezTo>
                  <a:cubicBezTo>
                    <a:pt x="20" y="32"/>
                    <a:pt x="21" y="32"/>
                    <a:pt x="22" y="32"/>
                  </a:cubicBezTo>
                  <a:cubicBezTo>
                    <a:pt x="23" y="32"/>
                    <a:pt x="23" y="31"/>
                    <a:pt x="24" y="31"/>
                  </a:cubicBezTo>
                  <a:cubicBezTo>
                    <a:pt x="24" y="31"/>
                    <a:pt x="25" y="30"/>
                    <a:pt x="26" y="30"/>
                  </a:cubicBezTo>
                  <a:cubicBezTo>
                    <a:pt x="30" y="35"/>
                    <a:pt x="30" y="35"/>
                    <a:pt x="30" y="35"/>
                  </a:cubicBezTo>
                  <a:cubicBezTo>
                    <a:pt x="29" y="35"/>
                    <a:pt x="28" y="36"/>
                    <a:pt x="27" y="37"/>
                  </a:cubicBezTo>
                  <a:cubicBezTo>
                    <a:pt x="27" y="37"/>
                    <a:pt x="26" y="38"/>
                    <a:pt x="25" y="38"/>
                  </a:cubicBezTo>
                  <a:cubicBezTo>
                    <a:pt x="24" y="39"/>
                    <a:pt x="22" y="39"/>
                    <a:pt x="21" y="39"/>
                  </a:cubicBezTo>
                  <a:cubicBezTo>
                    <a:pt x="20" y="39"/>
                    <a:pt x="18" y="40"/>
                    <a:pt x="17" y="40"/>
                  </a:cubicBezTo>
                  <a:cubicBezTo>
                    <a:pt x="15" y="40"/>
                    <a:pt x="14" y="39"/>
                    <a:pt x="12" y="39"/>
                  </a:cubicBezTo>
                  <a:cubicBezTo>
                    <a:pt x="11" y="38"/>
                    <a:pt x="10" y="38"/>
                    <a:pt x="8" y="37"/>
                  </a:cubicBezTo>
                  <a:cubicBezTo>
                    <a:pt x="7" y="36"/>
                    <a:pt x="6" y="35"/>
                    <a:pt x="5" y="34"/>
                  </a:cubicBezTo>
                  <a:cubicBezTo>
                    <a:pt x="4" y="34"/>
                    <a:pt x="4" y="32"/>
                    <a:pt x="3" y="31"/>
                  </a:cubicBezTo>
                  <a:cubicBezTo>
                    <a:pt x="2" y="29"/>
                    <a:pt x="1" y="28"/>
                    <a:pt x="1" y="26"/>
                  </a:cubicBezTo>
                  <a:cubicBezTo>
                    <a:pt x="1" y="24"/>
                    <a:pt x="0" y="22"/>
                    <a:pt x="0" y="20"/>
                  </a:cubicBezTo>
                  <a:cubicBezTo>
                    <a:pt x="0" y="16"/>
                    <a:pt x="1" y="13"/>
                    <a:pt x="2" y="11"/>
                  </a:cubicBezTo>
                  <a:cubicBezTo>
                    <a:pt x="2" y="8"/>
                    <a:pt x="4" y="6"/>
                    <a:pt x="5" y="5"/>
                  </a:cubicBezTo>
                  <a:cubicBezTo>
                    <a:pt x="6" y="3"/>
                    <a:pt x="8" y="2"/>
                    <a:pt x="10" y="1"/>
                  </a:cubicBezTo>
                  <a:cubicBezTo>
                    <a:pt x="12" y="0"/>
                    <a:pt x="15" y="0"/>
                    <a:pt x="17" y="0"/>
                  </a:cubicBezTo>
                  <a:cubicBezTo>
                    <a:pt x="20" y="0"/>
                    <a:pt x="22" y="0"/>
                    <a:pt x="24" y="1"/>
                  </a:cubicBezTo>
                  <a:cubicBezTo>
                    <a:pt x="26" y="2"/>
                    <a:pt x="28" y="4"/>
                    <a:pt x="29" y="5"/>
                  </a:cubicBezTo>
                  <a:cubicBezTo>
                    <a:pt x="31" y="7"/>
                    <a:pt x="32" y="9"/>
                    <a:pt x="32" y="11"/>
                  </a:cubicBezTo>
                  <a:cubicBezTo>
                    <a:pt x="33" y="14"/>
                    <a:pt x="33" y="16"/>
                    <a:pt x="33" y="19"/>
                  </a:cubicBezTo>
                  <a:close/>
                  <a:moveTo>
                    <a:pt x="26" y="16"/>
                  </a:moveTo>
                  <a:cubicBezTo>
                    <a:pt x="26" y="15"/>
                    <a:pt x="25" y="13"/>
                    <a:pt x="25" y="12"/>
                  </a:cubicBezTo>
                  <a:cubicBezTo>
                    <a:pt x="25" y="11"/>
                    <a:pt x="24" y="10"/>
                    <a:pt x="23" y="9"/>
                  </a:cubicBezTo>
                  <a:cubicBezTo>
                    <a:pt x="23" y="8"/>
                    <a:pt x="22" y="8"/>
                    <a:pt x="21" y="7"/>
                  </a:cubicBezTo>
                  <a:cubicBezTo>
                    <a:pt x="20" y="7"/>
                    <a:pt x="18" y="6"/>
                    <a:pt x="17" y="6"/>
                  </a:cubicBezTo>
                  <a:cubicBezTo>
                    <a:pt x="15" y="6"/>
                    <a:pt x="14" y="7"/>
                    <a:pt x="13" y="7"/>
                  </a:cubicBezTo>
                  <a:cubicBezTo>
                    <a:pt x="12" y="7"/>
                    <a:pt x="11" y="8"/>
                    <a:pt x="11" y="9"/>
                  </a:cubicBezTo>
                  <a:cubicBezTo>
                    <a:pt x="10" y="10"/>
                    <a:pt x="9" y="11"/>
                    <a:pt x="9" y="12"/>
                  </a:cubicBezTo>
                  <a:cubicBezTo>
                    <a:pt x="8" y="13"/>
                    <a:pt x="8" y="14"/>
                    <a:pt x="8" y="16"/>
                  </a:cubicBezTo>
                  <a:lnTo>
                    <a:pt x="26" y="16"/>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178" name="Freeform 20">
              <a:extLst>
                <a:ext uri="{FF2B5EF4-FFF2-40B4-BE49-F238E27FC236}">
                  <a16:creationId xmlns:a16="http://schemas.microsoft.com/office/drawing/2014/main" id="{918AE6BA-5D29-49D1-BD69-3517F38B43FC}"/>
                </a:ext>
              </a:extLst>
            </p:cNvPr>
            <p:cNvSpPr>
              <a:spLocks noEditPoints="1"/>
            </p:cNvSpPr>
            <p:nvPr userDrawn="1"/>
          </p:nvSpPr>
          <p:spPr bwMode="auto">
            <a:xfrm>
              <a:off x="1216071" y="8864792"/>
              <a:ext cx="55715" cy="101504"/>
            </a:xfrm>
            <a:custGeom>
              <a:avLst/>
              <a:gdLst>
                <a:gd name="T0" fmla="*/ 25 w 32"/>
                <a:gd name="T1" fmla="*/ 53 h 53"/>
                <a:gd name="T2" fmla="*/ 25 w 32"/>
                <a:gd name="T3" fmla="*/ 35 h 53"/>
                <a:gd name="T4" fmla="*/ 20 w 32"/>
                <a:gd name="T5" fmla="*/ 38 h 53"/>
                <a:gd name="T6" fmla="*/ 15 w 32"/>
                <a:gd name="T7" fmla="*/ 40 h 53"/>
                <a:gd name="T8" fmla="*/ 9 w 32"/>
                <a:gd name="T9" fmla="*/ 38 h 53"/>
                <a:gd name="T10" fmla="*/ 4 w 32"/>
                <a:gd name="T11" fmla="*/ 35 h 53"/>
                <a:gd name="T12" fmla="*/ 1 w 32"/>
                <a:gd name="T13" fmla="*/ 28 h 53"/>
                <a:gd name="T14" fmla="*/ 0 w 32"/>
                <a:gd name="T15" fmla="*/ 19 h 53"/>
                <a:gd name="T16" fmla="*/ 1 w 32"/>
                <a:gd name="T17" fmla="*/ 10 h 53"/>
                <a:gd name="T18" fmla="*/ 4 w 32"/>
                <a:gd name="T19" fmla="*/ 4 h 53"/>
                <a:gd name="T20" fmla="*/ 9 w 32"/>
                <a:gd name="T21" fmla="*/ 1 h 53"/>
                <a:gd name="T22" fmla="*/ 15 w 32"/>
                <a:gd name="T23" fmla="*/ 0 h 53"/>
                <a:gd name="T24" fmla="*/ 18 w 32"/>
                <a:gd name="T25" fmla="*/ 0 h 53"/>
                <a:gd name="T26" fmla="*/ 20 w 32"/>
                <a:gd name="T27" fmla="*/ 1 h 53"/>
                <a:gd name="T28" fmla="*/ 23 w 32"/>
                <a:gd name="T29" fmla="*/ 2 h 53"/>
                <a:gd name="T30" fmla="*/ 25 w 32"/>
                <a:gd name="T31" fmla="*/ 4 h 53"/>
                <a:gd name="T32" fmla="*/ 25 w 32"/>
                <a:gd name="T33" fmla="*/ 0 h 53"/>
                <a:gd name="T34" fmla="*/ 32 w 32"/>
                <a:gd name="T35" fmla="*/ 0 h 53"/>
                <a:gd name="T36" fmla="*/ 32 w 32"/>
                <a:gd name="T37" fmla="*/ 49 h 53"/>
                <a:gd name="T38" fmla="*/ 25 w 32"/>
                <a:gd name="T39" fmla="*/ 53 h 53"/>
                <a:gd name="T40" fmla="*/ 25 w 32"/>
                <a:gd name="T41" fmla="*/ 12 h 53"/>
                <a:gd name="T42" fmla="*/ 23 w 32"/>
                <a:gd name="T43" fmla="*/ 10 h 53"/>
                <a:gd name="T44" fmla="*/ 21 w 32"/>
                <a:gd name="T45" fmla="*/ 8 h 53"/>
                <a:gd name="T46" fmla="*/ 18 w 32"/>
                <a:gd name="T47" fmla="*/ 7 h 53"/>
                <a:gd name="T48" fmla="*/ 16 w 32"/>
                <a:gd name="T49" fmla="*/ 7 h 53"/>
                <a:gd name="T50" fmla="*/ 9 w 32"/>
                <a:gd name="T51" fmla="*/ 10 h 53"/>
                <a:gd name="T52" fmla="*/ 7 w 32"/>
                <a:gd name="T53" fmla="*/ 19 h 53"/>
                <a:gd name="T54" fmla="*/ 10 w 32"/>
                <a:gd name="T55" fmla="*/ 29 h 53"/>
                <a:gd name="T56" fmla="*/ 16 w 32"/>
                <a:gd name="T57" fmla="*/ 33 h 53"/>
                <a:gd name="T58" fmla="*/ 21 w 32"/>
                <a:gd name="T59" fmla="*/ 31 h 53"/>
                <a:gd name="T60" fmla="*/ 25 w 32"/>
                <a:gd name="T61" fmla="*/ 28 h 53"/>
                <a:gd name="T62" fmla="*/ 25 w 32"/>
                <a:gd name="T63" fmla="*/ 12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2" h="53">
                  <a:moveTo>
                    <a:pt x="25" y="53"/>
                  </a:moveTo>
                  <a:cubicBezTo>
                    <a:pt x="25" y="35"/>
                    <a:pt x="25" y="35"/>
                    <a:pt x="25" y="35"/>
                  </a:cubicBezTo>
                  <a:cubicBezTo>
                    <a:pt x="23" y="36"/>
                    <a:pt x="22" y="37"/>
                    <a:pt x="20" y="38"/>
                  </a:cubicBezTo>
                  <a:cubicBezTo>
                    <a:pt x="18" y="39"/>
                    <a:pt x="17" y="40"/>
                    <a:pt x="15" y="40"/>
                  </a:cubicBezTo>
                  <a:cubicBezTo>
                    <a:pt x="13" y="40"/>
                    <a:pt x="11" y="39"/>
                    <a:pt x="9" y="38"/>
                  </a:cubicBezTo>
                  <a:cubicBezTo>
                    <a:pt x="7" y="38"/>
                    <a:pt x="5" y="36"/>
                    <a:pt x="4" y="35"/>
                  </a:cubicBezTo>
                  <a:cubicBezTo>
                    <a:pt x="3" y="33"/>
                    <a:pt x="2" y="31"/>
                    <a:pt x="1" y="28"/>
                  </a:cubicBezTo>
                  <a:cubicBezTo>
                    <a:pt x="0" y="26"/>
                    <a:pt x="0" y="23"/>
                    <a:pt x="0" y="19"/>
                  </a:cubicBezTo>
                  <a:cubicBezTo>
                    <a:pt x="0" y="16"/>
                    <a:pt x="0" y="13"/>
                    <a:pt x="1" y="10"/>
                  </a:cubicBezTo>
                  <a:cubicBezTo>
                    <a:pt x="2" y="8"/>
                    <a:pt x="3" y="6"/>
                    <a:pt x="4" y="4"/>
                  </a:cubicBezTo>
                  <a:cubicBezTo>
                    <a:pt x="6" y="3"/>
                    <a:pt x="7" y="2"/>
                    <a:pt x="9" y="1"/>
                  </a:cubicBezTo>
                  <a:cubicBezTo>
                    <a:pt x="11" y="0"/>
                    <a:pt x="13" y="0"/>
                    <a:pt x="15" y="0"/>
                  </a:cubicBezTo>
                  <a:cubicBezTo>
                    <a:pt x="16" y="0"/>
                    <a:pt x="17" y="0"/>
                    <a:pt x="18" y="0"/>
                  </a:cubicBezTo>
                  <a:cubicBezTo>
                    <a:pt x="19" y="0"/>
                    <a:pt x="20" y="0"/>
                    <a:pt x="20" y="1"/>
                  </a:cubicBezTo>
                  <a:cubicBezTo>
                    <a:pt x="21" y="1"/>
                    <a:pt x="22" y="2"/>
                    <a:pt x="23" y="2"/>
                  </a:cubicBezTo>
                  <a:cubicBezTo>
                    <a:pt x="23" y="3"/>
                    <a:pt x="24" y="3"/>
                    <a:pt x="25" y="4"/>
                  </a:cubicBezTo>
                  <a:cubicBezTo>
                    <a:pt x="25" y="0"/>
                    <a:pt x="25" y="0"/>
                    <a:pt x="25" y="0"/>
                  </a:cubicBezTo>
                  <a:cubicBezTo>
                    <a:pt x="32" y="0"/>
                    <a:pt x="32" y="0"/>
                    <a:pt x="32" y="0"/>
                  </a:cubicBezTo>
                  <a:cubicBezTo>
                    <a:pt x="32" y="49"/>
                    <a:pt x="32" y="49"/>
                    <a:pt x="32" y="49"/>
                  </a:cubicBezTo>
                  <a:lnTo>
                    <a:pt x="25" y="53"/>
                  </a:lnTo>
                  <a:close/>
                  <a:moveTo>
                    <a:pt x="25" y="12"/>
                  </a:moveTo>
                  <a:cubicBezTo>
                    <a:pt x="24" y="11"/>
                    <a:pt x="24" y="10"/>
                    <a:pt x="23" y="10"/>
                  </a:cubicBezTo>
                  <a:cubicBezTo>
                    <a:pt x="23" y="9"/>
                    <a:pt x="22" y="9"/>
                    <a:pt x="21" y="8"/>
                  </a:cubicBezTo>
                  <a:cubicBezTo>
                    <a:pt x="20" y="8"/>
                    <a:pt x="19" y="7"/>
                    <a:pt x="18" y="7"/>
                  </a:cubicBezTo>
                  <a:cubicBezTo>
                    <a:pt x="18" y="7"/>
                    <a:pt x="17" y="7"/>
                    <a:pt x="16" y="7"/>
                  </a:cubicBezTo>
                  <a:cubicBezTo>
                    <a:pt x="13" y="7"/>
                    <a:pt x="11" y="8"/>
                    <a:pt x="9" y="10"/>
                  </a:cubicBezTo>
                  <a:cubicBezTo>
                    <a:pt x="8" y="12"/>
                    <a:pt x="7" y="15"/>
                    <a:pt x="7" y="19"/>
                  </a:cubicBezTo>
                  <a:cubicBezTo>
                    <a:pt x="7" y="23"/>
                    <a:pt x="8" y="27"/>
                    <a:pt x="10" y="29"/>
                  </a:cubicBezTo>
                  <a:cubicBezTo>
                    <a:pt x="11" y="31"/>
                    <a:pt x="13" y="33"/>
                    <a:pt x="16" y="33"/>
                  </a:cubicBezTo>
                  <a:cubicBezTo>
                    <a:pt x="18" y="33"/>
                    <a:pt x="19" y="32"/>
                    <a:pt x="21" y="31"/>
                  </a:cubicBezTo>
                  <a:cubicBezTo>
                    <a:pt x="22" y="30"/>
                    <a:pt x="24" y="29"/>
                    <a:pt x="25" y="28"/>
                  </a:cubicBezTo>
                  <a:lnTo>
                    <a:pt x="25" y="12"/>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179" name="Freeform 21">
              <a:extLst>
                <a:ext uri="{FF2B5EF4-FFF2-40B4-BE49-F238E27FC236}">
                  <a16:creationId xmlns:a16="http://schemas.microsoft.com/office/drawing/2014/main" id="{37884708-68AE-4C0F-B0EB-9E137C29FAB3}"/>
                </a:ext>
              </a:extLst>
            </p:cNvPr>
            <p:cNvSpPr>
              <a:spLocks/>
            </p:cNvSpPr>
            <p:nvPr userDrawn="1"/>
          </p:nvSpPr>
          <p:spPr bwMode="auto">
            <a:xfrm>
              <a:off x="1288743" y="8864792"/>
              <a:ext cx="54504" cy="76458"/>
            </a:xfrm>
            <a:custGeom>
              <a:avLst/>
              <a:gdLst>
                <a:gd name="T0" fmla="*/ 24 w 31"/>
                <a:gd name="T1" fmla="*/ 39 h 40"/>
                <a:gd name="T2" fmla="*/ 24 w 31"/>
                <a:gd name="T3" fmla="*/ 35 h 40"/>
                <a:gd name="T4" fmla="*/ 20 w 31"/>
                <a:gd name="T5" fmla="*/ 38 h 40"/>
                <a:gd name="T6" fmla="*/ 14 w 31"/>
                <a:gd name="T7" fmla="*/ 40 h 40"/>
                <a:gd name="T8" fmla="*/ 4 w 31"/>
                <a:gd name="T9" fmla="*/ 35 h 40"/>
                <a:gd name="T10" fmla="*/ 0 w 31"/>
                <a:gd name="T11" fmla="*/ 22 h 40"/>
                <a:gd name="T12" fmla="*/ 0 w 31"/>
                <a:gd name="T13" fmla="*/ 0 h 40"/>
                <a:gd name="T14" fmla="*/ 8 w 31"/>
                <a:gd name="T15" fmla="*/ 0 h 40"/>
                <a:gd name="T16" fmla="*/ 8 w 31"/>
                <a:gd name="T17" fmla="*/ 22 h 40"/>
                <a:gd name="T18" fmla="*/ 10 w 31"/>
                <a:gd name="T19" fmla="*/ 30 h 40"/>
                <a:gd name="T20" fmla="*/ 16 w 31"/>
                <a:gd name="T21" fmla="*/ 33 h 40"/>
                <a:gd name="T22" fmla="*/ 22 w 31"/>
                <a:gd name="T23" fmla="*/ 30 h 40"/>
                <a:gd name="T24" fmla="*/ 24 w 31"/>
                <a:gd name="T25" fmla="*/ 23 h 40"/>
                <a:gd name="T26" fmla="*/ 24 w 31"/>
                <a:gd name="T27" fmla="*/ 0 h 40"/>
                <a:gd name="T28" fmla="*/ 31 w 31"/>
                <a:gd name="T29" fmla="*/ 0 h 40"/>
                <a:gd name="T30" fmla="*/ 31 w 31"/>
                <a:gd name="T31" fmla="*/ 39 h 40"/>
                <a:gd name="T32" fmla="*/ 24 w 31"/>
                <a:gd name="T33" fmla="*/ 3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 h="40">
                  <a:moveTo>
                    <a:pt x="24" y="39"/>
                  </a:moveTo>
                  <a:cubicBezTo>
                    <a:pt x="24" y="35"/>
                    <a:pt x="24" y="35"/>
                    <a:pt x="24" y="35"/>
                  </a:cubicBezTo>
                  <a:cubicBezTo>
                    <a:pt x="23" y="36"/>
                    <a:pt x="22" y="38"/>
                    <a:pt x="20" y="38"/>
                  </a:cubicBezTo>
                  <a:cubicBezTo>
                    <a:pt x="18" y="39"/>
                    <a:pt x="16" y="40"/>
                    <a:pt x="14" y="40"/>
                  </a:cubicBezTo>
                  <a:cubicBezTo>
                    <a:pt x="10" y="40"/>
                    <a:pt x="6" y="38"/>
                    <a:pt x="4" y="35"/>
                  </a:cubicBezTo>
                  <a:cubicBezTo>
                    <a:pt x="2" y="32"/>
                    <a:pt x="0" y="28"/>
                    <a:pt x="0" y="22"/>
                  </a:cubicBezTo>
                  <a:cubicBezTo>
                    <a:pt x="0" y="0"/>
                    <a:pt x="0" y="0"/>
                    <a:pt x="0" y="0"/>
                  </a:cubicBezTo>
                  <a:cubicBezTo>
                    <a:pt x="8" y="0"/>
                    <a:pt x="8" y="0"/>
                    <a:pt x="8" y="0"/>
                  </a:cubicBezTo>
                  <a:cubicBezTo>
                    <a:pt x="8" y="22"/>
                    <a:pt x="8" y="22"/>
                    <a:pt x="8" y="22"/>
                  </a:cubicBezTo>
                  <a:cubicBezTo>
                    <a:pt x="8" y="26"/>
                    <a:pt x="9" y="28"/>
                    <a:pt x="10" y="30"/>
                  </a:cubicBezTo>
                  <a:cubicBezTo>
                    <a:pt x="11" y="32"/>
                    <a:pt x="13" y="33"/>
                    <a:pt x="16" y="33"/>
                  </a:cubicBezTo>
                  <a:cubicBezTo>
                    <a:pt x="18" y="33"/>
                    <a:pt x="20" y="32"/>
                    <a:pt x="22" y="30"/>
                  </a:cubicBezTo>
                  <a:cubicBezTo>
                    <a:pt x="23" y="28"/>
                    <a:pt x="24" y="26"/>
                    <a:pt x="24" y="23"/>
                  </a:cubicBezTo>
                  <a:cubicBezTo>
                    <a:pt x="24" y="0"/>
                    <a:pt x="24" y="0"/>
                    <a:pt x="24" y="0"/>
                  </a:cubicBezTo>
                  <a:cubicBezTo>
                    <a:pt x="31" y="0"/>
                    <a:pt x="31" y="0"/>
                    <a:pt x="31" y="0"/>
                  </a:cubicBezTo>
                  <a:cubicBezTo>
                    <a:pt x="31" y="39"/>
                    <a:pt x="31" y="39"/>
                    <a:pt x="31" y="39"/>
                  </a:cubicBezTo>
                  <a:lnTo>
                    <a:pt x="24" y="39"/>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180" name="Freeform 22">
              <a:extLst>
                <a:ext uri="{FF2B5EF4-FFF2-40B4-BE49-F238E27FC236}">
                  <a16:creationId xmlns:a16="http://schemas.microsoft.com/office/drawing/2014/main" id="{13FECA83-4462-4D11-BF98-DC015E0EB5EF}"/>
                </a:ext>
              </a:extLst>
            </p:cNvPr>
            <p:cNvSpPr>
              <a:spLocks noEditPoints="1"/>
            </p:cNvSpPr>
            <p:nvPr userDrawn="1"/>
          </p:nvSpPr>
          <p:spPr bwMode="auto">
            <a:xfrm>
              <a:off x="1357780" y="8864792"/>
              <a:ext cx="58137" cy="76458"/>
            </a:xfrm>
            <a:custGeom>
              <a:avLst/>
              <a:gdLst>
                <a:gd name="T0" fmla="*/ 33 w 33"/>
                <a:gd name="T1" fmla="*/ 19 h 40"/>
                <a:gd name="T2" fmla="*/ 33 w 33"/>
                <a:gd name="T3" fmla="*/ 21 h 40"/>
                <a:gd name="T4" fmla="*/ 33 w 33"/>
                <a:gd name="T5" fmla="*/ 22 h 40"/>
                <a:gd name="T6" fmla="*/ 8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3 w 33"/>
                <a:gd name="T21" fmla="*/ 31 h 40"/>
                <a:gd name="T22" fmla="*/ 26 w 33"/>
                <a:gd name="T23" fmla="*/ 30 h 40"/>
                <a:gd name="T24" fmla="*/ 30 w 33"/>
                <a:gd name="T25" fmla="*/ 35 h 40"/>
                <a:gd name="T26" fmla="*/ 27 w 33"/>
                <a:gd name="T27" fmla="*/ 37 h 40"/>
                <a:gd name="T28" fmla="*/ 24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1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6 w 33"/>
                <a:gd name="T63" fmla="*/ 16 h 40"/>
                <a:gd name="T64" fmla="*/ 25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9 w 33"/>
                <a:gd name="T77" fmla="*/ 12 h 40"/>
                <a:gd name="T78" fmla="*/ 8 w 33"/>
                <a:gd name="T79" fmla="*/ 16 h 40"/>
                <a:gd name="T80" fmla="*/ 26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20" y="33"/>
                  </a:cubicBezTo>
                  <a:cubicBezTo>
                    <a:pt x="20" y="32"/>
                    <a:pt x="21" y="32"/>
                    <a:pt x="22" y="32"/>
                  </a:cubicBezTo>
                  <a:cubicBezTo>
                    <a:pt x="22" y="32"/>
                    <a:pt x="23" y="31"/>
                    <a:pt x="23" y="31"/>
                  </a:cubicBezTo>
                  <a:cubicBezTo>
                    <a:pt x="24" y="31"/>
                    <a:pt x="25" y="30"/>
                    <a:pt x="26"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4"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1"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6" y="16"/>
                  </a:moveTo>
                  <a:cubicBezTo>
                    <a:pt x="25" y="15"/>
                    <a:pt x="25" y="13"/>
                    <a:pt x="25" y="12"/>
                  </a:cubicBezTo>
                  <a:cubicBezTo>
                    <a:pt x="24" y="11"/>
                    <a:pt x="24" y="10"/>
                    <a:pt x="23" y="9"/>
                  </a:cubicBezTo>
                  <a:cubicBezTo>
                    <a:pt x="22" y="8"/>
                    <a:pt x="22"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6" y="16"/>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181" name="Freeform 23">
              <a:extLst>
                <a:ext uri="{FF2B5EF4-FFF2-40B4-BE49-F238E27FC236}">
                  <a16:creationId xmlns:a16="http://schemas.microsoft.com/office/drawing/2014/main" id="{F8139FD1-8C42-4BBA-928F-9BBC6465C82E}"/>
                </a:ext>
              </a:extLst>
            </p:cNvPr>
            <p:cNvSpPr>
              <a:spLocks/>
            </p:cNvSpPr>
            <p:nvPr userDrawn="1"/>
          </p:nvSpPr>
          <p:spPr bwMode="auto">
            <a:xfrm>
              <a:off x="1424396" y="8864792"/>
              <a:ext cx="50870" cy="76458"/>
            </a:xfrm>
            <a:custGeom>
              <a:avLst/>
              <a:gdLst>
                <a:gd name="T0" fmla="*/ 28 w 29"/>
                <a:gd name="T1" fmla="*/ 4 h 40"/>
                <a:gd name="T2" fmla="*/ 24 w 29"/>
                <a:gd name="T3" fmla="*/ 10 h 40"/>
                <a:gd name="T4" fmla="*/ 20 w 29"/>
                <a:gd name="T5" fmla="*/ 7 h 40"/>
                <a:gd name="T6" fmla="*/ 14 w 29"/>
                <a:gd name="T7" fmla="*/ 6 h 40"/>
                <a:gd name="T8" fmla="*/ 10 w 29"/>
                <a:gd name="T9" fmla="*/ 7 h 40"/>
                <a:gd name="T10" fmla="*/ 9 w 29"/>
                <a:gd name="T11" fmla="*/ 10 h 40"/>
                <a:gd name="T12" fmla="*/ 9 w 29"/>
                <a:gd name="T13" fmla="*/ 11 h 40"/>
                <a:gd name="T14" fmla="*/ 11 w 29"/>
                <a:gd name="T15" fmla="*/ 12 h 40"/>
                <a:gd name="T16" fmla="*/ 13 w 29"/>
                <a:gd name="T17" fmla="*/ 14 h 40"/>
                <a:gd name="T18" fmla="*/ 16 w 29"/>
                <a:gd name="T19" fmla="*/ 15 h 40"/>
                <a:gd name="T20" fmla="*/ 22 w 29"/>
                <a:gd name="T21" fmla="*/ 18 h 40"/>
                <a:gd name="T22" fmla="*/ 26 w 29"/>
                <a:gd name="T23" fmla="*/ 20 h 40"/>
                <a:gd name="T24" fmla="*/ 28 w 29"/>
                <a:gd name="T25" fmla="*/ 24 h 40"/>
                <a:gd name="T26" fmla="*/ 29 w 29"/>
                <a:gd name="T27" fmla="*/ 28 h 40"/>
                <a:gd name="T28" fmla="*/ 28 w 29"/>
                <a:gd name="T29" fmla="*/ 34 h 40"/>
                <a:gd name="T30" fmla="*/ 25 w 29"/>
                <a:gd name="T31" fmla="*/ 37 h 40"/>
                <a:gd name="T32" fmla="*/ 20 w 29"/>
                <a:gd name="T33" fmla="*/ 39 h 40"/>
                <a:gd name="T34" fmla="*/ 15 w 29"/>
                <a:gd name="T35" fmla="*/ 40 h 40"/>
                <a:gd name="T36" fmla="*/ 7 w 29"/>
                <a:gd name="T37" fmla="*/ 38 h 40"/>
                <a:gd name="T38" fmla="*/ 0 w 29"/>
                <a:gd name="T39" fmla="*/ 35 h 40"/>
                <a:gd name="T40" fmla="*/ 4 w 29"/>
                <a:gd name="T41" fmla="*/ 29 h 40"/>
                <a:gd name="T42" fmla="*/ 9 w 29"/>
                <a:gd name="T43" fmla="*/ 32 h 40"/>
                <a:gd name="T44" fmla="*/ 15 w 29"/>
                <a:gd name="T45" fmla="*/ 33 h 40"/>
                <a:gd name="T46" fmla="*/ 20 w 29"/>
                <a:gd name="T47" fmla="*/ 32 h 40"/>
                <a:gd name="T48" fmla="*/ 22 w 29"/>
                <a:gd name="T49" fmla="*/ 29 h 40"/>
                <a:gd name="T50" fmla="*/ 21 w 29"/>
                <a:gd name="T51" fmla="*/ 27 h 40"/>
                <a:gd name="T52" fmla="*/ 19 w 29"/>
                <a:gd name="T53" fmla="*/ 25 h 40"/>
                <a:gd name="T54" fmla="*/ 17 w 29"/>
                <a:gd name="T55" fmla="*/ 24 h 40"/>
                <a:gd name="T56" fmla="*/ 13 w 29"/>
                <a:gd name="T57" fmla="*/ 22 h 40"/>
                <a:gd name="T58" fmla="*/ 8 w 29"/>
                <a:gd name="T59" fmla="*/ 20 h 40"/>
                <a:gd name="T60" fmla="*/ 4 w 29"/>
                <a:gd name="T61" fmla="*/ 17 h 40"/>
                <a:gd name="T62" fmla="*/ 2 w 29"/>
                <a:gd name="T63" fmla="*/ 14 h 40"/>
                <a:gd name="T64" fmla="*/ 2 w 29"/>
                <a:gd name="T65" fmla="*/ 10 h 40"/>
                <a:gd name="T66" fmla="*/ 2 w 29"/>
                <a:gd name="T67" fmla="*/ 5 h 40"/>
                <a:gd name="T68" fmla="*/ 5 w 29"/>
                <a:gd name="T69" fmla="*/ 2 h 40"/>
                <a:gd name="T70" fmla="*/ 9 w 29"/>
                <a:gd name="T71" fmla="*/ 0 h 40"/>
                <a:gd name="T72" fmla="*/ 15 w 29"/>
                <a:gd name="T73" fmla="*/ 0 h 40"/>
                <a:gd name="T74" fmla="*/ 22 w 29"/>
                <a:gd name="T75" fmla="*/ 1 h 40"/>
                <a:gd name="T76" fmla="*/ 28 w 29"/>
                <a:gd name="T77" fmla="*/ 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40">
                  <a:moveTo>
                    <a:pt x="28" y="4"/>
                  </a:moveTo>
                  <a:cubicBezTo>
                    <a:pt x="24" y="10"/>
                    <a:pt x="24" y="10"/>
                    <a:pt x="24" y="10"/>
                  </a:cubicBezTo>
                  <a:cubicBezTo>
                    <a:pt x="23" y="8"/>
                    <a:pt x="21" y="8"/>
                    <a:pt x="20" y="7"/>
                  </a:cubicBezTo>
                  <a:cubicBezTo>
                    <a:pt x="18" y="7"/>
                    <a:pt x="16" y="6"/>
                    <a:pt x="14" y="6"/>
                  </a:cubicBezTo>
                  <a:cubicBezTo>
                    <a:pt x="13" y="6"/>
                    <a:pt x="11" y="7"/>
                    <a:pt x="10" y="7"/>
                  </a:cubicBezTo>
                  <a:cubicBezTo>
                    <a:pt x="10" y="8"/>
                    <a:pt x="9" y="9"/>
                    <a:pt x="9" y="10"/>
                  </a:cubicBezTo>
                  <a:cubicBezTo>
                    <a:pt x="9" y="10"/>
                    <a:pt x="9" y="11"/>
                    <a:pt x="9" y="11"/>
                  </a:cubicBezTo>
                  <a:cubicBezTo>
                    <a:pt x="10" y="12"/>
                    <a:pt x="10" y="12"/>
                    <a:pt x="11" y="12"/>
                  </a:cubicBezTo>
                  <a:cubicBezTo>
                    <a:pt x="11" y="13"/>
                    <a:pt x="12" y="13"/>
                    <a:pt x="13" y="14"/>
                  </a:cubicBezTo>
                  <a:cubicBezTo>
                    <a:pt x="14" y="14"/>
                    <a:pt x="15" y="15"/>
                    <a:pt x="16" y="15"/>
                  </a:cubicBezTo>
                  <a:cubicBezTo>
                    <a:pt x="18" y="16"/>
                    <a:pt x="20" y="17"/>
                    <a:pt x="22" y="18"/>
                  </a:cubicBezTo>
                  <a:cubicBezTo>
                    <a:pt x="23" y="19"/>
                    <a:pt x="25" y="19"/>
                    <a:pt x="26" y="20"/>
                  </a:cubicBezTo>
                  <a:cubicBezTo>
                    <a:pt x="27" y="21"/>
                    <a:pt x="28" y="22"/>
                    <a:pt x="28" y="24"/>
                  </a:cubicBezTo>
                  <a:cubicBezTo>
                    <a:pt x="29" y="25"/>
                    <a:pt x="29" y="26"/>
                    <a:pt x="29" y="28"/>
                  </a:cubicBezTo>
                  <a:cubicBezTo>
                    <a:pt x="29" y="30"/>
                    <a:pt x="29" y="32"/>
                    <a:pt x="28" y="34"/>
                  </a:cubicBezTo>
                  <a:cubicBezTo>
                    <a:pt x="27" y="35"/>
                    <a:pt x="26" y="36"/>
                    <a:pt x="25" y="37"/>
                  </a:cubicBezTo>
                  <a:cubicBezTo>
                    <a:pt x="23" y="38"/>
                    <a:pt x="22" y="39"/>
                    <a:pt x="20" y="39"/>
                  </a:cubicBezTo>
                  <a:cubicBezTo>
                    <a:pt x="18" y="39"/>
                    <a:pt x="17" y="40"/>
                    <a:pt x="15" y="40"/>
                  </a:cubicBezTo>
                  <a:cubicBezTo>
                    <a:pt x="12" y="40"/>
                    <a:pt x="10" y="39"/>
                    <a:pt x="7" y="38"/>
                  </a:cubicBezTo>
                  <a:cubicBezTo>
                    <a:pt x="4" y="37"/>
                    <a:pt x="2" y="36"/>
                    <a:pt x="0" y="35"/>
                  </a:cubicBezTo>
                  <a:cubicBezTo>
                    <a:pt x="4" y="29"/>
                    <a:pt x="4" y="29"/>
                    <a:pt x="4" y="29"/>
                  </a:cubicBezTo>
                  <a:cubicBezTo>
                    <a:pt x="5" y="30"/>
                    <a:pt x="7" y="31"/>
                    <a:pt x="9" y="32"/>
                  </a:cubicBezTo>
                  <a:cubicBezTo>
                    <a:pt x="11" y="32"/>
                    <a:pt x="13" y="33"/>
                    <a:pt x="15" y="33"/>
                  </a:cubicBezTo>
                  <a:cubicBezTo>
                    <a:pt x="17" y="33"/>
                    <a:pt x="19" y="32"/>
                    <a:pt x="20" y="32"/>
                  </a:cubicBezTo>
                  <a:cubicBezTo>
                    <a:pt x="21" y="31"/>
                    <a:pt x="22" y="30"/>
                    <a:pt x="22" y="29"/>
                  </a:cubicBezTo>
                  <a:cubicBezTo>
                    <a:pt x="22" y="28"/>
                    <a:pt x="22" y="27"/>
                    <a:pt x="21" y="27"/>
                  </a:cubicBezTo>
                  <a:cubicBezTo>
                    <a:pt x="21" y="26"/>
                    <a:pt x="20" y="25"/>
                    <a:pt x="19" y="25"/>
                  </a:cubicBezTo>
                  <a:cubicBezTo>
                    <a:pt x="19" y="25"/>
                    <a:pt x="18" y="24"/>
                    <a:pt x="17" y="24"/>
                  </a:cubicBezTo>
                  <a:cubicBezTo>
                    <a:pt x="15" y="23"/>
                    <a:pt x="14" y="23"/>
                    <a:pt x="13" y="22"/>
                  </a:cubicBezTo>
                  <a:cubicBezTo>
                    <a:pt x="11" y="21"/>
                    <a:pt x="9" y="20"/>
                    <a:pt x="8" y="20"/>
                  </a:cubicBezTo>
                  <a:cubicBezTo>
                    <a:pt x="6" y="19"/>
                    <a:pt x="5" y="18"/>
                    <a:pt x="4" y="17"/>
                  </a:cubicBezTo>
                  <a:cubicBezTo>
                    <a:pt x="3" y="16"/>
                    <a:pt x="3" y="15"/>
                    <a:pt x="2" y="14"/>
                  </a:cubicBezTo>
                  <a:cubicBezTo>
                    <a:pt x="2" y="13"/>
                    <a:pt x="2" y="12"/>
                    <a:pt x="2" y="10"/>
                  </a:cubicBezTo>
                  <a:cubicBezTo>
                    <a:pt x="2" y="8"/>
                    <a:pt x="2" y="7"/>
                    <a:pt x="2" y="5"/>
                  </a:cubicBezTo>
                  <a:cubicBezTo>
                    <a:pt x="3" y="4"/>
                    <a:pt x="4" y="3"/>
                    <a:pt x="5" y="2"/>
                  </a:cubicBezTo>
                  <a:cubicBezTo>
                    <a:pt x="6" y="1"/>
                    <a:pt x="8" y="1"/>
                    <a:pt x="9" y="0"/>
                  </a:cubicBezTo>
                  <a:cubicBezTo>
                    <a:pt x="11" y="0"/>
                    <a:pt x="13" y="0"/>
                    <a:pt x="15" y="0"/>
                  </a:cubicBezTo>
                  <a:cubicBezTo>
                    <a:pt x="17" y="0"/>
                    <a:pt x="19" y="0"/>
                    <a:pt x="22" y="1"/>
                  </a:cubicBezTo>
                  <a:cubicBezTo>
                    <a:pt x="24" y="2"/>
                    <a:pt x="26" y="3"/>
                    <a:pt x="28" y="4"/>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182" name="Freeform 24">
              <a:extLst>
                <a:ext uri="{FF2B5EF4-FFF2-40B4-BE49-F238E27FC236}">
                  <a16:creationId xmlns:a16="http://schemas.microsoft.com/office/drawing/2014/main" id="{69324E96-6DF7-43F4-8F6C-B492C8144E91}"/>
                </a:ext>
              </a:extLst>
            </p:cNvPr>
            <p:cNvSpPr>
              <a:spLocks/>
            </p:cNvSpPr>
            <p:nvPr userDrawn="1"/>
          </p:nvSpPr>
          <p:spPr bwMode="auto">
            <a:xfrm>
              <a:off x="1484956" y="8835790"/>
              <a:ext cx="38758" cy="105459"/>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2 w 22"/>
                <a:gd name="T25" fmla="*/ 0 h 55"/>
                <a:gd name="T26" fmla="*/ 12 w 22"/>
                <a:gd name="T27" fmla="*/ 15 h 55"/>
                <a:gd name="T28" fmla="*/ 22 w 22"/>
                <a:gd name="T29" fmla="*/ 15 h 55"/>
                <a:gd name="T30" fmla="*/ 22 w 22"/>
                <a:gd name="T31" fmla="*/ 22 h 55"/>
                <a:gd name="T32" fmla="*/ 12 w 22"/>
                <a:gd name="T33" fmla="*/ 22 h 55"/>
                <a:gd name="T34" fmla="*/ 12 w 22"/>
                <a:gd name="T35" fmla="*/ 43 h 55"/>
                <a:gd name="T36" fmla="*/ 13 w 22"/>
                <a:gd name="T37" fmla="*/ 45 h 55"/>
                <a:gd name="T38" fmla="*/ 13 w 22"/>
                <a:gd name="T39" fmla="*/ 47 h 55"/>
                <a:gd name="T40" fmla="*/ 15 w 22"/>
                <a:gd name="T41" fmla="*/ 47 h 55"/>
                <a:gd name="T42" fmla="*/ 16 w 22"/>
                <a:gd name="T43" fmla="*/ 48 h 55"/>
                <a:gd name="T44" fmla="*/ 19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2" y="55"/>
                    <a:pt x="11" y="54"/>
                    <a:pt x="10" y="54"/>
                  </a:cubicBezTo>
                  <a:cubicBezTo>
                    <a:pt x="9" y="54"/>
                    <a:pt x="8"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2"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183" name="Freeform 25">
              <a:extLst>
                <a:ext uri="{FF2B5EF4-FFF2-40B4-BE49-F238E27FC236}">
                  <a16:creationId xmlns:a16="http://schemas.microsoft.com/office/drawing/2014/main" id="{345F362C-E4B8-41A6-8864-424DF4DC142A}"/>
                </a:ext>
              </a:extLst>
            </p:cNvPr>
            <p:cNvSpPr>
              <a:spLocks noEditPoints="1"/>
            </p:cNvSpPr>
            <p:nvPr userDrawn="1"/>
          </p:nvSpPr>
          <p:spPr bwMode="auto">
            <a:xfrm>
              <a:off x="1538248" y="8837110"/>
              <a:ext cx="16957" cy="102823"/>
            </a:xfrm>
            <a:custGeom>
              <a:avLst/>
              <a:gdLst>
                <a:gd name="T0" fmla="*/ 10 w 10"/>
                <a:gd name="T1" fmla="*/ 5 h 53"/>
                <a:gd name="T2" fmla="*/ 9 w 10"/>
                <a:gd name="T3" fmla="*/ 6 h 53"/>
                <a:gd name="T4" fmla="*/ 8 w 10"/>
                <a:gd name="T5" fmla="*/ 8 h 53"/>
                <a:gd name="T6" fmla="*/ 7 w 10"/>
                <a:gd name="T7" fmla="*/ 9 h 53"/>
                <a:gd name="T8" fmla="*/ 5 w 10"/>
                <a:gd name="T9" fmla="*/ 9 h 53"/>
                <a:gd name="T10" fmla="*/ 3 w 10"/>
                <a:gd name="T11" fmla="*/ 9 h 53"/>
                <a:gd name="T12" fmla="*/ 1 w 10"/>
                <a:gd name="T13" fmla="*/ 8 h 53"/>
                <a:gd name="T14" fmla="*/ 0 w 10"/>
                <a:gd name="T15" fmla="*/ 6 h 53"/>
                <a:gd name="T16" fmla="*/ 0 w 10"/>
                <a:gd name="T17" fmla="*/ 5 h 53"/>
                <a:gd name="T18" fmla="*/ 0 w 10"/>
                <a:gd name="T19" fmla="*/ 3 h 53"/>
                <a:gd name="T20" fmla="*/ 1 w 10"/>
                <a:gd name="T21" fmla="*/ 1 h 53"/>
                <a:gd name="T22" fmla="*/ 3 w 10"/>
                <a:gd name="T23" fmla="*/ 0 h 53"/>
                <a:gd name="T24" fmla="*/ 5 w 10"/>
                <a:gd name="T25" fmla="*/ 0 h 53"/>
                <a:gd name="T26" fmla="*/ 7 w 10"/>
                <a:gd name="T27" fmla="*/ 0 h 53"/>
                <a:gd name="T28" fmla="*/ 8 w 10"/>
                <a:gd name="T29" fmla="*/ 1 h 53"/>
                <a:gd name="T30" fmla="*/ 9 w 10"/>
                <a:gd name="T31" fmla="*/ 3 h 53"/>
                <a:gd name="T32" fmla="*/ 10 w 10"/>
                <a:gd name="T33" fmla="*/ 5 h 53"/>
                <a:gd name="T34" fmla="*/ 1 w 10"/>
                <a:gd name="T35" fmla="*/ 53 h 53"/>
                <a:gd name="T36" fmla="*/ 1 w 10"/>
                <a:gd name="T37" fmla="*/ 14 h 53"/>
                <a:gd name="T38" fmla="*/ 9 w 10"/>
                <a:gd name="T39" fmla="*/ 14 h 53"/>
                <a:gd name="T40" fmla="*/ 9 w 10"/>
                <a:gd name="T41" fmla="*/ 53 h 53"/>
                <a:gd name="T42" fmla="*/ 1 w 10"/>
                <a:gd name="T43"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 h="53">
                  <a:moveTo>
                    <a:pt x="10" y="5"/>
                  </a:moveTo>
                  <a:cubicBezTo>
                    <a:pt x="10" y="5"/>
                    <a:pt x="10" y="6"/>
                    <a:pt x="9" y="6"/>
                  </a:cubicBezTo>
                  <a:cubicBezTo>
                    <a:pt x="9" y="7"/>
                    <a:pt x="9" y="8"/>
                    <a:pt x="8" y="8"/>
                  </a:cubicBezTo>
                  <a:cubicBezTo>
                    <a:pt x="8" y="8"/>
                    <a:pt x="7" y="9"/>
                    <a:pt x="7" y="9"/>
                  </a:cubicBezTo>
                  <a:cubicBezTo>
                    <a:pt x="6" y="9"/>
                    <a:pt x="6" y="9"/>
                    <a:pt x="5" y="9"/>
                  </a:cubicBezTo>
                  <a:cubicBezTo>
                    <a:pt x="4" y="9"/>
                    <a:pt x="4" y="9"/>
                    <a:pt x="3" y="9"/>
                  </a:cubicBezTo>
                  <a:cubicBezTo>
                    <a:pt x="2" y="9"/>
                    <a:pt x="2" y="8"/>
                    <a:pt x="1" y="8"/>
                  </a:cubicBezTo>
                  <a:cubicBezTo>
                    <a:pt x="1" y="8"/>
                    <a:pt x="1" y="7"/>
                    <a:pt x="0" y="6"/>
                  </a:cubicBezTo>
                  <a:cubicBezTo>
                    <a:pt x="0" y="6"/>
                    <a:pt x="0" y="5"/>
                    <a:pt x="0" y="5"/>
                  </a:cubicBezTo>
                  <a:cubicBezTo>
                    <a:pt x="0" y="4"/>
                    <a:pt x="0" y="3"/>
                    <a:pt x="0" y="3"/>
                  </a:cubicBezTo>
                  <a:cubicBezTo>
                    <a:pt x="1" y="2"/>
                    <a:pt x="1" y="2"/>
                    <a:pt x="1" y="1"/>
                  </a:cubicBezTo>
                  <a:cubicBezTo>
                    <a:pt x="2" y="1"/>
                    <a:pt x="2" y="0"/>
                    <a:pt x="3" y="0"/>
                  </a:cubicBezTo>
                  <a:cubicBezTo>
                    <a:pt x="4" y="0"/>
                    <a:pt x="4" y="0"/>
                    <a:pt x="5" y="0"/>
                  </a:cubicBezTo>
                  <a:cubicBezTo>
                    <a:pt x="6" y="0"/>
                    <a:pt x="6" y="0"/>
                    <a:pt x="7" y="0"/>
                  </a:cubicBezTo>
                  <a:cubicBezTo>
                    <a:pt x="7" y="0"/>
                    <a:pt x="8" y="1"/>
                    <a:pt x="8" y="1"/>
                  </a:cubicBezTo>
                  <a:cubicBezTo>
                    <a:pt x="9" y="2"/>
                    <a:pt x="9" y="2"/>
                    <a:pt x="9" y="3"/>
                  </a:cubicBezTo>
                  <a:cubicBezTo>
                    <a:pt x="10" y="3"/>
                    <a:pt x="10" y="4"/>
                    <a:pt x="10" y="5"/>
                  </a:cubicBezTo>
                  <a:close/>
                  <a:moveTo>
                    <a:pt x="1" y="53"/>
                  </a:moveTo>
                  <a:cubicBezTo>
                    <a:pt x="1" y="14"/>
                    <a:pt x="1" y="14"/>
                    <a:pt x="1" y="14"/>
                  </a:cubicBezTo>
                  <a:cubicBezTo>
                    <a:pt x="9" y="14"/>
                    <a:pt x="9" y="14"/>
                    <a:pt x="9" y="14"/>
                  </a:cubicBezTo>
                  <a:cubicBezTo>
                    <a:pt x="9" y="53"/>
                    <a:pt x="9" y="53"/>
                    <a:pt x="9" y="53"/>
                  </a:cubicBezTo>
                  <a:lnTo>
                    <a:pt x="1" y="53"/>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184" name="Freeform 26">
              <a:extLst>
                <a:ext uri="{FF2B5EF4-FFF2-40B4-BE49-F238E27FC236}">
                  <a16:creationId xmlns:a16="http://schemas.microsoft.com/office/drawing/2014/main" id="{A3DC6839-A20F-405C-BE77-50CB27D6644C}"/>
                </a:ext>
              </a:extLst>
            </p:cNvPr>
            <p:cNvSpPr>
              <a:spLocks noEditPoints="1"/>
            </p:cNvSpPr>
            <p:nvPr userDrawn="1"/>
          </p:nvSpPr>
          <p:spPr bwMode="auto">
            <a:xfrm>
              <a:off x="1567317" y="8864792"/>
              <a:ext cx="60560" cy="76458"/>
            </a:xfrm>
            <a:custGeom>
              <a:avLst/>
              <a:gdLst>
                <a:gd name="T0" fmla="*/ 34 w 34"/>
                <a:gd name="T1" fmla="*/ 19 h 40"/>
                <a:gd name="T2" fmla="*/ 33 w 34"/>
                <a:gd name="T3" fmla="*/ 28 h 40"/>
                <a:gd name="T4" fmla="*/ 29 w 34"/>
                <a:gd name="T5" fmla="*/ 34 h 40"/>
                <a:gd name="T6" fmla="*/ 24 w 34"/>
                <a:gd name="T7" fmla="*/ 38 h 40"/>
                <a:gd name="T8" fmla="*/ 17 w 34"/>
                <a:gd name="T9" fmla="*/ 40 h 40"/>
                <a:gd name="T10" fmla="*/ 10 w 34"/>
                <a:gd name="T11" fmla="*/ 38 h 40"/>
                <a:gd name="T12" fmla="*/ 5 w 34"/>
                <a:gd name="T13" fmla="*/ 34 h 40"/>
                <a:gd name="T14" fmla="*/ 1 w 34"/>
                <a:gd name="T15" fmla="*/ 28 h 40"/>
                <a:gd name="T16" fmla="*/ 0 w 34"/>
                <a:gd name="T17" fmla="*/ 20 h 40"/>
                <a:gd name="T18" fmla="*/ 1 w 34"/>
                <a:gd name="T19" fmla="*/ 11 h 40"/>
                <a:gd name="T20" fmla="*/ 5 w 34"/>
                <a:gd name="T21" fmla="*/ 5 h 40"/>
                <a:gd name="T22" fmla="*/ 10 w 34"/>
                <a:gd name="T23" fmla="*/ 1 h 40"/>
                <a:gd name="T24" fmla="*/ 17 w 34"/>
                <a:gd name="T25" fmla="*/ 0 h 40"/>
                <a:gd name="T26" fmla="*/ 24 w 34"/>
                <a:gd name="T27" fmla="*/ 1 h 40"/>
                <a:gd name="T28" fmla="*/ 29 w 34"/>
                <a:gd name="T29" fmla="*/ 5 h 40"/>
                <a:gd name="T30" fmla="*/ 33 w 34"/>
                <a:gd name="T31" fmla="*/ 11 h 40"/>
                <a:gd name="T32" fmla="*/ 34 w 34"/>
                <a:gd name="T33" fmla="*/ 19 h 40"/>
                <a:gd name="T34" fmla="*/ 26 w 34"/>
                <a:gd name="T35" fmla="*/ 20 h 40"/>
                <a:gd name="T36" fmla="*/ 26 w 34"/>
                <a:gd name="T37" fmla="*/ 14 h 40"/>
                <a:gd name="T38" fmla="*/ 24 w 34"/>
                <a:gd name="T39" fmla="*/ 10 h 40"/>
                <a:gd name="T40" fmla="*/ 21 w 34"/>
                <a:gd name="T41" fmla="*/ 8 h 40"/>
                <a:gd name="T42" fmla="*/ 17 w 34"/>
                <a:gd name="T43" fmla="*/ 7 h 40"/>
                <a:gd name="T44" fmla="*/ 13 w 34"/>
                <a:gd name="T45" fmla="*/ 8 h 40"/>
                <a:gd name="T46" fmla="*/ 10 w 34"/>
                <a:gd name="T47" fmla="*/ 10 h 40"/>
                <a:gd name="T48" fmla="*/ 8 w 34"/>
                <a:gd name="T49" fmla="*/ 14 h 40"/>
                <a:gd name="T50" fmla="*/ 7 w 34"/>
                <a:gd name="T51" fmla="*/ 19 h 40"/>
                <a:gd name="T52" fmla="*/ 8 w 34"/>
                <a:gd name="T53" fmla="*/ 25 h 40"/>
                <a:gd name="T54" fmla="*/ 10 w 34"/>
                <a:gd name="T55" fmla="*/ 29 h 40"/>
                <a:gd name="T56" fmla="*/ 13 w 34"/>
                <a:gd name="T57" fmla="*/ 32 h 40"/>
                <a:gd name="T58" fmla="*/ 17 w 34"/>
                <a:gd name="T59" fmla="*/ 32 h 40"/>
                <a:gd name="T60" fmla="*/ 21 w 34"/>
                <a:gd name="T61" fmla="*/ 31 h 40"/>
                <a:gd name="T62" fmla="*/ 24 w 34"/>
                <a:gd name="T63" fmla="*/ 29 h 40"/>
                <a:gd name="T64" fmla="*/ 26 w 34"/>
                <a:gd name="T65" fmla="*/ 25 h 40"/>
                <a:gd name="T66" fmla="*/ 26 w 34"/>
                <a:gd name="T67" fmla="*/ 2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 h="40">
                  <a:moveTo>
                    <a:pt x="34" y="19"/>
                  </a:moveTo>
                  <a:cubicBezTo>
                    <a:pt x="34" y="23"/>
                    <a:pt x="34" y="25"/>
                    <a:pt x="33" y="28"/>
                  </a:cubicBezTo>
                  <a:cubicBezTo>
                    <a:pt x="32" y="30"/>
                    <a:pt x="31" y="33"/>
                    <a:pt x="29" y="34"/>
                  </a:cubicBezTo>
                  <a:cubicBezTo>
                    <a:pt x="28" y="36"/>
                    <a:pt x="26" y="37"/>
                    <a:pt x="24" y="38"/>
                  </a:cubicBezTo>
                  <a:cubicBezTo>
                    <a:pt x="21" y="39"/>
                    <a:pt x="19" y="40"/>
                    <a:pt x="17" y="40"/>
                  </a:cubicBezTo>
                  <a:cubicBezTo>
                    <a:pt x="14" y="40"/>
                    <a:pt x="12" y="39"/>
                    <a:pt x="10" y="38"/>
                  </a:cubicBezTo>
                  <a:cubicBezTo>
                    <a:pt x="8" y="37"/>
                    <a:pt x="6" y="36"/>
                    <a:pt x="5" y="34"/>
                  </a:cubicBezTo>
                  <a:cubicBezTo>
                    <a:pt x="3" y="32"/>
                    <a:pt x="2" y="30"/>
                    <a:pt x="1" y="28"/>
                  </a:cubicBezTo>
                  <a:cubicBezTo>
                    <a:pt x="0" y="25"/>
                    <a:pt x="0" y="23"/>
                    <a:pt x="0" y="20"/>
                  </a:cubicBezTo>
                  <a:cubicBezTo>
                    <a:pt x="0" y="16"/>
                    <a:pt x="0" y="14"/>
                    <a:pt x="1" y="11"/>
                  </a:cubicBezTo>
                  <a:cubicBezTo>
                    <a:pt x="2" y="9"/>
                    <a:pt x="3" y="7"/>
                    <a:pt x="5" y="5"/>
                  </a:cubicBezTo>
                  <a:cubicBezTo>
                    <a:pt x="6" y="3"/>
                    <a:pt x="8" y="2"/>
                    <a:pt x="10" y="1"/>
                  </a:cubicBezTo>
                  <a:cubicBezTo>
                    <a:pt x="12" y="0"/>
                    <a:pt x="14" y="0"/>
                    <a:pt x="17" y="0"/>
                  </a:cubicBezTo>
                  <a:cubicBezTo>
                    <a:pt x="19" y="0"/>
                    <a:pt x="22" y="0"/>
                    <a:pt x="24" y="1"/>
                  </a:cubicBezTo>
                  <a:cubicBezTo>
                    <a:pt x="26" y="2"/>
                    <a:pt x="28" y="3"/>
                    <a:pt x="29" y="5"/>
                  </a:cubicBezTo>
                  <a:cubicBezTo>
                    <a:pt x="31" y="7"/>
                    <a:pt x="32" y="9"/>
                    <a:pt x="33" y="11"/>
                  </a:cubicBezTo>
                  <a:cubicBezTo>
                    <a:pt x="34" y="14"/>
                    <a:pt x="34" y="16"/>
                    <a:pt x="34" y="19"/>
                  </a:cubicBezTo>
                  <a:close/>
                  <a:moveTo>
                    <a:pt x="26" y="20"/>
                  </a:moveTo>
                  <a:cubicBezTo>
                    <a:pt x="26" y="18"/>
                    <a:pt x="26" y="16"/>
                    <a:pt x="26" y="14"/>
                  </a:cubicBezTo>
                  <a:cubicBezTo>
                    <a:pt x="25" y="13"/>
                    <a:pt x="25" y="11"/>
                    <a:pt x="24" y="10"/>
                  </a:cubicBezTo>
                  <a:cubicBezTo>
                    <a:pt x="23" y="9"/>
                    <a:pt x="22" y="8"/>
                    <a:pt x="21" y="8"/>
                  </a:cubicBezTo>
                  <a:cubicBezTo>
                    <a:pt x="19" y="7"/>
                    <a:pt x="18" y="7"/>
                    <a:pt x="17" y="7"/>
                  </a:cubicBezTo>
                  <a:cubicBezTo>
                    <a:pt x="15" y="7"/>
                    <a:pt x="14" y="7"/>
                    <a:pt x="13" y="8"/>
                  </a:cubicBezTo>
                  <a:cubicBezTo>
                    <a:pt x="12" y="8"/>
                    <a:pt x="11" y="9"/>
                    <a:pt x="10" y="10"/>
                  </a:cubicBezTo>
                  <a:cubicBezTo>
                    <a:pt x="9" y="11"/>
                    <a:pt x="8" y="13"/>
                    <a:pt x="8" y="14"/>
                  </a:cubicBezTo>
                  <a:cubicBezTo>
                    <a:pt x="8" y="16"/>
                    <a:pt x="7" y="17"/>
                    <a:pt x="7" y="19"/>
                  </a:cubicBezTo>
                  <a:cubicBezTo>
                    <a:pt x="7" y="21"/>
                    <a:pt x="8" y="23"/>
                    <a:pt x="8" y="25"/>
                  </a:cubicBezTo>
                  <a:cubicBezTo>
                    <a:pt x="9" y="27"/>
                    <a:pt x="9" y="28"/>
                    <a:pt x="10" y="29"/>
                  </a:cubicBezTo>
                  <a:cubicBezTo>
                    <a:pt x="11" y="30"/>
                    <a:pt x="12" y="31"/>
                    <a:pt x="13" y="32"/>
                  </a:cubicBezTo>
                  <a:cubicBezTo>
                    <a:pt x="14" y="32"/>
                    <a:pt x="16" y="32"/>
                    <a:pt x="17" y="32"/>
                  </a:cubicBezTo>
                  <a:cubicBezTo>
                    <a:pt x="18" y="32"/>
                    <a:pt x="20" y="32"/>
                    <a:pt x="21" y="31"/>
                  </a:cubicBezTo>
                  <a:cubicBezTo>
                    <a:pt x="22" y="31"/>
                    <a:pt x="23" y="30"/>
                    <a:pt x="24" y="29"/>
                  </a:cubicBezTo>
                  <a:cubicBezTo>
                    <a:pt x="25" y="27"/>
                    <a:pt x="25" y="26"/>
                    <a:pt x="26" y="25"/>
                  </a:cubicBezTo>
                  <a:cubicBezTo>
                    <a:pt x="26" y="23"/>
                    <a:pt x="26" y="21"/>
                    <a:pt x="26" y="20"/>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185" name="Freeform 27">
              <a:extLst>
                <a:ext uri="{FF2B5EF4-FFF2-40B4-BE49-F238E27FC236}">
                  <a16:creationId xmlns:a16="http://schemas.microsoft.com/office/drawing/2014/main" id="{68B51AB7-EE27-405C-9DD1-0DB1E50DEADB}"/>
                </a:ext>
              </a:extLst>
            </p:cNvPr>
            <p:cNvSpPr>
              <a:spLocks/>
            </p:cNvSpPr>
            <p:nvPr userDrawn="1"/>
          </p:nvSpPr>
          <p:spPr bwMode="auto">
            <a:xfrm>
              <a:off x="1642411" y="8864792"/>
              <a:ext cx="54504" cy="75139"/>
            </a:xfrm>
            <a:custGeom>
              <a:avLst/>
              <a:gdLst>
                <a:gd name="T0" fmla="*/ 23 w 31"/>
                <a:gd name="T1" fmla="*/ 39 h 39"/>
                <a:gd name="T2" fmla="*/ 23 w 31"/>
                <a:gd name="T3" fmla="*/ 17 h 39"/>
                <a:gd name="T4" fmla="*/ 21 w 31"/>
                <a:gd name="T5" fmla="*/ 9 h 39"/>
                <a:gd name="T6" fmla="*/ 15 w 31"/>
                <a:gd name="T7" fmla="*/ 7 h 39"/>
                <a:gd name="T8" fmla="*/ 12 w 31"/>
                <a:gd name="T9" fmla="*/ 7 h 39"/>
                <a:gd name="T10" fmla="*/ 9 w 31"/>
                <a:gd name="T11" fmla="*/ 9 h 39"/>
                <a:gd name="T12" fmla="*/ 8 w 31"/>
                <a:gd name="T13" fmla="*/ 12 h 39"/>
                <a:gd name="T14" fmla="*/ 7 w 31"/>
                <a:gd name="T15" fmla="*/ 16 h 39"/>
                <a:gd name="T16" fmla="*/ 7 w 31"/>
                <a:gd name="T17" fmla="*/ 39 h 39"/>
                <a:gd name="T18" fmla="*/ 0 w 31"/>
                <a:gd name="T19" fmla="*/ 39 h 39"/>
                <a:gd name="T20" fmla="*/ 0 w 31"/>
                <a:gd name="T21" fmla="*/ 0 h 39"/>
                <a:gd name="T22" fmla="*/ 7 w 31"/>
                <a:gd name="T23" fmla="*/ 0 h 39"/>
                <a:gd name="T24" fmla="*/ 7 w 31"/>
                <a:gd name="T25" fmla="*/ 4 h 39"/>
                <a:gd name="T26" fmla="*/ 9 w 31"/>
                <a:gd name="T27" fmla="*/ 2 h 39"/>
                <a:gd name="T28" fmla="*/ 11 w 31"/>
                <a:gd name="T29" fmla="*/ 1 h 39"/>
                <a:gd name="T30" fmla="*/ 14 w 31"/>
                <a:gd name="T31" fmla="*/ 0 h 39"/>
                <a:gd name="T32" fmla="*/ 17 w 31"/>
                <a:gd name="T33" fmla="*/ 0 h 39"/>
                <a:gd name="T34" fmla="*/ 23 w 31"/>
                <a:gd name="T35" fmla="*/ 1 h 39"/>
                <a:gd name="T36" fmla="*/ 27 w 31"/>
                <a:gd name="T37" fmla="*/ 4 h 39"/>
                <a:gd name="T38" fmla="*/ 30 w 31"/>
                <a:gd name="T39" fmla="*/ 9 h 39"/>
                <a:gd name="T40" fmla="*/ 31 w 31"/>
                <a:gd name="T41" fmla="*/ 17 h 39"/>
                <a:gd name="T42" fmla="*/ 31 w 31"/>
                <a:gd name="T43" fmla="*/ 39 h 39"/>
                <a:gd name="T44" fmla="*/ 23 w 31"/>
                <a:gd name="T45"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39">
                  <a:moveTo>
                    <a:pt x="23" y="39"/>
                  </a:moveTo>
                  <a:cubicBezTo>
                    <a:pt x="23" y="17"/>
                    <a:pt x="23" y="17"/>
                    <a:pt x="23" y="17"/>
                  </a:cubicBezTo>
                  <a:cubicBezTo>
                    <a:pt x="23" y="14"/>
                    <a:pt x="23" y="11"/>
                    <a:pt x="21" y="9"/>
                  </a:cubicBezTo>
                  <a:cubicBezTo>
                    <a:pt x="20" y="7"/>
                    <a:pt x="18" y="7"/>
                    <a:pt x="15" y="7"/>
                  </a:cubicBezTo>
                  <a:cubicBezTo>
                    <a:pt x="14" y="7"/>
                    <a:pt x="13" y="7"/>
                    <a:pt x="12" y="7"/>
                  </a:cubicBezTo>
                  <a:cubicBezTo>
                    <a:pt x="11" y="8"/>
                    <a:pt x="10" y="8"/>
                    <a:pt x="9" y="9"/>
                  </a:cubicBezTo>
                  <a:cubicBezTo>
                    <a:pt x="9" y="10"/>
                    <a:pt x="8" y="11"/>
                    <a:pt x="8" y="12"/>
                  </a:cubicBezTo>
                  <a:cubicBezTo>
                    <a:pt x="8" y="14"/>
                    <a:pt x="7" y="15"/>
                    <a:pt x="7" y="16"/>
                  </a:cubicBezTo>
                  <a:cubicBezTo>
                    <a:pt x="7" y="39"/>
                    <a:pt x="7" y="39"/>
                    <a:pt x="7" y="39"/>
                  </a:cubicBezTo>
                  <a:cubicBezTo>
                    <a:pt x="0" y="39"/>
                    <a:pt x="0" y="39"/>
                    <a:pt x="0" y="39"/>
                  </a:cubicBezTo>
                  <a:cubicBezTo>
                    <a:pt x="0" y="0"/>
                    <a:pt x="0" y="0"/>
                    <a:pt x="0" y="0"/>
                  </a:cubicBezTo>
                  <a:cubicBezTo>
                    <a:pt x="7" y="0"/>
                    <a:pt x="7" y="0"/>
                    <a:pt x="7" y="0"/>
                  </a:cubicBezTo>
                  <a:cubicBezTo>
                    <a:pt x="7" y="4"/>
                    <a:pt x="7" y="4"/>
                    <a:pt x="7" y="4"/>
                  </a:cubicBezTo>
                  <a:cubicBezTo>
                    <a:pt x="8" y="3"/>
                    <a:pt x="8" y="3"/>
                    <a:pt x="9" y="2"/>
                  </a:cubicBezTo>
                  <a:cubicBezTo>
                    <a:pt x="10" y="2"/>
                    <a:pt x="11" y="1"/>
                    <a:pt x="11" y="1"/>
                  </a:cubicBezTo>
                  <a:cubicBezTo>
                    <a:pt x="12" y="0"/>
                    <a:pt x="13" y="0"/>
                    <a:pt x="14" y="0"/>
                  </a:cubicBezTo>
                  <a:cubicBezTo>
                    <a:pt x="15" y="0"/>
                    <a:pt x="16" y="0"/>
                    <a:pt x="17" y="0"/>
                  </a:cubicBezTo>
                  <a:cubicBezTo>
                    <a:pt x="19" y="0"/>
                    <a:pt x="21" y="0"/>
                    <a:pt x="23" y="1"/>
                  </a:cubicBezTo>
                  <a:cubicBezTo>
                    <a:pt x="25" y="1"/>
                    <a:pt x="26" y="2"/>
                    <a:pt x="27" y="4"/>
                  </a:cubicBezTo>
                  <a:cubicBezTo>
                    <a:pt x="28" y="5"/>
                    <a:pt x="29" y="7"/>
                    <a:pt x="30" y="9"/>
                  </a:cubicBezTo>
                  <a:cubicBezTo>
                    <a:pt x="30" y="11"/>
                    <a:pt x="31" y="14"/>
                    <a:pt x="31" y="17"/>
                  </a:cubicBezTo>
                  <a:cubicBezTo>
                    <a:pt x="31" y="39"/>
                    <a:pt x="31" y="39"/>
                    <a:pt x="31" y="39"/>
                  </a:cubicBezTo>
                  <a:lnTo>
                    <a:pt x="23" y="39"/>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186" name="Freeform 28">
              <a:extLst>
                <a:ext uri="{FF2B5EF4-FFF2-40B4-BE49-F238E27FC236}">
                  <a16:creationId xmlns:a16="http://schemas.microsoft.com/office/drawing/2014/main" id="{B748E21B-ED5F-483F-B776-BC1E20439F89}"/>
                </a:ext>
              </a:extLst>
            </p:cNvPr>
            <p:cNvSpPr>
              <a:spLocks/>
            </p:cNvSpPr>
            <p:nvPr userDrawn="1"/>
          </p:nvSpPr>
          <p:spPr bwMode="auto">
            <a:xfrm>
              <a:off x="1712660" y="8918840"/>
              <a:ext cx="21802" cy="22410"/>
            </a:xfrm>
            <a:custGeom>
              <a:avLst/>
              <a:gdLst>
                <a:gd name="T0" fmla="*/ 12 w 12"/>
                <a:gd name="T1" fmla="*/ 6 h 12"/>
                <a:gd name="T2" fmla="*/ 11 w 12"/>
                <a:gd name="T3" fmla="*/ 8 h 12"/>
                <a:gd name="T4" fmla="*/ 10 w 12"/>
                <a:gd name="T5" fmla="*/ 10 h 12"/>
                <a:gd name="T6" fmla="*/ 8 w 12"/>
                <a:gd name="T7" fmla="*/ 11 h 12"/>
                <a:gd name="T8" fmla="*/ 6 w 12"/>
                <a:gd name="T9" fmla="*/ 12 h 12"/>
                <a:gd name="T10" fmla="*/ 4 w 12"/>
                <a:gd name="T11" fmla="*/ 11 h 12"/>
                <a:gd name="T12" fmla="*/ 2 w 12"/>
                <a:gd name="T13" fmla="*/ 10 h 12"/>
                <a:gd name="T14" fmla="*/ 1 w 12"/>
                <a:gd name="T15" fmla="*/ 8 h 12"/>
                <a:gd name="T16" fmla="*/ 0 w 12"/>
                <a:gd name="T17" fmla="*/ 6 h 12"/>
                <a:gd name="T18" fmla="*/ 1 w 12"/>
                <a:gd name="T19" fmla="*/ 4 h 12"/>
                <a:gd name="T20" fmla="*/ 2 w 12"/>
                <a:gd name="T21" fmla="*/ 2 h 12"/>
                <a:gd name="T22" fmla="*/ 4 w 12"/>
                <a:gd name="T23" fmla="*/ 0 h 12"/>
                <a:gd name="T24" fmla="*/ 6 w 12"/>
                <a:gd name="T25" fmla="*/ 0 h 12"/>
                <a:gd name="T26" fmla="*/ 8 w 12"/>
                <a:gd name="T27" fmla="*/ 0 h 12"/>
                <a:gd name="T28" fmla="*/ 10 w 12"/>
                <a:gd name="T29" fmla="*/ 2 h 12"/>
                <a:gd name="T30" fmla="*/ 11 w 12"/>
                <a:gd name="T31" fmla="*/ 4 h 12"/>
                <a:gd name="T32" fmla="*/ 12 w 12"/>
                <a:gd name="T33"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 h="12">
                  <a:moveTo>
                    <a:pt x="12" y="6"/>
                  </a:moveTo>
                  <a:cubicBezTo>
                    <a:pt x="12" y="7"/>
                    <a:pt x="11" y="7"/>
                    <a:pt x="11" y="8"/>
                  </a:cubicBezTo>
                  <a:cubicBezTo>
                    <a:pt x="11" y="9"/>
                    <a:pt x="10" y="9"/>
                    <a:pt x="10" y="10"/>
                  </a:cubicBezTo>
                  <a:cubicBezTo>
                    <a:pt x="9" y="10"/>
                    <a:pt x="9" y="11"/>
                    <a:pt x="8" y="11"/>
                  </a:cubicBezTo>
                  <a:cubicBezTo>
                    <a:pt x="7" y="11"/>
                    <a:pt x="7" y="12"/>
                    <a:pt x="6" y="12"/>
                  </a:cubicBezTo>
                  <a:cubicBezTo>
                    <a:pt x="5" y="12"/>
                    <a:pt x="4" y="11"/>
                    <a:pt x="4" y="11"/>
                  </a:cubicBezTo>
                  <a:cubicBezTo>
                    <a:pt x="3" y="11"/>
                    <a:pt x="2" y="10"/>
                    <a:pt x="2" y="10"/>
                  </a:cubicBezTo>
                  <a:cubicBezTo>
                    <a:pt x="1" y="9"/>
                    <a:pt x="1" y="9"/>
                    <a:pt x="1" y="8"/>
                  </a:cubicBezTo>
                  <a:cubicBezTo>
                    <a:pt x="0" y="7"/>
                    <a:pt x="0" y="7"/>
                    <a:pt x="0" y="6"/>
                  </a:cubicBezTo>
                  <a:cubicBezTo>
                    <a:pt x="0" y="5"/>
                    <a:pt x="0" y="4"/>
                    <a:pt x="1" y="4"/>
                  </a:cubicBezTo>
                  <a:cubicBezTo>
                    <a:pt x="1" y="3"/>
                    <a:pt x="1" y="2"/>
                    <a:pt x="2" y="2"/>
                  </a:cubicBezTo>
                  <a:cubicBezTo>
                    <a:pt x="2" y="1"/>
                    <a:pt x="3" y="1"/>
                    <a:pt x="4" y="0"/>
                  </a:cubicBezTo>
                  <a:cubicBezTo>
                    <a:pt x="4" y="0"/>
                    <a:pt x="5" y="0"/>
                    <a:pt x="6" y="0"/>
                  </a:cubicBezTo>
                  <a:cubicBezTo>
                    <a:pt x="7" y="0"/>
                    <a:pt x="7" y="0"/>
                    <a:pt x="8" y="0"/>
                  </a:cubicBezTo>
                  <a:cubicBezTo>
                    <a:pt x="9" y="1"/>
                    <a:pt x="9" y="1"/>
                    <a:pt x="10" y="2"/>
                  </a:cubicBezTo>
                  <a:cubicBezTo>
                    <a:pt x="10" y="2"/>
                    <a:pt x="11" y="3"/>
                    <a:pt x="11" y="4"/>
                  </a:cubicBezTo>
                  <a:cubicBezTo>
                    <a:pt x="11" y="4"/>
                    <a:pt x="12" y="5"/>
                    <a:pt x="12" y="6"/>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187" name="Freeform 29">
              <a:extLst>
                <a:ext uri="{FF2B5EF4-FFF2-40B4-BE49-F238E27FC236}">
                  <a16:creationId xmlns:a16="http://schemas.microsoft.com/office/drawing/2014/main" id="{61D96BFD-C72E-450A-AC26-90B6F7FFAB23}"/>
                </a:ext>
              </a:extLst>
            </p:cNvPr>
            <p:cNvSpPr>
              <a:spLocks/>
            </p:cNvSpPr>
            <p:nvPr userDrawn="1"/>
          </p:nvSpPr>
          <p:spPr bwMode="auto">
            <a:xfrm>
              <a:off x="1778065" y="8841064"/>
              <a:ext cx="67827" cy="98868"/>
            </a:xfrm>
            <a:custGeom>
              <a:avLst/>
              <a:gdLst>
                <a:gd name="T0" fmla="*/ 34 w 56"/>
                <a:gd name="T1" fmla="*/ 11 h 75"/>
                <a:gd name="T2" fmla="*/ 34 w 56"/>
                <a:gd name="T3" fmla="*/ 75 h 75"/>
                <a:gd name="T4" fmla="*/ 22 w 56"/>
                <a:gd name="T5" fmla="*/ 75 h 75"/>
                <a:gd name="T6" fmla="*/ 22 w 56"/>
                <a:gd name="T7" fmla="*/ 11 h 75"/>
                <a:gd name="T8" fmla="*/ 0 w 56"/>
                <a:gd name="T9" fmla="*/ 11 h 75"/>
                <a:gd name="T10" fmla="*/ 0 w 56"/>
                <a:gd name="T11" fmla="*/ 0 h 75"/>
                <a:gd name="T12" fmla="*/ 56 w 56"/>
                <a:gd name="T13" fmla="*/ 0 h 75"/>
                <a:gd name="T14" fmla="*/ 56 w 56"/>
                <a:gd name="T15" fmla="*/ 11 h 75"/>
                <a:gd name="T16" fmla="*/ 34 w 56"/>
                <a:gd name="T17" fmla="*/ 11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75">
                  <a:moveTo>
                    <a:pt x="34" y="11"/>
                  </a:moveTo>
                  <a:lnTo>
                    <a:pt x="34" y="75"/>
                  </a:lnTo>
                  <a:lnTo>
                    <a:pt x="22" y="75"/>
                  </a:lnTo>
                  <a:lnTo>
                    <a:pt x="22" y="11"/>
                  </a:lnTo>
                  <a:lnTo>
                    <a:pt x="0" y="11"/>
                  </a:lnTo>
                  <a:lnTo>
                    <a:pt x="0" y="0"/>
                  </a:lnTo>
                  <a:lnTo>
                    <a:pt x="56" y="0"/>
                  </a:lnTo>
                  <a:lnTo>
                    <a:pt x="56" y="11"/>
                  </a:lnTo>
                  <a:lnTo>
                    <a:pt x="34" y="11"/>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188" name="Freeform 30">
              <a:extLst>
                <a:ext uri="{FF2B5EF4-FFF2-40B4-BE49-F238E27FC236}">
                  <a16:creationId xmlns:a16="http://schemas.microsoft.com/office/drawing/2014/main" id="{7B9905D3-85F3-4FFC-80E7-A3EAEBC679D0}"/>
                </a:ext>
              </a:extLst>
            </p:cNvPr>
            <p:cNvSpPr>
              <a:spLocks/>
            </p:cNvSpPr>
            <p:nvPr userDrawn="1"/>
          </p:nvSpPr>
          <p:spPr bwMode="auto">
            <a:xfrm>
              <a:off x="1855581" y="8835790"/>
              <a:ext cx="55715" cy="104141"/>
            </a:xfrm>
            <a:custGeom>
              <a:avLst/>
              <a:gdLst>
                <a:gd name="T0" fmla="*/ 24 w 31"/>
                <a:gd name="T1" fmla="*/ 54 h 54"/>
                <a:gd name="T2" fmla="*/ 24 w 31"/>
                <a:gd name="T3" fmla="*/ 32 h 54"/>
                <a:gd name="T4" fmla="*/ 22 w 31"/>
                <a:gd name="T5" fmla="*/ 24 h 54"/>
                <a:gd name="T6" fmla="*/ 16 w 31"/>
                <a:gd name="T7" fmla="*/ 22 h 54"/>
                <a:gd name="T8" fmla="*/ 13 w 31"/>
                <a:gd name="T9" fmla="*/ 22 h 54"/>
                <a:gd name="T10" fmla="*/ 10 w 31"/>
                <a:gd name="T11" fmla="*/ 24 h 54"/>
                <a:gd name="T12" fmla="*/ 8 w 31"/>
                <a:gd name="T13" fmla="*/ 27 h 54"/>
                <a:gd name="T14" fmla="*/ 8 w 31"/>
                <a:gd name="T15" fmla="*/ 31 h 54"/>
                <a:gd name="T16" fmla="*/ 8 w 31"/>
                <a:gd name="T17" fmla="*/ 54 h 54"/>
                <a:gd name="T18" fmla="*/ 0 w 31"/>
                <a:gd name="T19" fmla="*/ 54 h 54"/>
                <a:gd name="T20" fmla="*/ 0 w 31"/>
                <a:gd name="T21" fmla="*/ 4 h 54"/>
                <a:gd name="T22" fmla="*/ 8 w 31"/>
                <a:gd name="T23" fmla="*/ 0 h 54"/>
                <a:gd name="T24" fmla="*/ 8 w 31"/>
                <a:gd name="T25" fmla="*/ 19 h 54"/>
                <a:gd name="T26" fmla="*/ 10 w 31"/>
                <a:gd name="T27" fmla="*/ 17 h 54"/>
                <a:gd name="T28" fmla="*/ 12 w 31"/>
                <a:gd name="T29" fmla="*/ 16 h 54"/>
                <a:gd name="T30" fmla="*/ 15 w 31"/>
                <a:gd name="T31" fmla="*/ 15 h 54"/>
                <a:gd name="T32" fmla="*/ 18 w 31"/>
                <a:gd name="T33" fmla="*/ 15 h 54"/>
                <a:gd name="T34" fmla="*/ 24 w 31"/>
                <a:gd name="T35" fmla="*/ 16 h 54"/>
                <a:gd name="T36" fmla="*/ 28 w 31"/>
                <a:gd name="T37" fmla="*/ 19 h 54"/>
                <a:gd name="T38" fmla="*/ 30 w 31"/>
                <a:gd name="T39" fmla="*/ 24 h 54"/>
                <a:gd name="T40" fmla="*/ 31 w 31"/>
                <a:gd name="T41" fmla="*/ 32 h 54"/>
                <a:gd name="T42" fmla="*/ 31 w 31"/>
                <a:gd name="T43" fmla="*/ 54 h 54"/>
                <a:gd name="T44" fmla="*/ 24 w 31"/>
                <a:gd name="T4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4">
                  <a:moveTo>
                    <a:pt x="24" y="54"/>
                  </a:moveTo>
                  <a:cubicBezTo>
                    <a:pt x="24" y="32"/>
                    <a:pt x="24" y="32"/>
                    <a:pt x="24" y="32"/>
                  </a:cubicBezTo>
                  <a:cubicBezTo>
                    <a:pt x="24" y="28"/>
                    <a:pt x="23" y="26"/>
                    <a:pt x="22" y="24"/>
                  </a:cubicBezTo>
                  <a:cubicBezTo>
                    <a:pt x="21" y="22"/>
                    <a:pt x="19" y="22"/>
                    <a:pt x="16" y="22"/>
                  </a:cubicBezTo>
                  <a:cubicBezTo>
                    <a:pt x="15" y="22"/>
                    <a:pt x="14" y="22"/>
                    <a:pt x="13" y="22"/>
                  </a:cubicBezTo>
                  <a:cubicBezTo>
                    <a:pt x="12" y="22"/>
                    <a:pt x="11" y="23"/>
                    <a:pt x="10" y="24"/>
                  </a:cubicBezTo>
                  <a:cubicBezTo>
                    <a:pt x="9" y="25"/>
                    <a:pt x="9" y="26"/>
                    <a:pt x="8" y="27"/>
                  </a:cubicBezTo>
                  <a:cubicBezTo>
                    <a:pt x="8" y="28"/>
                    <a:pt x="8" y="30"/>
                    <a:pt x="8" y="31"/>
                  </a:cubicBezTo>
                  <a:cubicBezTo>
                    <a:pt x="8" y="54"/>
                    <a:pt x="8" y="54"/>
                    <a:pt x="8" y="54"/>
                  </a:cubicBezTo>
                  <a:cubicBezTo>
                    <a:pt x="0" y="54"/>
                    <a:pt x="0" y="54"/>
                    <a:pt x="0" y="54"/>
                  </a:cubicBezTo>
                  <a:cubicBezTo>
                    <a:pt x="0" y="4"/>
                    <a:pt x="0" y="4"/>
                    <a:pt x="0" y="4"/>
                  </a:cubicBezTo>
                  <a:cubicBezTo>
                    <a:pt x="8" y="0"/>
                    <a:pt x="8" y="0"/>
                    <a:pt x="8" y="0"/>
                  </a:cubicBezTo>
                  <a:cubicBezTo>
                    <a:pt x="8" y="19"/>
                    <a:pt x="8" y="19"/>
                    <a:pt x="8" y="19"/>
                  </a:cubicBezTo>
                  <a:cubicBezTo>
                    <a:pt x="8" y="18"/>
                    <a:pt x="9" y="18"/>
                    <a:pt x="10" y="17"/>
                  </a:cubicBezTo>
                  <a:cubicBezTo>
                    <a:pt x="10" y="17"/>
                    <a:pt x="11" y="16"/>
                    <a:pt x="12" y="16"/>
                  </a:cubicBezTo>
                  <a:cubicBezTo>
                    <a:pt x="13" y="15"/>
                    <a:pt x="14" y="15"/>
                    <a:pt x="15" y="15"/>
                  </a:cubicBezTo>
                  <a:cubicBezTo>
                    <a:pt x="16" y="15"/>
                    <a:pt x="17" y="15"/>
                    <a:pt x="18" y="15"/>
                  </a:cubicBezTo>
                  <a:cubicBezTo>
                    <a:pt x="20" y="15"/>
                    <a:pt x="22" y="15"/>
                    <a:pt x="24" y="16"/>
                  </a:cubicBezTo>
                  <a:cubicBezTo>
                    <a:pt x="25" y="16"/>
                    <a:pt x="27" y="17"/>
                    <a:pt x="28" y="19"/>
                  </a:cubicBezTo>
                  <a:cubicBezTo>
                    <a:pt x="29" y="20"/>
                    <a:pt x="30" y="22"/>
                    <a:pt x="30" y="24"/>
                  </a:cubicBezTo>
                  <a:cubicBezTo>
                    <a:pt x="31" y="27"/>
                    <a:pt x="31" y="29"/>
                    <a:pt x="31" y="32"/>
                  </a:cubicBezTo>
                  <a:cubicBezTo>
                    <a:pt x="31" y="54"/>
                    <a:pt x="31" y="54"/>
                    <a:pt x="31" y="54"/>
                  </a:cubicBezTo>
                  <a:lnTo>
                    <a:pt x="24" y="54"/>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189" name="Freeform 31">
              <a:extLst>
                <a:ext uri="{FF2B5EF4-FFF2-40B4-BE49-F238E27FC236}">
                  <a16:creationId xmlns:a16="http://schemas.microsoft.com/office/drawing/2014/main" id="{5F894B9E-89D2-42A4-B9B0-118F8F843C23}"/>
                </a:ext>
              </a:extLst>
            </p:cNvPr>
            <p:cNvSpPr>
              <a:spLocks noEditPoints="1"/>
            </p:cNvSpPr>
            <p:nvPr userDrawn="1"/>
          </p:nvSpPr>
          <p:spPr bwMode="auto">
            <a:xfrm>
              <a:off x="1924620" y="8864792"/>
              <a:ext cx="59349" cy="76458"/>
            </a:xfrm>
            <a:custGeom>
              <a:avLst/>
              <a:gdLst>
                <a:gd name="T0" fmla="*/ 33 w 33"/>
                <a:gd name="T1" fmla="*/ 19 h 40"/>
                <a:gd name="T2" fmla="*/ 33 w 33"/>
                <a:gd name="T3" fmla="*/ 21 h 40"/>
                <a:gd name="T4" fmla="*/ 33 w 33"/>
                <a:gd name="T5" fmla="*/ 22 h 40"/>
                <a:gd name="T6" fmla="*/ 7 w 33"/>
                <a:gd name="T7" fmla="*/ 22 h 40"/>
                <a:gd name="T8" fmla="*/ 8 w 33"/>
                <a:gd name="T9" fmla="*/ 27 h 40"/>
                <a:gd name="T10" fmla="*/ 11 w 33"/>
                <a:gd name="T11" fmla="*/ 30 h 40"/>
                <a:gd name="T12" fmla="*/ 13 w 33"/>
                <a:gd name="T13" fmla="*/ 32 h 40"/>
                <a:gd name="T14" fmla="*/ 17 w 33"/>
                <a:gd name="T15" fmla="*/ 33 h 40"/>
                <a:gd name="T16" fmla="*/ 19 w 33"/>
                <a:gd name="T17" fmla="*/ 33 h 40"/>
                <a:gd name="T18" fmla="*/ 21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6 w 33"/>
                <a:gd name="T33" fmla="*/ 40 h 40"/>
                <a:gd name="T34" fmla="*/ 12 w 33"/>
                <a:gd name="T35" fmla="*/ 39 h 40"/>
                <a:gd name="T36" fmla="*/ 8 w 33"/>
                <a:gd name="T37" fmla="*/ 37 h 40"/>
                <a:gd name="T38" fmla="*/ 5 w 33"/>
                <a:gd name="T39" fmla="*/ 34 h 40"/>
                <a:gd name="T40" fmla="*/ 2 w 33"/>
                <a:gd name="T41" fmla="*/ 31 h 40"/>
                <a:gd name="T42" fmla="*/ 0 w 33"/>
                <a:gd name="T43" fmla="*/ 26 h 40"/>
                <a:gd name="T44" fmla="*/ 0 w 33"/>
                <a:gd name="T45" fmla="*/ 20 h 40"/>
                <a:gd name="T46" fmla="*/ 1 w 33"/>
                <a:gd name="T47" fmla="*/ 11 h 40"/>
                <a:gd name="T48" fmla="*/ 4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4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8 w 33"/>
                <a:gd name="T77" fmla="*/ 12 h 40"/>
                <a:gd name="T78" fmla="*/ 7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7" y="22"/>
                    <a:pt x="7" y="22"/>
                    <a:pt x="7" y="22"/>
                  </a:cubicBezTo>
                  <a:cubicBezTo>
                    <a:pt x="7" y="24"/>
                    <a:pt x="8" y="26"/>
                    <a:pt x="8" y="27"/>
                  </a:cubicBezTo>
                  <a:cubicBezTo>
                    <a:pt x="9" y="28"/>
                    <a:pt x="10" y="29"/>
                    <a:pt x="11" y="30"/>
                  </a:cubicBezTo>
                  <a:cubicBezTo>
                    <a:pt x="11" y="31"/>
                    <a:pt x="12" y="32"/>
                    <a:pt x="13" y="32"/>
                  </a:cubicBezTo>
                  <a:cubicBezTo>
                    <a:pt x="15" y="33"/>
                    <a:pt x="16" y="33"/>
                    <a:pt x="17" y="33"/>
                  </a:cubicBezTo>
                  <a:cubicBezTo>
                    <a:pt x="18" y="33"/>
                    <a:pt x="18" y="33"/>
                    <a:pt x="19" y="33"/>
                  </a:cubicBezTo>
                  <a:cubicBezTo>
                    <a:pt x="20" y="32"/>
                    <a:pt x="21" y="32"/>
                    <a:pt x="21" y="32"/>
                  </a:cubicBezTo>
                  <a:cubicBezTo>
                    <a:pt x="22" y="32"/>
                    <a:pt x="23" y="31"/>
                    <a:pt x="23" y="31"/>
                  </a:cubicBezTo>
                  <a:cubicBezTo>
                    <a:pt x="24" y="31"/>
                    <a:pt x="24"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19" y="39"/>
                    <a:pt x="18" y="40"/>
                    <a:pt x="16" y="40"/>
                  </a:cubicBezTo>
                  <a:cubicBezTo>
                    <a:pt x="15" y="40"/>
                    <a:pt x="13" y="39"/>
                    <a:pt x="12" y="39"/>
                  </a:cubicBezTo>
                  <a:cubicBezTo>
                    <a:pt x="10" y="38"/>
                    <a:pt x="9" y="38"/>
                    <a:pt x="8" y="37"/>
                  </a:cubicBezTo>
                  <a:cubicBezTo>
                    <a:pt x="7" y="36"/>
                    <a:pt x="6" y="35"/>
                    <a:pt x="5" y="34"/>
                  </a:cubicBezTo>
                  <a:cubicBezTo>
                    <a:pt x="4" y="34"/>
                    <a:pt x="3" y="32"/>
                    <a:pt x="2" y="31"/>
                  </a:cubicBezTo>
                  <a:cubicBezTo>
                    <a:pt x="1" y="29"/>
                    <a:pt x="1" y="28"/>
                    <a:pt x="0" y="26"/>
                  </a:cubicBezTo>
                  <a:cubicBezTo>
                    <a:pt x="0" y="24"/>
                    <a:pt x="0" y="22"/>
                    <a:pt x="0" y="20"/>
                  </a:cubicBezTo>
                  <a:cubicBezTo>
                    <a:pt x="0" y="16"/>
                    <a:pt x="0" y="13"/>
                    <a:pt x="1" y="11"/>
                  </a:cubicBezTo>
                  <a:cubicBezTo>
                    <a:pt x="2" y="8"/>
                    <a:pt x="3" y="6"/>
                    <a:pt x="4" y="5"/>
                  </a:cubicBezTo>
                  <a:cubicBezTo>
                    <a:pt x="6" y="3"/>
                    <a:pt x="8" y="2"/>
                    <a:pt x="10" y="1"/>
                  </a:cubicBezTo>
                  <a:cubicBezTo>
                    <a:pt x="12" y="0"/>
                    <a:pt x="14" y="0"/>
                    <a:pt x="17" y="0"/>
                  </a:cubicBezTo>
                  <a:cubicBezTo>
                    <a:pt x="19" y="0"/>
                    <a:pt x="22" y="0"/>
                    <a:pt x="24" y="1"/>
                  </a:cubicBezTo>
                  <a:cubicBezTo>
                    <a:pt x="26" y="2"/>
                    <a:pt x="27" y="4"/>
                    <a:pt x="29" y="5"/>
                  </a:cubicBezTo>
                  <a:cubicBezTo>
                    <a:pt x="30" y="7"/>
                    <a:pt x="31" y="9"/>
                    <a:pt x="32" y="11"/>
                  </a:cubicBezTo>
                  <a:cubicBezTo>
                    <a:pt x="32" y="14"/>
                    <a:pt x="33" y="16"/>
                    <a:pt x="33" y="19"/>
                  </a:cubicBezTo>
                  <a:close/>
                  <a:moveTo>
                    <a:pt x="25" y="16"/>
                  </a:moveTo>
                  <a:cubicBezTo>
                    <a:pt x="25" y="15"/>
                    <a:pt x="25" y="13"/>
                    <a:pt x="24"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9" y="10"/>
                    <a:pt x="9" y="11"/>
                    <a:pt x="8" y="12"/>
                  </a:cubicBezTo>
                  <a:cubicBezTo>
                    <a:pt x="8" y="13"/>
                    <a:pt x="7" y="14"/>
                    <a:pt x="7" y="16"/>
                  </a:cubicBezTo>
                  <a:lnTo>
                    <a:pt x="25" y="16"/>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190" name="Freeform 32">
              <a:extLst>
                <a:ext uri="{FF2B5EF4-FFF2-40B4-BE49-F238E27FC236}">
                  <a16:creationId xmlns:a16="http://schemas.microsoft.com/office/drawing/2014/main" id="{FE0EEAB1-2870-46B4-B8C7-13748868FFF2}"/>
                </a:ext>
              </a:extLst>
            </p:cNvPr>
            <p:cNvSpPr>
              <a:spLocks noEditPoints="1"/>
            </p:cNvSpPr>
            <p:nvPr userDrawn="1"/>
          </p:nvSpPr>
          <p:spPr bwMode="auto">
            <a:xfrm>
              <a:off x="2029993" y="8835790"/>
              <a:ext cx="55715" cy="105459"/>
            </a:xfrm>
            <a:custGeom>
              <a:avLst/>
              <a:gdLst>
                <a:gd name="T0" fmla="*/ 32 w 32"/>
                <a:gd name="T1" fmla="*/ 35 h 55"/>
                <a:gd name="T2" fmla="*/ 31 w 32"/>
                <a:gd name="T3" fmla="*/ 44 h 55"/>
                <a:gd name="T4" fmla="*/ 28 w 32"/>
                <a:gd name="T5" fmla="*/ 50 h 55"/>
                <a:gd name="T6" fmla="*/ 23 w 32"/>
                <a:gd name="T7" fmla="*/ 53 h 55"/>
                <a:gd name="T8" fmla="*/ 17 w 32"/>
                <a:gd name="T9" fmla="*/ 55 h 55"/>
                <a:gd name="T10" fmla="*/ 12 w 32"/>
                <a:gd name="T11" fmla="*/ 53 h 55"/>
                <a:gd name="T12" fmla="*/ 7 w 32"/>
                <a:gd name="T13" fmla="*/ 50 h 55"/>
                <a:gd name="T14" fmla="*/ 7 w 32"/>
                <a:gd name="T15" fmla="*/ 54 h 55"/>
                <a:gd name="T16" fmla="*/ 0 w 32"/>
                <a:gd name="T17" fmla="*/ 54 h 55"/>
                <a:gd name="T18" fmla="*/ 0 w 32"/>
                <a:gd name="T19" fmla="*/ 4 h 55"/>
                <a:gd name="T20" fmla="*/ 7 w 32"/>
                <a:gd name="T21" fmla="*/ 0 h 55"/>
                <a:gd name="T22" fmla="*/ 7 w 32"/>
                <a:gd name="T23" fmla="*/ 19 h 55"/>
                <a:gd name="T24" fmla="*/ 10 w 32"/>
                <a:gd name="T25" fmla="*/ 17 h 55"/>
                <a:gd name="T26" fmla="*/ 12 w 32"/>
                <a:gd name="T27" fmla="*/ 16 h 55"/>
                <a:gd name="T28" fmla="*/ 14 w 32"/>
                <a:gd name="T29" fmla="*/ 15 h 55"/>
                <a:gd name="T30" fmla="*/ 17 w 32"/>
                <a:gd name="T31" fmla="*/ 15 h 55"/>
                <a:gd name="T32" fmla="*/ 23 w 32"/>
                <a:gd name="T33" fmla="*/ 16 h 55"/>
                <a:gd name="T34" fmla="*/ 28 w 32"/>
                <a:gd name="T35" fmla="*/ 19 h 55"/>
                <a:gd name="T36" fmla="*/ 31 w 32"/>
                <a:gd name="T37" fmla="*/ 26 h 55"/>
                <a:gd name="T38" fmla="*/ 32 w 32"/>
                <a:gd name="T39" fmla="*/ 35 h 55"/>
                <a:gd name="T40" fmla="*/ 25 w 32"/>
                <a:gd name="T41" fmla="*/ 35 h 55"/>
                <a:gd name="T42" fmla="*/ 23 w 32"/>
                <a:gd name="T43" fmla="*/ 25 h 55"/>
                <a:gd name="T44" fmla="*/ 16 w 32"/>
                <a:gd name="T45" fmla="*/ 22 h 55"/>
                <a:gd name="T46" fmla="*/ 14 w 32"/>
                <a:gd name="T47" fmla="*/ 22 h 55"/>
                <a:gd name="T48" fmla="*/ 11 w 32"/>
                <a:gd name="T49" fmla="*/ 23 h 55"/>
                <a:gd name="T50" fmla="*/ 9 w 32"/>
                <a:gd name="T51" fmla="*/ 25 h 55"/>
                <a:gd name="T52" fmla="*/ 7 w 32"/>
                <a:gd name="T53" fmla="*/ 26 h 55"/>
                <a:gd name="T54" fmla="*/ 7 w 32"/>
                <a:gd name="T55" fmla="*/ 43 h 55"/>
                <a:gd name="T56" fmla="*/ 9 w 32"/>
                <a:gd name="T57" fmla="*/ 44 h 55"/>
                <a:gd name="T58" fmla="*/ 11 w 32"/>
                <a:gd name="T59" fmla="*/ 46 h 55"/>
                <a:gd name="T60" fmla="*/ 14 w 32"/>
                <a:gd name="T61" fmla="*/ 47 h 55"/>
                <a:gd name="T62" fmla="*/ 16 w 32"/>
                <a:gd name="T63" fmla="*/ 48 h 55"/>
                <a:gd name="T64" fmla="*/ 23 w 32"/>
                <a:gd name="T65" fmla="*/ 45 h 55"/>
                <a:gd name="T66" fmla="*/ 25 w 32"/>
                <a:gd name="T67" fmla="*/ 3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2" h="55">
                  <a:moveTo>
                    <a:pt x="32" y="35"/>
                  </a:moveTo>
                  <a:cubicBezTo>
                    <a:pt x="32" y="38"/>
                    <a:pt x="32" y="41"/>
                    <a:pt x="31" y="44"/>
                  </a:cubicBezTo>
                  <a:cubicBezTo>
                    <a:pt x="30" y="46"/>
                    <a:pt x="29" y="48"/>
                    <a:pt x="28" y="50"/>
                  </a:cubicBezTo>
                  <a:cubicBezTo>
                    <a:pt x="26" y="51"/>
                    <a:pt x="25" y="53"/>
                    <a:pt x="23" y="53"/>
                  </a:cubicBezTo>
                  <a:cubicBezTo>
                    <a:pt x="21" y="54"/>
                    <a:pt x="19" y="55"/>
                    <a:pt x="17" y="55"/>
                  </a:cubicBezTo>
                  <a:cubicBezTo>
                    <a:pt x="15" y="55"/>
                    <a:pt x="13" y="54"/>
                    <a:pt x="12" y="53"/>
                  </a:cubicBezTo>
                  <a:cubicBezTo>
                    <a:pt x="10" y="52"/>
                    <a:pt x="9" y="51"/>
                    <a:pt x="7" y="50"/>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9" y="18"/>
                    <a:pt x="10" y="17"/>
                  </a:cubicBezTo>
                  <a:cubicBezTo>
                    <a:pt x="10" y="17"/>
                    <a:pt x="11" y="16"/>
                    <a:pt x="12" y="16"/>
                  </a:cubicBezTo>
                  <a:cubicBezTo>
                    <a:pt x="12" y="16"/>
                    <a:pt x="13" y="15"/>
                    <a:pt x="14" y="15"/>
                  </a:cubicBezTo>
                  <a:cubicBezTo>
                    <a:pt x="15" y="15"/>
                    <a:pt x="16" y="15"/>
                    <a:pt x="17" y="15"/>
                  </a:cubicBezTo>
                  <a:cubicBezTo>
                    <a:pt x="20" y="15"/>
                    <a:pt x="21" y="15"/>
                    <a:pt x="23" y="16"/>
                  </a:cubicBezTo>
                  <a:cubicBezTo>
                    <a:pt x="25" y="16"/>
                    <a:pt x="27" y="18"/>
                    <a:pt x="28" y="19"/>
                  </a:cubicBezTo>
                  <a:cubicBezTo>
                    <a:pt x="29" y="21"/>
                    <a:pt x="30" y="23"/>
                    <a:pt x="31" y="26"/>
                  </a:cubicBezTo>
                  <a:cubicBezTo>
                    <a:pt x="32" y="28"/>
                    <a:pt x="32" y="32"/>
                    <a:pt x="32" y="35"/>
                  </a:cubicBezTo>
                  <a:close/>
                  <a:moveTo>
                    <a:pt x="25" y="35"/>
                  </a:moveTo>
                  <a:cubicBezTo>
                    <a:pt x="25" y="31"/>
                    <a:pt x="24" y="27"/>
                    <a:pt x="23" y="25"/>
                  </a:cubicBezTo>
                  <a:cubicBezTo>
                    <a:pt x="21" y="23"/>
                    <a:pt x="19" y="22"/>
                    <a:pt x="16" y="22"/>
                  </a:cubicBezTo>
                  <a:cubicBezTo>
                    <a:pt x="15" y="22"/>
                    <a:pt x="14" y="22"/>
                    <a:pt x="14" y="22"/>
                  </a:cubicBezTo>
                  <a:cubicBezTo>
                    <a:pt x="13" y="22"/>
                    <a:pt x="12" y="23"/>
                    <a:pt x="11" y="23"/>
                  </a:cubicBezTo>
                  <a:cubicBezTo>
                    <a:pt x="10" y="23"/>
                    <a:pt x="10" y="24"/>
                    <a:pt x="9" y="25"/>
                  </a:cubicBezTo>
                  <a:cubicBezTo>
                    <a:pt x="8" y="25"/>
                    <a:pt x="8" y="26"/>
                    <a:pt x="7" y="26"/>
                  </a:cubicBezTo>
                  <a:cubicBezTo>
                    <a:pt x="7" y="43"/>
                    <a:pt x="7" y="43"/>
                    <a:pt x="7" y="43"/>
                  </a:cubicBezTo>
                  <a:cubicBezTo>
                    <a:pt x="8" y="43"/>
                    <a:pt x="8" y="44"/>
                    <a:pt x="9" y="44"/>
                  </a:cubicBezTo>
                  <a:cubicBezTo>
                    <a:pt x="10" y="45"/>
                    <a:pt x="10" y="45"/>
                    <a:pt x="11" y="46"/>
                  </a:cubicBezTo>
                  <a:cubicBezTo>
                    <a:pt x="12" y="46"/>
                    <a:pt x="13" y="47"/>
                    <a:pt x="14" y="47"/>
                  </a:cubicBezTo>
                  <a:cubicBezTo>
                    <a:pt x="15" y="47"/>
                    <a:pt x="15" y="48"/>
                    <a:pt x="16" y="48"/>
                  </a:cubicBezTo>
                  <a:cubicBezTo>
                    <a:pt x="19" y="48"/>
                    <a:pt x="21" y="47"/>
                    <a:pt x="23" y="45"/>
                  </a:cubicBezTo>
                  <a:cubicBezTo>
                    <a:pt x="24" y="43"/>
                    <a:pt x="25" y="39"/>
                    <a:pt x="25" y="35"/>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191" name="Freeform 33">
              <a:extLst>
                <a:ext uri="{FF2B5EF4-FFF2-40B4-BE49-F238E27FC236}">
                  <a16:creationId xmlns:a16="http://schemas.microsoft.com/office/drawing/2014/main" id="{86EFB31A-9D60-4F02-BD20-A053E46BD6CB}"/>
                </a:ext>
              </a:extLst>
            </p:cNvPr>
            <p:cNvSpPr>
              <a:spLocks noEditPoints="1"/>
            </p:cNvSpPr>
            <p:nvPr userDrawn="1"/>
          </p:nvSpPr>
          <p:spPr bwMode="auto">
            <a:xfrm>
              <a:off x="2096609" y="8864792"/>
              <a:ext cx="58137" cy="76458"/>
            </a:xfrm>
            <a:custGeom>
              <a:avLst/>
              <a:gdLst>
                <a:gd name="T0" fmla="*/ 33 w 33"/>
                <a:gd name="T1" fmla="*/ 19 h 40"/>
                <a:gd name="T2" fmla="*/ 33 w 33"/>
                <a:gd name="T3" fmla="*/ 21 h 40"/>
                <a:gd name="T4" fmla="*/ 33 w 33"/>
                <a:gd name="T5" fmla="*/ 22 h 40"/>
                <a:gd name="T6" fmla="*/ 8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4 w 33"/>
                <a:gd name="T21" fmla="*/ 31 h 40"/>
                <a:gd name="T22" fmla="*/ 26 w 33"/>
                <a:gd name="T23" fmla="*/ 30 h 40"/>
                <a:gd name="T24" fmla="*/ 30 w 33"/>
                <a:gd name="T25" fmla="*/ 35 h 40"/>
                <a:gd name="T26" fmla="*/ 28 w 33"/>
                <a:gd name="T27" fmla="*/ 37 h 40"/>
                <a:gd name="T28" fmla="*/ 25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2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6 w 33"/>
                <a:gd name="T63" fmla="*/ 16 h 40"/>
                <a:gd name="T64" fmla="*/ 25 w 33"/>
                <a:gd name="T65" fmla="*/ 12 h 40"/>
                <a:gd name="T66" fmla="*/ 23 w 33"/>
                <a:gd name="T67" fmla="*/ 9 h 40"/>
                <a:gd name="T68" fmla="*/ 21 w 33"/>
                <a:gd name="T69" fmla="*/ 7 h 40"/>
                <a:gd name="T70" fmla="*/ 17 w 33"/>
                <a:gd name="T71" fmla="*/ 6 h 40"/>
                <a:gd name="T72" fmla="*/ 13 w 33"/>
                <a:gd name="T73" fmla="*/ 7 h 40"/>
                <a:gd name="T74" fmla="*/ 11 w 33"/>
                <a:gd name="T75" fmla="*/ 9 h 40"/>
                <a:gd name="T76" fmla="*/ 9 w 33"/>
                <a:gd name="T77" fmla="*/ 12 h 40"/>
                <a:gd name="T78" fmla="*/ 8 w 33"/>
                <a:gd name="T79" fmla="*/ 16 h 40"/>
                <a:gd name="T80" fmla="*/ 26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10" y="28"/>
                    <a:pt x="10" y="29"/>
                    <a:pt x="11" y="30"/>
                  </a:cubicBezTo>
                  <a:cubicBezTo>
                    <a:pt x="12" y="31"/>
                    <a:pt x="13" y="32"/>
                    <a:pt x="14" y="32"/>
                  </a:cubicBezTo>
                  <a:cubicBezTo>
                    <a:pt x="15" y="33"/>
                    <a:pt x="16" y="33"/>
                    <a:pt x="17" y="33"/>
                  </a:cubicBezTo>
                  <a:cubicBezTo>
                    <a:pt x="18" y="33"/>
                    <a:pt x="19" y="33"/>
                    <a:pt x="20" y="33"/>
                  </a:cubicBezTo>
                  <a:cubicBezTo>
                    <a:pt x="21" y="32"/>
                    <a:pt x="21" y="32"/>
                    <a:pt x="22" y="32"/>
                  </a:cubicBezTo>
                  <a:cubicBezTo>
                    <a:pt x="23" y="32"/>
                    <a:pt x="23" y="31"/>
                    <a:pt x="24" y="31"/>
                  </a:cubicBezTo>
                  <a:cubicBezTo>
                    <a:pt x="24" y="31"/>
                    <a:pt x="25" y="30"/>
                    <a:pt x="26" y="30"/>
                  </a:cubicBezTo>
                  <a:cubicBezTo>
                    <a:pt x="30" y="35"/>
                    <a:pt x="30" y="35"/>
                    <a:pt x="30" y="35"/>
                  </a:cubicBezTo>
                  <a:cubicBezTo>
                    <a:pt x="29" y="35"/>
                    <a:pt x="28" y="36"/>
                    <a:pt x="28" y="37"/>
                  </a:cubicBezTo>
                  <a:cubicBezTo>
                    <a:pt x="27" y="37"/>
                    <a:pt x="26" y="38"/>
                    <a:pt x="25" y="38"/>
                  </a:cubicBezTo>
                  <a:cubicBezTo>
                    <a:pt x="24" y="39"/>
                    <a:pt x="23" y="39"/>
                    <a:pt x="21" y="39"/>
                  </a:cubicBezTo>
                  <a:cubicBezTo>
                    <a:pt x="20" y="39"/>
                    <a:pt x="19" y="40"/>
                    <a:pt x="17" y="40"/>
                  </a:cubicBezTo>
                  <a:cubicBezTo>
                    <a:pt x="15" y="40"/>
                    <a:pt x="14" y="39"/>
                    <a:pt x="12" y="39"/>
                  </a:cubicBezTo>
                  <a:cubicBezTo>
                    <a:pt x="11" y="38"/>
                    <a:pt x="10" y="38"/>
                    <a:pt x="8" y="37"/>
                  </a:cubicBezTo>
                  <a:cubicBezTo>
                    <a:pt x="7" y="36"/>
                    <a:pt x="6" y="35"/>
                    <a:pt x="5" y="34"/>
                  </a:cubicBezTo>
                  <a:cubicBezTo>
                    <a:pt x="5" y="34"/>
                    <a:pt x="4" y="32"/>
                    <a:pt x="3" y="31"/>
                  </a:cubicBezTo>
                  <a:cubicBezTo>
                    <a:pt x="2" y="29"/>
                    <a:pt x="1" y="28"/>
                    <a:pt x="1" y="26"/>
                  </a:cubicBezTo>
                  <a:cubicBezTo>
                    <a:pt x="1" y="24"/>
                    <a:pt x="0" y="22"/>
                    <a:pt x="0" y="20"/>
                  </a:cubicBezTo>
                  <a:cubicBezTo>
                    <a:pt x="0" y="16"/>
                    <a:pt x="1" y="13"/>
                    <a:pt x="2" y="11"/>
                  </a:cubicBezTo>
                  <a:cubicBezTo>
                    <a:pt x="2" y="8"/>
                    <a:pt x="4" y="6"/>
                    <a:pt x="5" y="5"/>
                  </a:cubicBezTo>
                  <a:cubicBezTo>
                    <a:pt x="7" y="3"/>
                    <a:pt x="8" y="2"/>
                    <a:pt x="10" y="1"/>
                  </a:cubicBezTo>
                  <a:cubicBezTo>
                    <a:pt x="12" y="0"/>
                    <a:pt x="15" y="0"/>
                    <a:pt x="17" y="0"/>
                  </a:cubicBezTo>
                  <a:cubicBezTo>
                    <a:pt x="20" y="0"/>
                    <a:pt x="22" y="0"/>
                    <a:pt x="24" y="1"/>
                  </a:cubicBezTo>
                  <a:cubicBezTo>
                    <a:pt x="26" y="2"/>
                    <a:pt x="28" y="4"/>
                    <a:pt x="29" y="5"/>
                  </a:cubicBezTo>
                  <a:cubicBezTo>
                    <a:pt x="31" y="7"/>
                    <a:pt x="32" y="9"/>
                    <a:pt x="32" y="11"/>
                  </a:cubicBezTo>
                  <a:cubicBezTo>
                    <a:pt x="33" y="14"/>
                    <a:pt x="33" y="16"/>
                    <a:pt x="33" y="19"/>
                  </a:cubicBezTo>
                  <a:close/>
                  <a:moveTo>
                    <a:pt x="26" y="16"/>
                  </a:moveTo>
                  <a:cubicBezTo>
                    <a:pt x="26" y="15"/>
                    <a:pt x="25" y="13"/>
                    <a:pt x="25" y="12"/>
                  </a:cubicBezTo>
                  <a:cubicBezTo>
                    <a:pt x="25" y="11"/>
                    <a:pt x="24" y="10"/>
                    <a:pt x="23" y="9"/>
                  </a:cubicBezTo>
                  <a:cubicBezTo>
                    <a:pt x="23" y="8"/>
                    <a:pt x="22" y="8"/>
                    <a:pt x="21" y="7"/>
                  </a:cubicBezTo>
                  <a:cubicBezTo>
                    <a:pt x="20" y="7"/>
                    <a:pt x="18" y="6"/>
                    <a:pt x="17" y="6"/>
                  </a:cubicBezTo>
                  <a:cubicBezTo>
                    <a:pt x="15" y="6"/>
                    <a:pt x="14" y="7"/>
                    <a:pt x="13" y="7"/>
                  </a:cubicBezTo>
                  <a:cubicBezTo>
                    <a:pt x="12" y="7"/>
                    <a:pt x="11" y="8"/>
                    <a:pt x="11" y="9"/>
                  </a:cubicBezTo>
                  <a:cubicBezTo>
                    <a:pt x="10" y="10"/>
                    <a:pt x="9" y="11"/>
                    <a:pt x="9" y="12"/>
                  </a:cubicBezTo>
                  <a:cubicBezTo>
                    <a:pt x="8" y="13"/>
                    <a:pt x="8" y="14"/>
                    <a:pt x="8" y="16"/>
                  </a:cubicBezTo>
                  <a:lnTo>
                    <a:pt x="26" y="16"/>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192" name="Freeform 34">
              <a:extLst>
                <a:ext uri="{FF2B5EF4-FFF2-40B4-BE49-F238E27FC236}">
                  <a16:creationId xmlns:a16="http://schemas.microsoft.com/office/drawing/2014/main" id="{7D0FF6A9-D7E2-411E-BEAB-B8876DDB7090}"/>
                </a:ext>
              </a:extLst>
            </p:cNvPr>
            <p:cNvSpPr>
              <a:spLocks/>
            </p:cNvSpPr>
            <p:nvPr userDrawn="1"/>
          </p:nvSpPr>
          <p:spPr bwMode="auto">
            <a:xfrm>
              <a:off x="2164436" y="8835790"/>
              <a:ext cx="38758" cy="105459"/>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2 w 22"/>
                <a:gd name="T25" fmla="*/ 0 h 55"/>
                <a:gd name="T26" fmla="*/ 12 w 22"/>
                <a:gd name="T27" fmla="*/ 15 h 55"/>
                <a:gd name="T28" fmla="*/ 22 w 22"/>
                <a:gd name="T29" fmla="*/ 15 h 55"/>
                <a:gd name="T30" fmla="*/ 22 w 22"/>
                <a:gd name="T31" fmla="*/ 22 h 55"/>
                <a:gd name="T32" fmla="*/ 12 w 22"/>
                <a:gd name="T33" fmla="*/ 22 h 55"/>
                <a:gd name="T34" fmla="*/ 12 w 22"/>
                <a:gd name="T35" fmla="*/ 43 h 55"/>
                <a:gd name="T36" fmla="*/ 13 w 22"/>
                <a:gd name="T37" fmla="*/ 45 h 55"/>
                <a:gd name="T38" fmla="*/ 13 w 22"/>
                <a:gd name="T39" fmla="*/ 47 h 55"/>
                <a:gd name="T40" fmla="*/ 15 w 22"/>
                <a:gd name="T41" fmla="*/ 47 h 55"/>
                <a:gd name="T42" fmla="*/ 16 w 22"/>
                <a:gd name="T43" fmla="*/ 48 h 55"/>
                <a:gd name="T44" fmla="*/ 19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2" y="55"/>
                    <a:pt x="11" y="54"/>
                    <a:pt x="10" y="54"/>
                  </a:cubicBezTo>
                  <a:cubicBezTo>
                    <a:pt x="9" y="54"/>
                    <a:pt x="8"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3"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193" name="Freeform 35">
              <a:extLst>
                <a:ext uri="{FF2B5EF4-FFF2-40B4-BE49-F238E27FC236}">
                  <a16:creationId xmlns:a16="http://schemas.microsoft.com/office/drawing/2014/main" id="{CAFE3F05-57C1-4A8B-AF01-D477A6ECDE99}"/>
                </a:ext>
              </a:extLst>
            </p:cNvPr>
            <p:cNvSpPr>
              <a:spLocks/>
            </p:cNvSpPr>
            <p:nvPr userDrawn="1"/>
          </p:nvSpPr>
          <p:spPr bwMode="auto">
            <a:xfrm>
              <a:off x="2211673" y="8835790"/>
              <a:ext cx="38758" cy="105459"/>
            </a:xfrm>
            <a:custGeom>
              <a:avLst/>
              <a:gdLst>
                <a:gd name="T0" fmla="*/ 21 w 22"/>
                <a:gd name="T1" fmla="*/ 53 h 55"/>
                <a:gd name="T2" fmla="*/ 18 w 22"/>
                <a:gd name="T3" fmla="*/ 54 h 55"/>
                <a:gd name="T4" fmla="*/ 14 w 22"/>
                <a:gd name="T5" fmla="*/ 55 h 55"/>
                <a:gd name="T6" fmla="*/ 10 w 22"/>
                <a:gd name="T7" fmla="*/ 54 h 55"/>
                <a:gd name="T8" fmla="*/ 7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2 w 22"/>
                <a:gd name="T25" fmla="*/ 0 h 55"/>
                <a:gd name="T26" fmla="*/ 12 w 22"/>
                <a:gd name="T27" fmla="*/ 15 h 55"/>
                <a:gd name="T28" fmla="*/ 22 w 22"/>
                <a:gd name="T29" fmla="*/ 15 h 55"/>
                <a:gd name="T30" fmla="*/ 22 w 22"/>
                <a:gd name="T31" fmla="*/ 22 h 55"/>
                <a:gd name="T32" fmla="*/ 12 w 22"/>
                <a:gd name="T33" fmla="*/ 22 h 55"/>
                <a:gd name="T34" fmla="*/ 12 w 22"/>
                <a:gd name="T35" fmla="*/ 43 h 55"/>
                <a:gd name="T36" fmla="*/ 13 w 22"/>
                <a:gd name="T37" fmla="*/ 45 h 55"/>
                <a:gd name="T38" fmla="*/ 13 w 22"/>
                <a:gd name="T39" fmla="*/ 47 h 55"/>
                <a:gd name="T40" fmla="*/ 15 w 22"/>
                <a:gd name="T41" fmla="*/ 47 h 55"/>
                <a:gd name="T42" fmla="*/ 16 w 22"/>
                <a:gd name="T43" fmla="*/ 48 h 55"/>
                <a:gd name="T44" fmla="*/ 19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6" y="54"/>
                    <a:pt x="15" y="55"/>
                    <a:pt x="14" y="55"/>
                  </a:cubicBezTo>
                  <a:cubicBezTo>
                    <a:pt x="12" y="55"/>
                    <a:pt x="11" y="54"/>
                    <a:pt x="10" y="54"/>
                  </a:cubicBezTo>
                  <a:cubicBezTo>
                    <a:pt x="9" y="54"/>
                    <a:pt x="8" y="53"/>
                    <a:pt x="7"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2"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194" name="Freeform 36">
              <a:extLst>
                <a:ext uri="{FF2B5EF4-FFF2-40B4-BE49-F238E27FC236}">
                  <a16:creationId xmlns:a16="http://schemas.microsoft.com/office/drawing/2014/main" id="{8C5A26C3-E322-4ECE-A172-DB1EF9FB77C0}"/>
                </a:ext>
              </a:extLst>
            </p:cNvPr>
            <p:cNvSpPr>
              <a:spLocks noEditPoints="1"/>
            </p:cNvSpPr>
            <p:nvPr userDrawn="1"/>
          </p:nvSpPr>
          <p:spPr bwMode="auto">
            <a:xfrm>
              <a:off x="2260120" y="8864792"/>
              <a:ext cx="58137" cy="76458"/>
            </a:xfrm>
            <a:custGeom>
              <a:avLst/>
              <a:gdLst>
                <a:gd name="T0" fmla="*/ 33 w 33"/>
                <a:gd name="T1" fmla="*/ 19 h 40"/>
                <a:gd name="T2" fmla="*/ 33 w 33"/>
                <a:gd name="T3" fmla="*/ 21 h 40"/>
                <a:gd name="T4" fmla="*/ 33 w 33"/>
                <a:gd name="T5" fmla="*/ 22 h 40"/>
                <a:gd name="T6" fmla="*/ 8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4 w 33"/>
                <a:gd name="T21" fmla="*/ 31 h 40"/>
                <a:gd name="T22" fmla="*/ 26 w 33"/>
                <a:gd name="T23" fmla="*/ 30 h 40"/>
                <a:gd name="T24" fmla="*/ 30 w 33"/>
                <a:gd name="T25" fmla="*/ 35 h 40"/>
                <a:gd name="T26" fmla="*/ 27 w 33"/>
                <a:gd name="T27" fmla="*/ 37 h 40"/>
                <a:gd name="T28" fmla="*/ 25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2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6 w 33"/>
                <a:gd name="T63" fmla="*/ 16 h 40"/>
                <a:gd name="T64" fmla="*/ 25 w 33"/>
                <a:gd name="T65" fmla="*/ 12 h 40"/>
                <a:gd name="T66" fmla="*/ 23 w 33"/>
                <a:gd name="T67" fmla="*/ 9 h 40"/>
                <a:gd name="T68" fmla="*/ 21 w 33"/>
                <a:gd name="T69" fmla="*/ 7 h 40"/>
                <a:gd name="T70" fmla="*/ 17 w 33"/>
                <a:gd name="T71" fmla="*/ 6 h 40"/>
                <a:gd name="T72" fmla="*/ 13 w 33"/>
                <a:gd name="T73" fmla="*/ 7 h 40"/>
                <a:gd name="T74" fmla="*/ 11 w 33"/>
                <a:gd name="T75" fmla="*/ 9 h 40"/>
                <a:gd name="T76" fmla="*/ 9 w 33"/>
                <a:gd name="T77" fmla="*/ 12 h 40"/>
                <a:gd name="T78" fmla="*/ 8 w 33"/>
                <a:gd name="T79" fmla="*/ 16 h 40"/>
                <a:gd name="T80" fmla="*/ 26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10" y="28"/>
                    <a:pt x="10" y="29"/>
                    <a:pt x="11" y="30"/>
                  </a:cubicBezTo>
                  <a:cubicBezTo>
                    <a:pt x="12" y="31"/>
                    <a:pt x="13" y="32"/>
                    <a:pt x="14" y="32"/>
                  </a:cubicBezTo>
                  <a:cubicBezTo>
                    <a:pt x="15" y="33"/>
                    <a:pt x="16" y="33"/>
                    <a:pt x="17" y="33"/>
                  </a:cubicBezTo>
                  <a:cubicBezTo>
                    <a:pt x="18" y="33"/>
                    <a:pt x="19" y="33"/>
                    <a:pt x="20" y="33"/>
                  </a:cubicBezTo>
                  <a:cubicBezTo>
                    <a:pt x="21" y="32"/>
                    <a:pt x="21" y="32"/>
                    <a:pt x="22" y="32"/>
                  </a:cubicBezTo>
                  <a:cubicBezTo>
                    <a:pt x="23" y="32"/>
                    <a:pt x="23" y="31"/>
                    <a:pt x="24" y="31"/>
                  </a:cubicBezTo>
                  <a:cubicBezTo>
                    <a:pt x="24" y="31"/>
                    <a:pt x="25" y="30"/>
                    <a:pt x="26" y="30"/>
                  </a:cubicBezTo>
                  <a:cubicBezTo>
                    <a:pt x="30" y="35"/>
                    <a:pt x="30" y="35"/>
                    <a:pt x="30" y="35"/>
                  </a:cubicBezTo>
                  <a:cubicBezTo>
                    <a:pt x="29" y="35"/>
                    <a:pt x="28" y="36"/>
                    <a:pt x="27" y="37"/>
                  </a:cubicBezTo>
                  <a:cubicBezTo>
                    <a:pt x="27" y="37"/>
                    <a:pt x="26" y="38"/>
                    <a:pt x="25" y="38"/>
                  </a:cubicBezTo>
                  <a:cubicBezTo>
                    <a:pt x="24" y="39"/>
                    <a:pt x="22" y="39"/>
                    <a:pt x="21" y="39"/>
                  </a:cubicBezTo>
                  <a:cubicBezTo>
                    <a:pt x="20" y="39"/>
                    <a:pt x="19" y="40"/>
                    <a:pt x="17" y="40"/>
                  </a:cubicBezTo>
                  <a:cubicBezTo>
                    <a:pt x="15" y="40"/>
                    <a:pt x="14" y="39"/>
                    <a:pt x="12" y="39"/>
                  </a:cubicBezTo>
                  <a:cubicBezTo>
                    <a:pt x="11" y="38"/>
                    <a:pt x="10" y="38"/>
                    <a:pt x="8" y="37"/>
                  </a:cubicBezTo>
                  <a:cubicBezTo>
                    <a:pt x="7" y="36"/>
                    <a:pt x="6" y="35"/>
                    <a:pt x="5" y="34"/>
                  </a:cubicBezTo>
                  <a:cubicBezTo>
                    <a:pt x="5" y="34"/>
                    <a:pt x="4" y="32"/>
                    <a:pt x="3" y="31"/>
                  </a:cubicBezTo>
                  <a:cubicBezTo>
                    <a:pt x="2" y="29"/>
                    <a:pt x="1" y="28"/>
                    <a:pt x="1" y="26"/>
                  </a:cubicBezTo>
                  <a:cubicBezTo>
                    <a:pt x="1" y="24"/>
                    <a:pt x="0" y="22"/>
                    <a:pt x="0" y="20"/>
                  </a:cubicBezTo>
                  <a:cubicBezTo>
                    <a:pt x="0" y="16"/>
                    <a:pt x="1" y="13"/>
                    <a:pt x="2" y="11"/>
                  </a:cubicBezTo>
                  <a:cubicBezTo>
                    <a:pt x="2" y="8"/>
                    <a:pt x="4" y="6"/>
                    <a:pt x="5" y="5"/>
                  </a:cubicBezTo>
                  <a:cubicBezTo>
                    <a:pt x="6" y="3"/>
                    <a:pt x="8" y="2"/>
                    <a:pt x="10" y="1"/>
                  </a:cubicBezTo>
                  <a:cubicBezTo>
                    <a:pt x="12" y="0"/>
                    <a:pt x="15" y="0"/>
                    <a:pt x="17" y="0"/>
                  </a:cubicBezTo>
                  <a:cubicBezTo>
                    <a:pt x="20" y="0"/>
                    <a:pt x="22" y="0"/>
                    <a:pt x="24" y="1"/>
                  </a:cubicBezTo>
                  <a:cubicBezTo>
                    <a:pt x="26" y="2"/>
                    <a:pt x="28" y="4"/>
                    <a:pt x="29" y="5"/>
                  </a:cubicBezTo>
                  <a:cubicBezTo>
                    <a:pt x="31" y="7"/>
                    <a:pt x="32" y="9"/>
                    <a:pt x="32" y="11"/>
                  </a:cubicBezTo>
                  <a:cubicBezTo>
                    <a:pt x="33" y="14"/>
                    <a:pt x="33" y="16"/>
                    <a:pt x="33" y="19"/>
                  </a:cubicBezTo>
                  <a:close/>
                  <a:moveTo>
                    <a:pt x="26" y="16"/>
                  </a:moveTo>
                  <a:cubicBezTo>
                    <a:pt x="26" y="15"/>
                    <a:pt x="25" y="13"/>
                    <a:pt x="25" y="12"/>
                  </a:cubicBezTo>
                  <a:cubicBezTo>
                    <a:pt x="25" y="11"/>
                    <a:pt x="24" y="10"/>
                    <a:pt x="23" y="9"/>
                  </a:cubicBezTo>
                  <a:cubicBezTo>
                    <a:pt x="23" y="8"/>
                    <a:pt x="22" y="8"/>
                    <a:pt x="21" y="7"/>
                  </a:cubicBezTo>
                  <a:cubicBezTo>
                    <a:pt x="20" y="7"/>
                    <a:pt x="18" y="6"/>
                    <a:pt x="17" y="6"/>
                  </a:cubicBezTo>
                  <a:cubicBezTo>
                    <a:pt x="15" y="6"/>
                    <a:pt x="14" y="7"/>
                    <a:pt x="13" y="7"/>
                  </a:cubicBezTo>
                  <a:cubicBezTo>
                    <a:pt x="12" y="7"/>
                    <a:pt x="11" y="8"/>
                    <a:pt x="11" y="9"/>
                  </a:cubicBezTo>
                  <a:cubicBezTo>
                    <a:pt x="10" y="10"/>
                    <a:pt x="9" y="11"/>
                    <a:pt x="9" y="12"/>
                  </a:cubicBezTo>
                  <a:cubicBezTo>
                    <a:pt x="8" y="13"/>
                    <a:pt x="8" y="14"/>
                    <a:pt x="8" y="16"/>
                  </a:cubicBezTo>
                  <a:lnTo>
                    <a:pt x="26" y="16"/>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195" name="Freeform 37">
              <a:extLst>
                <a:ext uri="{FF2B5EF4-FFF2-40B4-BE49-F238E27FC236}">
                  <a16:creationId xmlns:a16="http://schemas.microsoft.com/office/drawing/2014/main" id="{BF254D27-0934-4678-ABAD-9F5F61FB4601}"/>
                </a:ext>
              </a:extLst>
            </p:cNvPr>
            <p:cNvSpPr>
              <a:spLocks/>
            </p:cNvSpPr>
            <p:nvPr userDrawn="1"/>
          </p:nvSpPr>
          <p:spPr bwMode="auto">
            <a:xfrm>
              <a:off x="2331581" y="8864792"/>
              <a:ext cx="41180" cy="75139"/>
            </a:xfrm>
            <a:custGeom>
              <a:avLst/>
              <a:gdLst>
                <a:gd name="T0" fmla="*/ 21 w 23"/>
                <a:gd name="T1" fmla="*/ 8 h 39"/>
                <a:gd name="T2" fmla="*/ 19 w 23"/>
                <a:gd name="T3" fmla="*/ 7 h 39"/>
                <a:gd name="T4" fmla="*/ 15 w 23"/>
                <a:gd name="T5" fmla="*/ 7 h 39"/>
                <a:gd name="T6" fmla="*/ 10 w 23"/>
                <a:gd name="T7" fmla="*/ 9 h 39"/>
                <a:gd name="T8" fmla="*/ 8 w 23"/>
                <a:gd name="T9" fmla="*/ 17 h 39"/>
                <a:gd name="T10" fmla="*/ 8 w 23"/>
                <a:gd name="T11" fmla="*/ 39 h 39"/>
                <a:gd name="T12" fmla="*/ 0 w 23"/>
                <a:gd name="T13" fmla="*/ 39 h 39"/>
                <a:gd name="T14" fmla="*/ 0 w 23"/>
                <a:gd name="T15" fmla="*/ 0 h 39"/>
                <a:gd name="T16" fmla="*/ 8 w 23"/>
                <a:gd name="T17" fmla="*/ 0 h 39"/>
                <a:gd name="T18" fmla="*/ 8 w 23"/>
                <a:gd name="T19" fmla="*/ 4 h 39"/>
                <a:gd name="T20" fmla="*/ 9 w 23"/>
                <a:gd name="T21" fmla="*/ 2 h 39"/>
                <a:gd name="T22" fmla="*/ 11 w 23"/>
                <a:gd name="T23" fmla="*/ 1 h 39"/>
                <a:gd name="T24" fmla="*/ 14 w 23"/>
                <a:gd name="T25" fmla="*/ 0 h 39"/>
                <a:gd name="T26" fmla="*/ 17 w 23"/>
                <a:gd name="T27" fmla="*/ 0 h 39"/>
                <a:gd name="T28" fmla="*/ 20 w 23"/>
                <a:gd name="T29" fmla="*/ 0 h 39"/>
                <a:gd name="T30" fmla="*/ 23 w 23"/>
                <a:gd name="T31" fmla="*/ 1 h 39"/>
                <a:gd name="T32" fmla="*/ 21 w 23"/>
                <a:gd name="T33" fmla="*/ 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39">
                  <a:moveTo>
                    <a:pt x="21" y="8"/>
                  </a:moveTo>
                  <a:cubicBezTo>
                    <a:pt x="20" y="8"/>
                    <a:pt x="19" y="8"/>
                    <a:pt x="19" y="7"/>
                  </a:cubicBezTo>
                  <a:cubicBezTo>
                    <a:pt x="18" y="7"/>
                    <a:pt x="17" y="7"/>
                    <a:pt x="15" y="7"/>
                  </a:cubicBezTo>
                  <a:cubicBezTo>
                    <a:pt x="13" y="7"/>
                    <a:pt x="11" y="8"/>
                    <a:pt x="10" y="9"/>
                  </a:cubicBezTo>
                  <a:cubicBezTo>
                    <a:pt x="8" y="11"/>
                    <a:pt x="8" y="14"/>
                    <a:pt x="8" y="17"/>
                  </a:cubicBezTo>
                  <a:cubicBezTo>
                    <a:pt x="8" y="39"/>
                    <a:pt x="8" y="39"/>
                    <a:pt x="8" y="39"/>
                  </a:cubicBezTo>
                  <a:cubicBezTo>
                    <a:pt x="0" y="39"/>
                    <a:pt x="0" y="39"/>
                    <a:pt x="0" y="39"/>
                  </a:cubicBezTo>
                  <a:cubicBezTo>
                    <a:pt x="0" y="0"/>
                    <a:pt x="0" y="0"/>
                    <a:pt x="0" y="0"/>
                  </a:cubicBezTo>
                  <a:cubicBezTo>
                    <a:pt x="8" y="0"/>
                    <a:pt x="8" y="0"/>
                    <a:pt x="8" y="0"/>
                  </a:cubicBezTo>
                  <a:cubicBezTo>
                    <a:pt x="8" y="4"/>
                    <a:pt x="8" y="4"/>
                    <a:pt x="8" y="4"/>
                  </a:cubicBezTo>
                  <a:cubicBezTo>
                    <a:pt x="8" y="3"/>
                    <a:pt x="9" y="3"/>
                    <a:pt x="9" y="2"/>
                  </a:cubicBezTo>
                  <a:cubicBezTo>
                    <a:pt x="10" y="2"/>
                    <a:pt x="11" y="1"/>
                    <a:pt x="11" y="1"/>
                  </a:cubicBezTo>
                  <a:cubicBezTo>
                    <a:pt x="12" y="0"/>
                    <a:pt x="13" y="0"/>
                    <a:pt x="14" y="0"/>
                  </a:cubicBezTo>
                  <a:cubicBezTo>
                    <a:pt x="15" y="0"/>
                    <a:pt x="16" y="0"/>
                    <a:pt x="17" y="0"/>
                  </a:cubicBezTo>
                  <a:cubicBezTo>
                    <a:pt x="18" y="0"/>
                    <a:pt x="19" y="0"/>
                    <a:pt x="20" y="0"/>
                  </a:cubicBezTo>
                  <a:cubicBezTo>
                    <a:pt x="21" y="0"/>
                    <a:pt x="22" y="1"/>
                    <a:pt x="23" y="1"/>
                  </a:cubicBezTo>
                  <a:lnTo>
                    <a:pt x="21" y="8"/>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196" name="Freeform 38">
              <a:extLst>
                <a:ext uri="{FF2B5EF4-FFF2-40B4-BE49-F238E27FC236}">
                  <a16:creationId xmlns:a16="http://schemas.microsoft.com/office/drawing/2014/main" id="{947968EE-D75A-4A3F-ACF1-8532E73DE968}"/>
                </a:ext>
              </a:extLst>
            </p:cNvPr>
            <p:cNvSpPr>
              <a:spLocks/>
            </p:cNvSpPr>
            <p:nvPr userDrawn="1"/>
          </p:nvSpPr>
          <p:spPr bwMode="auto">
            <a:xfrm>
              <a:off x="2411520" y="8835790"/>
              <a:ext cx="38758" cy="105459"/>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2 w 22"/>
                <a:gd name="T25" fmla="*/ 0 h 55"/>
                <a:gd name="T26" fmla="*/ 12 w 22"/>
                <a:gd name="T27" fmla="*/ 15 h 55"/>
                <a:gd name="T28" fmla="*/ 22 w 22"/>
                <a:gd name="T29" fmla="*/ 15 h 55"/>
                <a:gd name="T30" fmla="*/ 22 w 22"/>
                <a:gd name="T31" fmla="*/ 22 h 55"/>
                <a:gd name="T32" fmla="*/ 12 w 22"/>
                <a:gd name="T33" fmla="*/ 22 h 55"/>
                <a:gd name="T34" fmla="*/ 12 w 22"/>
                <a:gd name="T35" fmla="*/ 43 h 55"/>
                <a:gd name="T36" fmla="*/ 13 w 22"/>
                <a:gd name="T37" fmla="*/ 45 h 55"/>
                <a:gd name="T38" fmla="*/ 13 w 22"/>
                <a:gd name="T39" fmla="*/ 47 h 55"/>
                <a:gd name="T40" fmla="*/ 15 w 22"/>
                <a:gd name="T41" fmla="*/ 47 h 55"/>
                <a:gd name="T42" fmla="*/ 16 w 22"/>
                <a:gd name="T43" fmla="*/ 48 h 55"/>
                <a:gd name="T44" fmla="*/ 19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2" y="55"/>
                    <a:pt x="11" y="54"/>
                    <a:pt x="10" y="54"/>
                  </a:cubicBezTo>
                  <a:cubicBezTo>
                    <a:pt x="9" y="54"/>
                    <a:pt x="8"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2"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197" name="Freeform 39">
              <a:extLst>
                <a:ext uri="{FF2B5EF4-FFF2-40B4-BE49-F238E27FC236}">
                  <a16:creationId xmlns:a16="http://schemas.microsoft.com/office/drawing/2014/main" id="{01592805-7E73-44E1-8176-4DFB4627B281}"/>
                </a:ext>
              </a:extLst>
            </p:cNvPr>
            <p:cNvSpPr>
              <a:spLocks/>
            </p:cNvSpPr>
            <p:nvPr userDrawn="1"/>
          </p:nvSpPr>
          <p:spPr bwMode="auto">
            <a:xfrm>
              <a:off x="2466024" y="8835790"/>
              <a:ext cx="55715" cy="104141"/>
            </a:xfrm>
            <a:custGeom>
              <a:avLst/>
              <a:gdLst>
                <a:gd name="T0" fmla="*/ 23 w 31"/>
                <a:gd name="T1" fmla="*/ 54 h 54"/>
                <a:gd name="T2" fmla="*/ 23 w 31"/>
                <a:gd name="T3" fmla="*/ 32 h 54"/>
                <a:gd name="T4" fmla="*/ 21 w 31"/>
                <a:gd name="T5" fmla="*/ 24 h 54"/>
                <a:gd name="T6" fmla="*/ 15 w 31"/>
                <a:gd name="T7" fmla="*/ 22 h 54"/>
                <a:gd name="T8" fmla="*/ 12 w 31"/>
                <a:gd name="T9" fmla="*/ 22 h 54"/>
                <a:gd name="T10" fmla="*/ 9 w 31"/>
                <a:gd name="T11" fmla="*/ 24 h 54"/>
                <a:gd name="T12" fmla="*/ 8 w 31"/>
                <a:gd name="T13" fmla="*/ 27 h 54"/>
                <a:gd name="T14" fmla="*/ 7 w 31"/>
                <a:gd name="T15" fmla="*/ 31 h 54"/>
                <a:gd name="T16" fmla="*/ 7 w 31"/>
                <a:gd name="T17" fmla="*/ 54 h 54"/>
                <a:gd name="T18" fmla="*/ 0 w 31"/>
                <a:gd name="T19" fmla="*/ 54 h 54"/>
                <a:gd name="T20" fmla="*/ 0 w 31"/>
                <a:gd name="T21" fmla="*/ 4 h 54"/>
                <a:gd name="T22" fmla="*/ 7 w 31"/>
                <a:gd name="T23" fmla="*/ 0 h 54"/>
                <a:gd name="T24" fmla="*/ 7 w 31"/>
                <a:gd name="T25" fmla="*/ 19 h 54"/>
                <a:gd name="T26" fmla="*/ 9 w 31"/>
                <a:gd name="T27" fmla="*/ 17 h 54"/>
                <a:gd name="T28" fmla="*/ 11 w 31"/>
                <a:gd name="T29" fmla="*/ 16 h 54"/>
                <a:gd name="T30" fmla="*/ 14 w 31"/>
                <a:gd name="T31" fmla="*/ 15 h 54"/>
                <a:gd name="T32" fmla="*/ 17 w 31"/>
                <a:gd name="T33" fmla="*/ 15 h 54"/>
                <a:gd name="T34" fmla="*/ 23 w 31"/>
                <a:gd name="T35" fmla="*/ 16 h 54"/>
                <a:gd name="T36" fmla="*/ 27 w 31"/>
                <a:gd name="T37" fmla="*/ 19 h 54"/>
                <a:gd name="T38" fmla="*/ 30 w 31"/>
                <a:gd name="T39" fmla="*/ 24 h 54"/>
                <a:gd name="T40" fmla="*/ 31 w 31"/>
                <a:gd name="T41" fmla="*/ 32 h 54"/>
                <a:gd name="T42" fmla="*/ 31 w 31"/>
                <a:gd name="T43" fmla="*/ 54 h 54"/>
                <a:gd name="T44" fmla="*/ 23 w 31"/>
                <a:gd name="T4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4">
                  <a:moveTo>
                    <a:pt x="23" y="54"/>
                  </a:moveTo>
                  <a:cubicBezTo>
                    <a:pt x="23" y="32"/>
                    <a:pt x="23" y="32"/>
                    <a:pt x="23" y="32"/>
                  </a:cubicBezTo>
                  <a:cubicBezTo>
                    <a:pt x="23" y="28"/>
                    <a:pt x="22" y="26"/>
                    <a:pt x="21" y="24"/>
                  </a:cubicBezTo>
                  <a:cubicBezTo>
                    <a:pt x="20" y="22"/>
                    <a:pt x="18" y="22"/>
                    <a:pt x="15" y="22"/>
                  </a:cubicBezTo>
                  <a:cubicBezTo>
                    <a:pt x="14" y="22"/>
                    <a:pt x="13" y="22"/>
                    <a:pt x="12" y="22"/>
                  </a:cubicBezTo>
                  <a:cubicBezTo>
                    <a:pt x="11" y="22"/>
                    <a:pt x="10" y="23"/>
                    <a:pt x="9" y="24"/>
                  </a:cubicBezTo>
                  <a:cubicBezTo>
                    <a:pt x="9" y="25"/>
                    <a:pt x="8" y="26"/>
                    <a:pt x="8" y="27"/>
                  </a:cubicBezTo>
                  <a:cubicBezTo>
                    <a:pt x="7" y="28"/>
                    <a:pt x="7" y="30"/>
                    <a:pt x="7" y="31"/>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8" y="18"/>
                    <a:pt x="9" y="17"/>
                  </a:cubicBezTo>
                  <a:cubicBezTo>
                    <a:pt x="10" y="17"/>
                    <a:pt x="10" y="16"/>
                    <a:pt x="11" y="16"/>
                  </a:cubicBezTo>
                  <a:cubicBezTo>
                    <a:pt x="12" y="15"/>
                    <a:pt x="13" y="15"/>
                    <a:pt x="14" y="15"/>
                  </a:cubicBezTo>
                  <a:cubicBezTo>
                    <a:pt x="15" y="15"/>
                    <a:pt x="16" y="15"/>
                    <a:pt x="17" y="15"/>
                  </a:cubicBezTo>
                  <a:cubicBezTo>
                    <a:pt x="19" y="15"/>
                    <a:pt x="21" y="15"/>
                    <a:pt x="23" y="16"/>
                  </a:cubicBezTo>
                  <a:cubicBezTo>
                    <a:pt x="25" y="16"/>
                    <a:pt x="26" y="17"/>
                    <a:pt x="27" y="19"/>
                  </a:cubicBezTo>
                  <a:cubicBezTo>
                    <a:pt x="28" y="20"/>
                    <a:pt x="29" y="22"/>
                    <a:pt x="30" y="24"/>
                  </a:cubicBezTo>
                  <a:cubicBezTo>
                    <a:pt x="30" y="27"/>
                    <a:pt x="31" y="29"/>
                    <a:pt x="31" y="32"/>
                  </a:cubicBezTo>
                  <a:cubicBezTo>
                    <a:pt x="31" y="54"/>
                    <a:pt x="31" y="54"/>
                    <a:pt x="31" y="54"/>
                  </a:cubicBezTo>
                  <a:lnTo>
                    <a:pt x="23" y="54"/>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198" name="Freeform 40">
              <a:extLst>
                <a:ext uri="{FF2B5EF4-FFF2-40B4-BE49-F238E27FC236}">
                  <a16:creationId xmlns:a16="http://schemas.microsoft.com/office/drawing/2014/main" id="{FF2955E6-8E17-4BE1-A050-A65207745122}"/>
                </a:ext>
              </a:extLst>
            </p:cNvPr>
            <p:cNvSpPr>
              <a:spLocks noEditPoints="1"/>
            </p:cNvSpPr>
            <p:nvPr userDrawn="1"/>
          </p:nvSpPr>
          <p:spPr bwMode="auto">
            <a:xfrm>
              <a:off x="2533850" y="8864792"/>
              <a:ext cx="58137" cy="76458"/>
            </a:xfrm>
            <a:custGeom>
              <a:avLst/>
              <a:gdLst>
                <a:gd name="T0" fmla="*/ 33 w 33"/>
                <a:gd name="T1" fmla="*/ 19 h 40"/>
                <a:gd name="T2" fmla="*/ 33 w 33"/>
                <a:gd name="T3" fmla="*/ 21 h 40"/>
                <a:gd name="T4" fmla="*/ 33 w 33"/>
                <a:gd name="T5" fmla="*/ 22 h 40"/>
                <a:gd name="T6" fmla="*/ 7 w 33"/>
                <a:gd name="T7" fmla="*/ 22 h 40"/>
                <a:gd name="T8" fmla="*/ 9 w 33"/>
                <a:gd name="T9" fmla="*/ 27 h 40"/>
                <a:gd name="T10" fmla="*/ 11 w 33"/>
                <a:gd name="T11" fmla="*/ 30 h 40"/>
                <a:gd name="T12" fmla="*/ 14 w 33"/>
                <a:gd name="T13" fmla="*/ 32 h 40"/>
                <a:gd name="T14" fmla="*/ 17 w 33"/>
                <a:gd name="T15" fmla="*/ 33 h 40"/>
                <a:gd name="T16" fmla="*/ 19 w 33"/>
                <a:gd name="T17" fmla="*/ 33 h 40"/>
                <a:gd name="T18" fmla="*/ 22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1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5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9 w 33"/>
                <a:gd name="T77" fmla="*/ 12 h 40"/>
                <a:gd name="T78" fmla="*/ 8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7" y="22"/>
                    <a:pt x="7" y="22"/>
                    <a:pt x="7"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19" y="33"/>
                  </a:cubicBezTo>
                  <a:cubicBezTo>
                    <a:pt x="20" y="32"/>
                    <a:pt x="21" y="32"/>
                    <a:pt x="22" y="32"/>
                  </a:cubicBezTo>
                  <a:cubicBezTo>
                    <a:pt x="22" y="32"/>
                    <a:pt x="23" y="31"/>
                    <a:pt x="23" y="31"/>
                  </a:cubicBezTo>
                  <a:cubicBezTo>
                    <a:pt x="24" y="31"/>
                    <a:pt x="25"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3"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0"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5" y="16"/>
                  </a:moveTo>
                  <a:cubicBezTo>
                    <a:pt x="25" y="15"/>
                    <a:pt x="25" y="13"/>
                    <a:pt x="25"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5" y="16"/>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199" name="Freeform 41">
              <a:extLst>
                <a:ext uri="{FF2B5EF4-FFF2-40B4-BE49-F238E27FC236}">
                  <a16:creationId xmlns:a16="http://schemas.microsoft.com/office/drawing/2014/main" id="{B201EA84-5FB1-4AE6-ABDE-110A9D616082}"/>
                </a:ext>
              </a:extLst>
            </p:cNvPr>
            <p:cNvSpPr>
              <a:spLocks noEditPoints="1"/>
            </p:cNvSpPr>
            <p:nvPr userDrawn="1"/>
          </p:nvSpPr>
          <p:spPr bwMode="auto">
            <a:xfrm>
              <a:off x="2634380" y="8864792"/>
              <a:ext cx="56926" cy="76458"/>
            </a:xfrm>
            <a:custGeom>
              <a:avLst/>
              <a:gdLst>
                <a:gd name="T0" fmla="*/ 24 w 32"/>
                <a:gd name="T1" fmla="*/ 39 h 40"/>
                <a:gd name="T2" fmla="*/ 24 w 32"/>
                <a:gd name="T3" fmla="*/ 35 h 40"/>
                <a:gd name="T4" fmla="*/ 22 w 32"/>
                <a:gd name="T5" fmla="*/ 37 h 40"/>
                <a:gd name="T6" fmla="*/ 20 w 32"/>
                <a:gd name="T7" fmla="*/ 38 h 40"/>
                <a:gd name="T8" fmla="*/ 17 w 32"/>
                <a:gd name="T9" fmla="*/ 39 h 40"/>
                <a:gd name="T10" fmla="*/ 14 w 32"/>
                <a:gd name="T11" fmla="*/ 40 h 40"/>
                <a:gd name="T12" fmla="*/ 9 w 32"/>
                <a:gd name="T13" fmla="*/ 39 h 40"/>
                <a:gd name="T14" fmla="*/ 5 w 32"/>
                <a:gd name="T15" fmla="*/ 37 h 40"/>
                <a:gd name="T16" fmla="*/ 2 w 32"/>
                <a:gd name="T17" fmla="*/ 33 h 40"/>
                <a:gd name="T18" fmla="*/ 0 w 32"/>
                <a:gd name="T19" fmla="*/ 27 h 40"/>
                <a:gd name="T20" fmla="*/ 2 w 32"/>
                <a:gd name="T21" fmla="*/ 21 h 40"/>
                <a:gd name="T22" fmla="*/ 5 w 32"/>
                <a:gd name="T23" fmla="*/ 17 h 40"/>
                <a:gd name="T24" fmla="*/ 10 w 32"/>
                <a:gd name="T25" fmla="*/ 15 h 40"/>
                <a:gd name="T26" fmla="*/ 16 w 32"/>
                <a:gd name="T27" fmla="*/ 14 h 40"/>
                <a:gd name="T28" fmla="*/ 21 w 32"/>
                <a:gd name="T29" fmla="*/ 15 h 40"/>
                <a:gd name="T30" fmla="*/ 24 w 32"/>
                <a:gd name="T31" fmla="*/ 16 h 40"/>
                <a:gd name="T32" fmla="*/ 24 w 32"/>
                <a:gd name="T33" fmla="*/ 13 h 40"/>
                <a:gd name="T34" fmla="*/ 22 w 32"/>
                <a:gd name="T35" fmla="*/ 8 h 40"/>
                <a:gd name="T36" fmla="*/ 17 w 32"/>
                <a:gd name="T37" fmla="*/ 6 h 40"/>
                <a:gd name="T38" fmla="*/ 12 w 32"/>
                <a:gd name="T39" fmla="*/ 7 h 40"/>
                <a:gd name="T40" fmla="*/ 7 w 32"/>
                <a:gd name="T41" fmla="*/ 9 h 40"/>
                <a:gd name="T42" fmla="*/ 4 w 32"/>
                <a:gd name="T43" fmla="*/ 3 h 40"/>
                <a:gd name="T44" fmla="*/ 10 w 32"/>
                <a:gd name="T45" fmla="*/ 0 h 40"/>
                <a:gd name="T46" fmla="*/ 17 w 32"/>
                <a:gd name="T47" fmla="*/ 0 h 40"/>
                <a:gd name="T48" fmla="*/ 23 w 32"/>
                <a:gd name="T49" fmla="*/ 0 h 40"/>
                <a:gd name="T50" fmla="*/ 28 w 32"/>
                <a:gd name="T51" fmla="*/ 3 h 40"/>
                <a:gd name="T52" fmla="*/ 31 w 32"/>
                <a:gd name="T53" fmla="*/ 7 h 40"/>
                <a:gd name="T54" fmla="*/ 32 w 32"/>
                <a:gd name="T55" fmla="*/ 12 h 40"/>
                <a:gd name="T56" fmla="*/ 32 w 32"/>
                <a:gd name="T57" fmla="*/ 39 h 40"/>
                <a:gd name="T58" fmla="*/ 24 w 32"/>
                <a:gd name="T59" fmla="*/ 39 h 40"/>
                <a:gd name="T60" fmla="*/ 24 w 32"/>
                <a:gd name="T61" fmla="*/ 22 h 40"/>
                <a:gd name="T62" fmla="*/ 22 w 32"/>
                <a:gd name="T63" fmla="*/ 22 h 40"/>
                <a:gd name="T64" fmla="*/ 21 w 32"/>
                <a:gd name="T65" fmla="*/ 21 h 40"/>
                <a:gd name="T66" fmla="*/ 18 w 32"/>
                <a:gd name="T67" fmla="*/ 21 h 40"/>
                <a:gd name="T68" fmla="*/ 16 w 32"/>
                <a:gd name="T69" fmla="*/ 21 h 40"/>
                <a:gd name="T70" fmla="*/ 10 w 32"/>
                <a:gd name="T71" fmla="*/ 22 h 40"/>
                <a:gd name="T72" fmla="*/ 8 w 32"/>
                <a:gd name="T73" fmla="*/ 26 h 40"/>
                <a:gd name="T74" fmla="*/ 8 w 32"/>
                <a:gd name="T75" fmla="*/ 29 h 40"/>
                <a:gd name="T76" fmla="*/ 10 w 32"/>
                <a:gd name="T77" fmla="*/ 31 h 40"/>
                <a:gd name="T78" fmla="*/ 12 w 32"/>
                <a:gd name="T79" fmla="*/ 32 h 40"/>
                <a:gd name="T80" fmla="*/ 15 w 32"/>
                <a:gd name="T81" fmla="*/ 33 h 40"/>
                <a:gd name="T82" fmla="*/ 18 w 32"/>
                <a:gd name="T83" fmla="*/ 32 h 40"/>
                <a:gd name="T84" fmla="*/ 21 w 32"/>
                <a:gd name="T85" fmla="*/ 31 h 40"/>
                <a:gd name="T86" fmla="*/ 23 w 32"/>
                <a:gd name="T87" fmla="*/ 30 h 40"/>
                <a:gd name="T88" fmla="*/ 24 w 32"/>
                <a:gd name="T89" fmla="*/ 28 h 40"/>
                <a:gd name="T90" fmla="*/ 24 w 32"/>
                <a:gd name="T91" fmla="*/ 22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2" h="40">
                  <a:moveTo>
                    <a:pt x="24" y="39"/>
                  </a:moveTo>
                  <a:cubicBezTo>
                    <a:pt x="24" y="35"/>
                    <a:pt x="24" y="35"/>
                    <a:pt x="24" y="35"/>
                  </a:cubicBezTo>
                  <a:cubicBezTo>
                    <a:pt x="23" y="36"/>
                    <a:pt x="23" y="37"/>
                    <a:pt x="22" y="37"/>
                  </a:cubicBezTo>
                  <a:cubicBezTo>
                    <a:pt x="21" y="37"/>
                    <a:pt x="21" y="38"/>
                    <a:pt x="20" y="38"/>
                  </a:cubicBezTo>
                  <a:cubicBezTo>
                    <a:pt x="19" y="39"/>
                    <a:pt x="18" y="39"/>
                    <a:pt x="17" y="39"/>
                  </a:cubicBezTo>
                  <a:cubicBezTo>
                    <a:pt x="16" y="39"/>
                    <a:pt x="15" y="40"/>
                    <a:pt x="14" y="40"/>
                  </a:cubicBezTo>
                  <a:cubicBezTo>
                    <a:pt x="12" y="40"/>
                    <a:pt x="11" y="39"/>
                    <a:pt x="9" y="39"/>
                  </a:cubicBezTo>
                  <a:cubicBezTo>
                    <a:pt x="7" y="38"/>
                    <a:pt x="6" y="38"/>
                    <a:pt x="5" y="37"/>
                  </a:cubicBezTo>
                  <a:cubicBezTo>
                    <a:pt x="3" y="36"/>
                    <a:pt x="2" y="34"/>
                    <a:pt x="2" y="33"/>
                  </a:cubicBezTo>
                  <a:cubicBezTo>
                    <a:pt x="1" y="31"/>
                    <a:pt x="0" y="29"/>
                    <a:pt x="0" y="27"/>
                  </a:cubicBezTo>
                  <a:cubicBezTo>
                    <a:pt x="0" y="24"/>
                    <a:pt x="1" y="23"/>
                    <a:pt x="2" y="21"/>
                  </a:cubicBezTo>
                  <a:cubicBezTo>
                    <a:pt x="2" y="20"/>
                    <a:pt x="3" y="18"/>
                    <a:pt x="5" y="17"/>
                  </a:cubicBezTo>
                  <a:cubicBezTo>
                    <a:pt x="6" y="16"/>
                    <a:pt x="8" y="15"/>
                    <a:pt x="10" y="15"/>
                  </a:cubicBezTo>
                  <a:cubicBezTo>
                    <a:pt x="12" y="14"/>
                    <a:pt x="14" y="14"/>
                    <a:pt x="16" y="14"/>
                  </a:cubicBezTo>
                  <a:cubicBezTo>
                    <a:pt x="18" y="14"/>
                    <a:pt x="19" y="14"/>
                    <a:pt x="21" y="15"/>
                  </a:cubicBezTo>
                  <a:cubicBezTo>
                    <a:pt x="22" y="15"/>
                    <a:pt x="23" y="15"/>
                    <a:pt x="24" y="16"/>
                  </a:cubicBezTo>
                  <a:cubicBezTo>
                    <a:pt x="24" y="13"/>
                    <a:pt x="24" y="13"/>
                    <a:pt x="24" y="13"/>
                  </a:cubicBezTo>
                  <a:cubicBezTo>
                    <a:pt x="24" y="11"/>
                    <a:pt x="24" y="9"/>
                    <a:pt x="22" y="8"/>
                  </a:cubicBezTo>
                  <a:cubicBezTo>
                    <a:pt x="21" y="7"/>
                    <a:pt x="19" y="6"/>
                    <a:pt x="17" y="6"/>
                  </a:cubicBezTo>
                  <a:cubicBezTo>
                    <a:pt x="15" y="6"/>
                    <a:pt x="13" y="6"/>
                    <a:pt x="12" y="7"/>
                  </a:cubicBezTo>
                  <a:cubicBezTo>
                    <a:pt x="10" y="7"/>
                    <a:pt x="9" y="8"/>
                    <a:pt x="7" y="9"/>
                  </a:cubicBezTo>
                  <a:cubicBezTo>
                    <a:pt x="4" y="3"/>
                    <a:pt x="4" y="3"/>
                    <a:pt x="4" y="3"/>
                  </a:cubicBezTo>
                  <a:cubicBezTo>
                    <a:pt x="6" y="2"/>
                    <a:pt x="8" y="1"/>
                    <a:pt x="10" y="0"/>
                  </a:cubicBezTo>
                  <a:cubicBezTo>
                    <a:pt x="12" y="0"/>
                    <a:pt x="15" y="0"/>
                    <a:pt x="17" y="0"/>
                  </a:cubicBezTo>
                  <a:cubicBezTo>
                    <a:pt x="19" y="0"/>
                    <a:pt x="21" y="0"/>
                    <a:pt x="23" y="0"/>
                  </a:cubicBezTo>
                  <a:cubicBezTo>
                    <a:pt x="25" y="1"/>
                    <a:pt x="26" y="2"/>
                    <a:pt x="28" y="3"/>
                  </a:cubicBezTo>
                  <a:cubicBezTo>
                    <a:pt x="29" y="4"/>
                    <a:pt x="30" y="5"/>
                    <a:pt x="31" y="7"/>
                  </a:cubicBezTo>
                  <a:cubicBezTo>
                    <a:pt x="31" y="8"/>
                    <a:pt x="32" y="10"/>
                    <a:pt x="32" y="12"/>
                  </a:cubicBezTo>
                  <a:cubicBezTo>
                    <a:pt x="32" y="39"/>
                    <a:pt x="32" y="39"/>
                    <a:pt x="32" y="39"/>
                  </a:cubicBezTo>
                  <a:lnTo>
                    <a:pt x="24" y="39"/>
                  </a:lnTo>
                  <a:close/>
                  <a:moveTo>
                    <a:pt x="24" y="22"/>
                  </a:moveTo>
                  <a:cubicBezTo>
                    <a:pt x="24" y="22"/>
                    <a:pt x="23" y="22"/>
                    <a:pt x="22" y="22"/>
                  </a:cubicBezTo>
                  <a:cubicBezTo>
                    <a:pt x="22" y="21"/>
                    <a:pt x="21" y="21"/>
                    <a:pt x="21" y="21"/>
                  </a:cubicBezTo>
                  <a:cubicBezTo>
                    <a:pt x="20" y="21"/>
                    <a:pt x="19" y="21"/>
                    <a:pt x="18" y="21"/>
                  </a:cubicBezTo>
                  <a:cubicBezTo>
                    <a:pt x="17" y="21"/>
                    <a:pt x="17" y="21"/>
                    <a:pt x="16" y="21"/>
                  </a:cubicBezTo>
                  <a:cubicBezTo>
                    <a:pt x="13" y="21"/>
                    <a:pt x="11" y="21"/>
                    <a:pt x="10" y="22"/>
                  </a:cubicBezTo>
                  <a:cubicBezTo>
                    <a:pt x="8" y="23"/>
                    <a:pt x="8" y="25"/>
                    <a:pt x="8" y="26"/>
                  </a:cubicBezTo>
                  <a:cubicBezTo>
                    <a:pt x="8" y="28"/>
                    <a:pt x="8" y="29"/>
                    <a:pt x="8" y="29"/>
                  </a:cubicBezTo>
                  <a:cubicBezTo>
                    <a:pt x="9" y="30"/>
                    <a:pt x="9" y="31"/>
                    <a:pt x="10" y="31"/>
                  </a:cubicBezTo>
                  <a:cubicBezTo>
                    <a:pt x="10" y="32"/>
                    <a:pt x="11" y="32"/>
                    <a:pt x="12" y="32"/>
                  </a:cubicBezTo>
                  <a:cubicBezTo>
                    <a:pt x="13" y="33"/>
                    <a:pt x="14" y="33"/>
                    <a:pt x="15" y="33"/>
                  </a:cubicBezTo>
                  <a:cubicBezTo>
                    <a:pt x="16" y="33"/>
                    <a:pt x="17" y="33"/>
                    <a:pt x="18" y="32"/>
                  </a:cubicBezTo>
                  <a:cubicBezTo>
                    <a:pt x="19" y="32"/>
                    <a:pt x="20" y="32"/>
                    <a:pt x="21" y="31"/>
                  </a:cubicBezTo>
                  <a:cubicBezTo>
                    <a:pt x="21" y="31"/>
                    <a:pt x="22" y="30"/>
                    <a:pt x="23" y="30"/>
                  </a:cubicBezTo>
                  <a:cubicBezTo>
                    <a:pt x="23" y="29"/>
                    <a:pt x="24" y="28"/>
                    <a:pt x="24" y="28"/>
                  </a:cubicBezTo>
                  <a:lnTo>
                    <a:pt x="24" y="22"/>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00" name="Freeform 42">
              <a:extLst>
                <a:ext uri="{FF2B5EF4-FFF2-40B4-BE49-F238E27FC236}">
                  <a16:creationId xmlns:a16="http://schemas.microsoft.com/office/drawing/2014/main" id="{17D3C54B-13D2-4543-B988-C23E8252F59A}"/>
                </a:ext>
              </a:extLst>
            </p:cNvPr>
            <p:cNvSpPr>
              <a:spLocks/>
            </p:cNvSpPr>
            <p:nvPr userDrawn="1"/>
          </p:nvSpPr>
          <p:spPr bwMode="auto">
            <a:xfrm>
              <a:off x="2707052" y="8864792"/>
              <a:ext cx="54504" cy="75139"/>
            </a:xfrm>
            <a:custGeom>
              <a:avLst/>
              <a:gdLst>
                <a:gd name="T0" fmla="*/ 23 w 31"/>
                <a:gd name="T1" fmla="*/ 39 h 39"/>
                <a:gd name="T2" fmla="*/ 23 w 31"/>
                <a:gd name="T3" fmla="*/ 17 h 39"/>
                <a:gd name="T4" fmla="*/ 22 w 31"/>
                <a:gd name="T5" fmla="*/ 9 h 39"/>
                <a:gd name="T6" fmla="*/ 15 w 31"/>
                <a:gd name="T7" fmla="*/ 7 h 39"/>
                <a:gd name="T8" fmla="*/ 12 w 31"/>
                <a:gd name="T9" fmla="*/ 7 h 39"/>
                <a:gd name="T10" fmla="*/ 10 w 31"/>
                <a:gd name="T11" fmla="*/ 9 h 39"/>
                <a:gd name="T12" fmla="*/ 8 w 31"/>
                <a:gd name="T13" fmla="*/ 12 h 39"/>
                <a:gd name="T14" fmla="*/ 8 w 31"/>
                <a:gd name="T15" fmla="*/ 16 h 39"/>
                <a:gd name="T16" fmla="*/ 8 w 31"/>
                <a:gd name="T17" fmla="*/ 39 h 39"/>
                <a:gd name="T18" fmla="*/ 0 w 31"/>
                <a:gd name="T19" fmla="*/ 39 h 39"/>
                <a:gd name="T20" fmla="*/ 0 w 31"/>
                <a:gd name="T21" fmla="*/ 0 h 39"/>
                <a:gd name="T22" fmla="*/ 8 w 31"/>
                <a:gd name="T23" fmla="*/ 0 h 39"/>
                <a:gd name="T24" fmla="*/ 8 w 31"/>
                <a:gd name="T25" fmla="*/ 4 h 39"/>
                <a:gd name="T26" fmla="*/ 9 w 31"/>
                <a:gd name="T27" fmla="*/ 2 h 39"/>
                <a:gd name="T28" fmla="*/ 12 w 31"/>
                <a:gd name="T29" fmla="*/ 1 h 39"/>
                <a:gd name="T30" fmla="*/ 14 w 31"/>
                <a:gd name="T31" fmla="*/ 0 h 39"/>
                <a:gd name="T32" fmla="*/ 17 w 31"/>
                <a:gd name="T33" fmla="*/ 0 h 39"/>
                <a:gd name="T34" fmla="*/ 23 w 31"/>
                <a:gd name="T35" fmla="*/ 1 h 39"/>
                <a:gd name="T36" fmla="*/ 28 w 31"/>
                <a:gd name="T37" fmla="*/ 4 h 39"/>
                <a:gd name="T38" fmla="*/ 30 w 31"/>
                <a:gd name="T39" fmla="*/ 9 h 39"/>
                <a:gd name="T40" fmla="*/ 31 w 31"/>
                <a:gd name="T41" fmla="*/ 17 h 39"/>
                <a:gd name="T42" fmla="*/ 31 w 31"/>
                <a:gd name="T43" fmla="*/ 39 h 39"/>
                <a:gd name="T44" fmla="*/ 23 w 31"/>
                <a:gd name="T45"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39">
                  <a:moveTo>
                    <a:pt x="23" y="39"/>
                  </a:moveTo>
                  <a:cubicBezTo>
                    <a:pt x="23" y="17"/>
                    <a:pt x="23" y="17"/>
                    <a:pt x="23" y="17"/>
                  </a:cubicBezTo>
                  <a:cubicBezTo>
                    <a:pt x="23" y="14"/>
                    <a:pt x="23" y="11"/>
                    <a:pt x="22" y="9"/>
                  </a:cubicBezTo>
                  <a:cubicBezTo>
                    <a:pt x="20" y="7"/>
                    <a:pt x="18" y="7"/>
                    <a:pt x="15" y="7"/>
                  </a:cubicBezTo>
                  <a:cubicBezTo>
                    <a:pt x="14" y="7"/>
                    <a:pt x="13" y="7"/>
                    <a:pt x="12" y="7"/>
                  </a:cubicBezTo>
                  <a:cubicBezTo>
                    <a:pt x="11" y="8"/>
                    <a:pt x="10" y="8"/>
                    <a:pt x="10" y="9"/>
                  </a:cubicBezTo>
                  <a:cubicBezTo>
                    <a:pt x="9" y="10"/>
                    <a:pt x="8" y="11"/>
                    <a:pt x="8" y="12"/>
                  </a:cubicBezTo>
                  <a:cubicBezTo>
                    <a:pt x="8" y="14"/>
                    <a:pt x="8" y="15"/>
                    <a:pt x="8" y="16"/>
                  </a:cubicBezTo>
                  <a:cubicBezTo>
                    <a:pt x="8" y="39"/>
                    <a:pt x="8" y="39"/>
                    <a:pt x="8" y="39"/>
                  </a:cubicBezTo>
                  <a:cubicBezTo>
                    <a:pt x="0" y="39"/>
                    <a:pt x="0" y="39"/>
                    <a:pt x="0" y="39"/>
                  </a:cubicBezTo>
                  <a:cubicBezTo>
                    <a:pt x="0" y="0"/>
                    <a:pt x="0" y="0"/>
                    <a:pt x="0" y="0"/>
                  </a:cubicBezTo>
                  <a:cubicBezTo>
                    <a:pt x="8" y="0"/>
                    <a:pt x="8" y="0"/>
                    <a:pt x="8" y="0"/>
                  </a:cubicBezTo>
                  <a:cubicBezTo>
                    <a:pt x="8" y="4"/>
                    <a:pt x="8" y="4"/>
                    <a:pt x="8" y="4"/>
                  </a:cubicBezTo>
                  <a:cubicBezTo>
                    <a:pt x="8" y="3"/>
                    <a:pt x="9" y="3"/>
                    <a:pt x="9" y="2"/>
                  </a:cubicBezTo>
                  <a:cubicBezTo>
                    <a:pt x="10" y="2"/>
                    <a:pt x="11" y="1"/>
                    <a:pt x="12" y="1"/>
                  </a:cubicBezTo>
                  <a:cubicBezTo>
                    <a:pt x="12" y="0"/>
                    <a:pt x="13" y="0"/>
                    <a:pt x="14" y="0"/>
                  </a:cubicBezTo>
                  <a:cubicBezTo>
                    <a:pt x="15" y="0"/>
                    <a:pt x="16" y="0"/>
                    <a:pt x="17" y="0"/>
                  </a:cubicBezTo>
                  <a:cubicBezTo>
                    <a:pt x="20" y="0"/>
                    <a:pt x="22" y="0"/>
                    <a:pt x="23" y="1"/>
                  </a:cubicBezTo>
                  <a:cubicBezTo>
                    <a:pt x="25" y="1"/>
                    <a:pt x="26" y="2"/>
                    <a:pt x="28" y="4"/>
                  </a:cubicBezTo>
                  <a:cubicBezTo>
                    <a:pt x="29" y="5"/>
                    <a:pt x="29" y="7"/>
                    <a:pt x="30" y="9"/>
                  </a:cubicBezTo>
                  <a:cubicBezTo>
                    <a:pt x="31" y="11"/>
                    <a:pt x="31" y="14"/>
                    <a:pt x="31" y="17"/>
                  </a:cubicBezTo>
                  <a:cubicBezTo>
                    <a:pt x="31" y="39"/>
                    <a:pt x="31" y="39"/>
                    <a:pt x="31" y="39"/>
                  </a:cubicBezTo>
                  <a:lnTo>
                    <a:pt x="23" y="39"/>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01" name="Freeform 43">
              <a:extLst>
                <a:ext uri="{FF2B5EF4-FFF2-40B4-BE49-F238E27FC236}">
                  <a16:creationId xmlns:a16="http://schemas.microsoft.com/office/drawing/2014/main" id="{3C9DB3F7-3800-4A5D-99D9-9BF0A590A5D0}"/>
                </a:ext>
              </a:extLst>
            </p:cNvPr>
            <p:cNvSpPr>
              <a:spLocks/>
            </p:cNvSpPr>
            <p:nvPr userDrawn="1"/>
          </p:nvSpPr>
          <p:spPr bwMode="auto">
            <a:xfrm>
              <a:off x="2774879" y="8864792"/>
              <a:ext cx="50870" cy="76458"/>
            </a:xfrm>
            <a:custGeom>
              <a:avLst/>
              <a:gdLst>
                <a:gd name="T0" fmla="*/ 28 w 29"/>
                <a:gd name="T1" fmla="*/ 4 h 40"/>
                <a:gd name="T2" fmla="*/ 24 w 29"/>
                <a:gd name="T3" fmla="*/ 10 h 40"/>
                <a:gd name="T4" fmla="*/ 20 w 29"/>
                <a:gd name="T5" fmla="*/ 7 h 40"/>
                <a:gd name="T6" fmla="*/ 14 w 29"/>
                <a:gd name="T7" fmla="*/ 6 h 40"/>
                <a:gd name="T8" fmla="*/ 10 w 29"/>
                <a:gd name="T9" fmla="*/ 7 h 40"/>
                <a:gd name="T10" fmla="*/ 9 w 29"/>
                <a:gd name="T11" fmla="*/ 10 h 40"/>
                <a:gd name="T12" fmla="*/ 9 w 29"/>
                <a:gd name="T13" fmla="*/ 11 h 40"/>
                <a:gd name="T14" fmla="*/ 10 w 29"/>
                <a:gd name="T15" fmla="*/ 12 h 40"/>
                <a:gd name="T16" fmla="*/ 13 w 29"/>
                <a:gd name="T17" fmla="*/ 14 h 40"/>
                <a:gd name="T18" fmla="*/ 16 w 29"/>
                <a:gd name="T19" fmla="*/ 15 h 40"/>
                <a:gd name="T20" fmla="*/ 22 w 29"/>
                <a:gd name="T21" fmla="*/ 18 h 40"/>
                <a:gd name="T22" fmla="*/ 26 w 29"/>
                <a:gd name="T23" fmla="*/ 20 h 40"/>
                <a:gd name="T24" fmla="*/ 28 w 29"/>
                <a:gd name="T25" fmla="*/ 24 h 40"/>
                <a:gd name="T26" fmla="*/ 29 w 29"/>
                <a:gd name="T27" fmla="*/ 28 h 40"/>
                <a:gd name="T28" fmla="*/ 28 w 29"/>
                <a:gd name="T29" fmla="*/ 34 h 40"/>
                <a:gd name="T30" fmla="*/ 25 w 29"/>
                <a:gd name="T31" fmla="*/ 37 h 40"/>
                <a:gd name="T32" fmla="*/ 20 w 29"/>
                <a:gd name="T33" fmla="*/ 39 h 40"/>
                <a:gd name="T34" fmla="*/ 15 w 29"/>
                <a:gd name="T35" fmla="*/ 40 h 40"/>
                <a:gd name="T36" fmla="*/ 7 w 29"/>
                <a:gd name="T37" fmla="*/ 38 h 40"/>
                <a:gd name="T38" fmla="*/ 0 w 29"/>
                <a:gd name="T39" fmla="*/ 35 h 40"/>
                <a:gd name="T40" fmla="*/ 3 w 29"/>
                <a:gd name="T41" fmla="*/ 29 h 40"/>
                <a:gd name="T42" fmla="*/ 9 w 29"/>
                <a:gd name="T43" fmla="*/ 32 h 40"/>
                <a:gd name="T44" fmla="*/ 15 w 29"/>
                <a:gd name="T45" fmla="*/ 33 h 40"/>
                <a:gd name="T46" fmla="*/ 20 w 29"/>
                <a:gd name="T47" fmla="*/ 32 h 40"/>
                <a:gd name="T48" fmla="*/ 22 w 29"/>
                <a:gd name="T49" fmla="*/ 29 h 40"/>
                <a:gd name="T50" fmla="*/ 21 w 29"/>
                <a:gd name="T51" fmla="*/ 27 h 40"/>
                <a:gd name="T52" fmla="*/ 19 w 29"/>
                <a:gd name="T53" fmla="*/ 25 h 40"/>
                <a:gd name="T54" fmla="*/ 16 w 29"/>
                <a:gd name="T55" fmla="*/ 24 h 40"/>
                <a:gd name="T56" fmla="*/ 13 w 29"/>
                <a:gd name="T57" fmla="*/ 22 h 40"/>
                <a:gd name="T58" fmla="*/ 7 w 29"/>
                <a:gd name="T59" fmla="*/ 20 h 40"/>
                <a:gd name="T60" fmla="*/ 4 w 29"/>
                <a:gd name="T61" fmla="*/ 17 h 40"/>
                <a:gd name="T62" fmla="*/ 2 w 29"/>
                <a:gd name="T63" fmla="*/ 14 h 40"/>
                <a:gd name="T64" fmla="*/ 1 w 29"/>
                <a:gd name="T65" fmla="*/ 10 h 40"/>
                <a:gd name="T66" fmla="*/ 2 w 29"/>
                <a:gd name="T67" fmla="*/ 5 h 40"/>
                <a:gd name="T68" fmla="*/ 5 w 29"/>
                <a:gd name="T69" fmla="*/ 2 h 40"/>
                <a:gd name="T70" fmla="*/ 9 w 29"/>
                <a:gd name="T71" fmla="*/ 0 h 40"/>
                <a:gd name="T72" fmla="*/ 15 w 29"/>
                <a:gd name="T73" fmla="*/ 0 h 40"/>
                <a:gd name="T74" fmla="*/ 22 w 29"/>
                <a:gd name="T75" fmla="*/ 1 h 40"/>
                <a:gd name="T76" fmla="*/ 28 w 29"/>
                <a:gd name="T77" fmla="*/ 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40">
                  <a:moveTo>
                    <a:pt x="28" y="4"/>
                  </a:moveTo>
                  <a:cubicBezTo>
                    <a:pt x="24" y="10"/>
                    <a:pt x="24" y="10"/>
                    <a:pt x="24" y="10"/>
                  </a:cubicBezTo>
                  <a:cubicBezTo>
                    <a:pt x="23" y="8"/>
                    <a:pt x="21" y="8"/>
                    <a:pt x="20" y="7"/>
                  </a:cubicBezTo>
                  <a:cubicBezTo>
                    <a:pt x="18" y="7"/>
                    <a:pt x="16" y="6"/>
                    <a:pt x="14" y="6"/>
                  </a:cubicBezTo>
                  <a:cubicBezTo>
                    <a:pt x="12" y="6"/>
                    <a:pt x="11" y="7"/>
                    <a:pt x="10" y="7"/>
                  </a:cubicBezTo>
                  <a:cubicBezTo>
                    <a:pt x="9" y="8"/>
                    <a:pt x="9" y="9"/>
                    <a:pt x="9" y="10"/>
                  </a:cubicBezTo>
                  <a:cubicBezTo>
                    <a:pt x="9" y="10"/>
                    <a:pt x="9" y="11"/>
                    <a:pt x="9" y="11"/>
                  </a:cubicBezTo>
                  <a:cubicBezTo>
                    <a:pt x="10" y="12"/>
                    <a:pt x="10" y="12"/>
                    <a:pt x="10" y="12"/>
                  </a:cubicBezTo>
                  <a:cubicBezTo>
                    <a:pt x="11" y="13"/>
                    <a:pt x="12" y="13"/>
                    <a:pt x="13" y="14"/>
                  </a:cubicBezTo>
                  <a:cubicBezTo>
                    <a:pt x="14" y="14"/>
                    <a:pt x="15" y="15"/>
                    <a:pt x="16" y="15"/>
                  </a:cubicBezTo>
                  <a:cubicBezTo>
                    <a:pt x="18" y="16"/>
                    <a:pt x="20" y="17"/>
                    <a:pt x="22" y="18"/>
                  </a:cubicBezTo>
                  <a:cubicBezTo>
                    <a:pt x="23" y="19"/>
                    <a:pt x="25" y="19"/>
                    <a:pt x="26" y="20"/>
                  </a:cubicBezTo>
                  <a:cubicBezTo>
                    <a:pt x="27" y="21"/>
                    <a:pt x="28" y="22"/>
                    <a:pt x="28" y="24"/>
                  </a:cubicBezTo>
                  <a:cubicBezTo>
                    <a:pt x="29" y="25"/>
                    <a:pt x="29" y="26"/>
                    <a:pt x="29" y="28"/>
                  </a:cubicBezTo>
                  <a:cubicBezTo>
                    <a:pt x="29" y="30"/>
                    <a:pt x="29" y="32"/>
                    <a:pt x="28" y="34"/>
                  </a:cubicBezTo>
                  <a:cubicBezTo>
                    <a:pt x="27" y="35"/>
                    <a:pt x="26" y="36"/>
                    <a:pt x="25" y="37"/>
                  </a:cubicBezTo>
                  <a:cubicBezTo>
                    <a:pt x="23" y="38"/>
                    <a:pt x="22" y="39"/>
                    <a:pt x="20" y="39"/>
                  </a:cubicBezTo>
                  <a:cubicBezTo>
                    <a:pt x="18" y="39"/>
                    <a:pt x="17" y="40"/>
                    <a:pt x="15" y="40"/>
                  </a:cubicBezTo>
                  <a:cubicBezTo>
                    <a:pt x="12" y="40"/>
                    <a:pt x="10" y="39"/>
                    <a:pt x="7" y="38"/>
                  </a:cubicBezTo>
                  <a:cubicBezTo>
                    <a:pt x="4" y="37"/>
                    <a:pt x="2" y="36"/>
                    <a:pt x="0" y="35"/>
                  </a:cubicBezTo>
                  <a:cubicBezTo>
                    <a:pt x="3" y="29"/>
                    <a:pt x="3" y="29"/>
                    <a:pt x="3" y="29"/>
                  </a:cubicBezTo>
                  <a:cubicBezTo>
                    <a:pt x="5" y="30"/>
                    <a:pt x="7" y="31"/>
                    <a:pt x="9" y="32"/>
                  </a:cubicBezTo>
                  <a:cubicBezTo>
                    <a:pt x="11" y="32"/>
                    <a:pt x="13" y="33"/>
                    <a:pt x="15" y="33"/>
                  </a:cubicBezTo>
                  <a:cubicBezTo>
                    <a:pt x="17" y="33"/>
                    <a:pt x="19" y="32"/>
                    <a:pt x="20" y="32"/>
                  </a:cubicBezTo>
                  <a:cubicBezTo>
                    <a:pt x="21" y="31"/>
                    <a:pt x="22" y="30"/>
                    <a:pt x="22" y="29"/>
                  </a:cubicBezTo>
                  <a:cubicBezTo>
                    <a:pt x="22" y="28"/>
                    <a:pt x="21" y="27"/>
                    <a:pt x="21" y="27"/>
                  </a:cubicBezTo>
                  <a:cubicBezTo>
                    <a:pt x="21" y="26"/>
                    <a:pt x="20" y="25"/>
                    <a:pt x="19" y="25"/>
                  </a:cubicBezTo>
                  <a:cubicBezTo>
                    <a:pt x="18" y="25"/>
                    <a:pt x="18" y="24"/>
                    <a:pt x="16" y="24"/>
                  </a:cubicBezTo>
                  <a:cubicBezTo>
                    <a:pt x="15" y="23"/>
                    <a:pt x="14" y="23"/>
                    <a:pt x="13" y="22"/>
                  </a:cubicBezTo>
                  <a:cubicBezTo>
                    <a:pt x="11" y="21"/>
                    <a:pt x="9" y="20"/>
                    <a:pt x="7" y="20"/>
                  </a:cubicBezTo>
                  <a:cubicBezTo>
                    <a:pt x="6" y="19"/>
                    <a:pt x="5" y="18"/>
                    <a:pt x="4" y="17"/>
                  </a:cubicBezTo>
                  <a:cubicBezTo>
                    <a:pt x="3" y="16"/>
                    <a:pt x="2" y="15"/>
                    <a:pt x="2" y="14"/>
                  </a:cubicBezTo>
                  <a:cubicBezTo>
                    <a:pt x="2" y="13"/>
                    <a:pt x="1" y="12"/>
                    <a:pt x="1" y="10"/>
                  </a:cubicBezTo>
                  <a:cubicBezTo>
                    <a:pt x="1" y="8"/>
                    <a:pt x="2" y="7"/>
                    <a:pt x="2" y="5"/>
                  </a:cubicBezTo>
                  <a:cubicBezTo>
                    <a:pt x="3" y="4"/>
                    <a:pt x="4" y="3"/>
                    <a:pt x="5" y="2"/>
                  </a:cubicBezTo>
                  <a:cubicBezTo>
                    <a:pt x="6" y="1"/>
                    <a:pt x="8" y="1"/>
                    <a:pt x="9" y="0"/>
                  </a:cubicBezTo>
                  <a:cubicBezTo>
                    <a:pt x="11" y="0"/>
                    <a:pt x="13" y="0"/>
                    <a:pt x="15" y="0"/>
                  </a:cubicBezTo>
                  <a:cubicBezTo>
                    <a:pt x="17" y="0"/>
                    <a:pt x="19" y="0"/>
                    <a:pt x="22" y="1"/>
                  </a:cubicBezTo>
                  <a:cubicBezTo>
                    <a:pt x="24" y="2"/>
                    <a:pt x="26" y="3"/>
                    <a:pt x="28" y="4"/>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02" name="Freeform 44">
              <a:extLst>
                <a:ext uri="{FF2B5EF4-FFF2-40B4-BE49-F238E27FC236}">
                  <a16:creationId xmlns:a16="http://schemas.microsoft.com/office/drawing/2014/main" id="{E2DBA4C6-8661-4611-B743-2F975CF630E5}"/>
                </a:ext>
              </a:extLst>
            </p:cNvPr>
            <p:cNvSpPr>
              <a:spLocks/>
            </p:cNvSpPr>
            <p:nvPr userDrawn="1"/>
          </p:nvSpPr>
          <p:spPr bwMode="auto">
            <a:xfrm>
              <a:off x="2833016" y="8864792"/>
              <a:ext cx="84784" cy="75139"/>
            </a:xfrm>
            <a:custGeom>
              <a:avLst/>
              <a:gdLst>
                <a:gd name="T0" fmla="*/ 55 w 70"/>
                <a:gd name="T1" fmla="*/ 57 h 57"/>
                <a:gd name="T2" fmla="*/ 45 w 70"/>
                <a:gd name="T3" fmla="*/ 57 h 57"/>
                <a:gd name="T4" fmla="*/ 35 w 70"/>
                <a:gd name="T5" fmla="*/ 17 h 57"/>
                <a:gd name="T6" fmla="*/ 25 w 70"/>
                <a:gd name="T7" fmla="*/ 57 h 57"/>
                <a:gd name="T8" fmla="*/ 14 w 70"/>
                <a:gd name="T9" fmla="*/ 57 h 57"/>
                <a:gd name="T10" fmla="*/ 0 w 70"/>
                <a:gd name="T11" fmla="*/ 0 h 57"/>
                <a:gd name="T12" fmla="*/ 10 w 70"/>
                <a:gd name="T13" fmla="*/ 0 h 57"/>
                <a:gd name="T14" fmla="*/ 20 w 70"/>
                <a:gd name="T15" fmla="*/ 39 h 57"/>
                <a:gd name="T16" fmla="*/ 30 w 70"/>
                <a:gd name="T17" fmla="*/ 0 h 57"/>
                <a:gd name="T18" fmla="*/ 39 w 70"/>
                <a:gd name="T19" fmla="*/ 0 h 57"/>
                <a:gd name="T20" fmla="*/ 49 w 70"/>
                <a:gd name="T21" fmla="*/ 39 h 57"/>
                <a:gd name="T22" fmla="*/ 60 w 70"/>
                <a:gd name="T23" fmla="*/ 0 h 57"/>
                <a:gd name="T24" fmla="*/ 70 w 70"/>
                <a:gd name="T25" fmla="*/ 0 h 57"/>
                <a:gd name="T26" fmla="*/ 55 w 70"/>
                <a:gd name="T27"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57">
                  <a:moveTo>
                    <a:pt x="55" y="57"/>
                  </a:moveTo>
                  <a:lnTo>
                    <a:pt x="45" y="57"/>
                  </a:lnTo>
                  <a:lnTo>
                    <a:pt x="35" y="17"/>
                  </a:lnTo>
                  <a:lnTo>
                    <a:pt x="25" y="57"/>
                  </a:lnTo>
                  <a:lnTo>
                    <a:pt x="14" y="57"/>
                  </a:lnTo>
                  <a:lnTo>
                    <a:pt x="0" y="0"/>
                  </a:lnTo>
                  <a:lnTo>
                    <a:pt x="10" y="0"/>
                  </a:lnTo>
                  <a:lnTo>
                    <a:pt x="20" y="39"/>
                  </a:lnTo>
                  <a:lnTo>
                    <a:pt x="30" y="0"/>
                  </a:lnTo>
                  <a:lnTo>
                    <a:pt x="39" y="0"/>
                  </a:lnTo>
                  <a:lnTo>
                    <a:pt x="49" y="39"/>
                  </a:lnTo>
                  <a:lnTo>
                    <a:pt x="60" y="0"/>
                  </a:lnTo>
                  <a:lnTo>
                    <a:pt x="70" y="0"/>
                  </a:lnTo>
                  <a:lnTo>
                    <a:pt x="55" y="57"/>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03" name="Freeform 45">
              <a:extLst>
                <a:ext uri="{FF2B5EF4-FFF2-40B4-BE49-F238E27FC236}">
                  <a16:creationId xmlns:a16="http://schemas.microsoft.com/office/drawing/2014/main" id="{573FA119-7B4C-42E8-ACEF-C1819AB3F0C6}"/>
                </a:ext>
              </a:extLst>
            </p:cNvPr>
            <p:cNvSpPr>
              <a:spLocks noEditPoints="1"/>
            </p:cNvSpPr>
            <p:nvPr userDrawn="1"/>
          </p:nvSpPr>
          <p:spPr bwMode="auto">
            <a:xfrm>
              <a:off x="2925066" y="8864792"/>
              <a:ext cx="58137" cy="76458"/>
            </a:xfrm>
            <a:custGeom>
              <a:avLst/>
              <a:gdLst>
                <a:gd name="T0" fmla="*/ 33 w 33"/>
                <a:gd name="T1" fmla="*/ 19 h 40"/>
                <a:gd name="T2" fmla="*/ 33 w 33"/>
                <a:gd name="T3" fmla="*/ 21 h 40"/>
                <a:gd name="T4" fmla="*/ 33 w 33"/>
                <a:gd name="T5" fmla="*/ 22 h 40"/>
                <a:gd name="T6" fmla="*/ 7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1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5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9 w 33"/>
                <a:gd name="T77" fmla="*/ 12 h 40"/>
                <a:gd name="T78" fmla="*/ 8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7" y="22"/>
                    <a:pt x="7" y="22"/>
                    <a:pt x="7"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20" y="33"/>
                  </a:cubicBezTo>
                  <a:cubicBezTo>
                    <a:pt x="20" y="32"/>
                    <a:pt x="21" y="32"/>
                    <a:pt x="22" y="32"/>
                  </a:cubicBezTo>
                  <a:cubicBezTo>
                    <a:pt x="22" y="32"/>
                    <a:pt x="23" y="31"/>
                    <a:pt x="23" y="31"/>
                  </a:cubicBezTo>
                  <a:cubicBezTo>
                    <a:pt x="24" y="31"/>
                    <a:pt x="25"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3"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0"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5" y="16"/>
                  </a:moveTo>
                  <a:cubicBezTo>
                    <a:pt x="25" y="15"/>
                    <a:pt x="25" y="13"/>
                    <a:pt x="25"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5" y="16"/>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04" name="Freeform 46">
              <a:extLst>
                <a:ext uri="{FF2B5EF4-FFF2-40B4-BE49-F238E27FC236}">
                  <a16:creationId xmlns:a16="http://schemas.microsoft.com/office/drawing/2014/main" id="{B0358BB6-A1A4-4360-8891-C52043E37F7F}"/>
                </a:ext>
              </a:extLst>
            </p:cNvPr>
            <p:cNvSpPr>
              <a:spLocks/>
            </p:cNvSpPr>
            <p:nvPr userDrawn="1"/>
          </p:nvSpPr>
          <p:spPr bwMode="auto">
            <a:xfrm>
              <a:off x="2997738" y="8864792"/>
              <a:ext cx="39970" cy="75139"/>
            </a:xfrm>
            <a:custGeom>
              <a:avLst/>
              <a:gdLst>
                <a:gd name="T0" fmla="*/ 21 w 23"/>
                <a:gd name="T1" fmla="*/ 8 h 39"/>
                <a:gd name="T2" fmla="*/ 18 w 23"/>
                <a:gd name="T3" fmla="*/ 7 h 39"/>
                <a:gd name="T4" fmla="*/ 15 w 23"/>
                <a:gd name="T5" fmla="*/ 7 h 39"/>
                <a:gd name="T6" fmla="*/ 10 w 23"/>
                <a:gd name="T7" fmla="*/ 9 h 39"/>
                <a:gd name="T8" fmla="*/ 8 w 23"/>
                <a:gd name="T9" fmla="*/ 17 h 39"/>
                <a:gd name="T10" fmla="*/ 8 w 23"/>
                <a:gd name="T11" fmla="*/ 39 h 39"/>
                <a:gd name="T12" fmla="*/ 0 w 23"/>
                <a:gd name="T13" fmla="*/ 39 h 39"/>
                <a:gd name="T14" fmla="*/ 0 w 23"/>
                <a:gd name="T15" fmla="*/ 0 h 39"/>
                <a:gd name="T16" fmla="*/ 8 w 23"/>
                <a:gd name="T17" fmla="*/ 0 h 39"/>
                <a:gd name="T18" fmla="*/ 8 w 23"/>
                <a:gd name="T19" fmla="*/ 4 h 39"/>
                <a:gd name="T20" fmla="*/ 9 w 23"/>
                <a:gd name="T21" fmla="*/ 2 h 39"/>
                <a:gd name="T22" fmla="*/ 11 w 23"/>
                <a:gd name="T23" fmla="*/ 1 h 39"/>
                <a:gd name="T24" fmla="*/ 14 w 23"/>
                <a:gd name="T25" fmla="*/ 0 h 39"/>
                <a:gd name="T26" fmla="*/ 16 w 23"/>
                <a:gd name="T27" fmla="*/ 0 h 39"/>
                <a:gd name="T28" fmla="*/ 20 w 23"/>
                <a:gd name="T29" fmla="*/ 0 h 39"/>
                <a:gd name="T30" fmla="*/ 23 w 23"/>
                <a:gd name="T31" fmla="*/ 1 h 39"/>
                <a:gd name="T32" fmla="*/ 21 w 23"/>
                <a:gd name="T33" fmla="*/ 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39">
                  <a:moveTo>
                    <a:pt x="21" y="8"/>
                  </a:moveTo>
                  <a:cubicBezTo>
                    <a:pt x="20" y="8"/>
                    <a:pt x="19" y="8"/>
                    <a:pt x="18" y="7"/>
                  </a:cubicBezTo>
                  <a:cubicBezTo>
                    <a:pt x="17" y="7"/>
                    <a:pt x="16" y="7"/>
                    <a:pt x="15" y="7"/>
                  </a:cubicBezTo>
                  <a:cubicBezTo>
                    <a:pt x="13" y="7"/>
                    <a:pt x="11" y="8"/>
                    <a:pt x="10" y="9"/>
                  </a:cubicBezTo>
                  <a:cubicBezTo>
                    <a:pt x="8" y="11"/>
                    <a:pt x="8" y="14"/>
                    <a:pt x="8" y="17"/>
                  </a:cubicBezTo>
                  <a:cubicBezTo>
                    <a:pt x="8" y="39"/>
                    <a:pt x="8" y="39"/>
                    <a:pt x="8" y="39"/>
                  </a:cubicBezTo>
                  <a:cubicBezTo>
                    <a:pt x="0" y="39"/>
                    <a:pt x="0" y="39"/>
                    <a:pt x="0" y="39"/>
                  </a:cubicBezTo>
                  <a:cubicBezTo>
                    <a:pt x="0" y="0"/>
                    <a:pt x="0" y="0"/>
                    <a:pt x="0" y="0"/>
                  </a:cubicBezTo>
                  <a:cubicBezTo>
                    <a:pt x="8" y="0"/>
                    <a:pt x="8" y="0"/>
                    <a:pt x="8" y="0"/>
                  </a:cubicBezTo>
                  <a:cubicBezTo>
                    <a:pt x="8" y="4"/>
                    <a:pt x="8" y="4"/>
                    <a:pt x="8" y="4"/>
                  </a:cubicBezTo>
                  <a:cubicBezTo>
                    <a:pt x="8" y="3"/>
                    <a:pt x="9" y="3"/>
                    <a:pt x="9" y="2"/>
                  </a:cubicBezTo>
                  <a:cubicBezTo>
                    <a:pt x="10" y="2"/>
                    <a:pt x="10" y="1"/>
                    <a:pt x="11" y="1"/>
                  </a:cubicBezTo>
                  <a:cubicBezTo>
                    <a:pt x="12" y="0"/>
                    <a:pt x="13" y="0"/>
                    <a:pt x="14" y="0"/>
                  </a:cubicBezTo>
                  <a:cubicBezTo>
                    <a:pt x="14" y="0"/>
                    <a:pt x="15" y="0"/>
                    <a:pt x="16" y="0"/>
                  </a:cubicBezTo>
                  <a:cubicBezTo>
                    <a:pt x="18" y="0"/>
                    <a:pt x="19" y="0"/>
                    <a:pt x="20" y="0"/>
                  </a:cubicBezTo>
                  <a:cubicBezTo>
                    <a:pt x="21" y="0"/>
                    <a:pt x="22" y="1"/>
                    <a:pt x="23" y="1"/>
                  </a:cubicBezTo>
                  <a:lnTo>
                    <a:pt x="21" y="8"/>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05" name="Freeform 47">
              <a:extLst>
                <a:ext uri="{FF2B5EF4-FFF2-40B4-BE49-F238E27FC236}">
                  <a16:creationId xmlns:a16="http://schemas.microsoft.com/office/drawing/2014/main" id="{4494BD07-58CF-4A13-BDA6-A5E322456180}"/>
                </a:ext>
              </a:extLst>
            </p:cNvPr>
            <p:cNvSpPr>
              <a:spLocks/>
            </p:cNvSpPr>
            <p:nvPr userDrawn="1"/>
          </p:nvSpPr>
          <p:spPr bwMode="auto">
            <a:xfrm>
              <a:off x="3032862" y="8918840"/>
              <a:ext cx="20591" cy="22410"/>
            </a:xfrm>
            <a:custGeom>
              <a:avLst/>
              <a:gdLst>
                <a:gd name="T0" fmla="*/ 12 w 12"/>
                <a:gd name="T1" fmla="*/ 6 h 12"/>
                <a:gd name="T2" fmla="*/ 11 w 12"/>
                <a:gd name="T3" fmla="*/ 8 h 12"/>
                <a:gd name="T4" fmla="*/ 10 w 12"/>
                <a:gd name="T5" fmla="*/ 10 h 12"/>
                <a:gd name="T6" fmla="*/ 8 w 12"/>
                <a:gd name="T7" fmla="*/ 11 h 12"/>
                <a:gd name="T8" fmla="*/ 6 w 12"/>
                <a:gd name="T9" fmla="*/ 12 h 12"/>
                <a:gd name="T10" fmla="*/ 3 w 12"/>
                <a:gd name="T11" fmla="*/ 11 h 12"/>
                <a:gd name="T12" fmla="*/ 2 w 12"/>
                <a:gd name="T13" fmla="*/ 10 h 12"/>
                <a:gd name="T14" fmla="*/ 0 w 12"/>
                <a:gd name="T15" fmla="*/ 8 h 12"/>
                <a:gd name="T16" fmla="*/ 0 w 12"/>
                <a:gd name="T17" fmla="*/ 6 h 12"/>
                <a:gd name="T18" fmla="*/ 0 w 12"/>
                <a:gd name="T19" fmla="*/ 4 h 12"/>
                <a:gd name="T20" fmla="*/ 2 w 12"/>
                <a:gd name="T21" fmla="*/ 2 h 12"/>
                <a:gd name="T22" fmla="*/ 3 w 12"/>
                <a:gd name="T23" fmla="*/ 0 h 12"/>
                <a:gd name="T24" fmla="*/ 6 w 12"/>
                <a:gd name="T25" fmla="*/ 0 h 12"/>
                <a:gd name="T26" fmla="*/ 8 w 12"/>
                <a:gd name="T27" fmla="*/ 0 h 12"/>
                <a:gd name="T28" fmla="*/ 10 w 12"/>
                <a:gd name="T29" fmla="*/ 2 h 12"/>
                <a:gd name="T30" fmla="*/ 11 w 12"/>
                <a:gd name="T31" fmla="*/ 4 h 12"/>
                <a:gd name="T32" fmla="*/ 12 w 12"/>
                <a:gd name="T33"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 h="12">
                  <a:moveTo>
                    <a:pt x="12" y="6"/>
                  </a:moveTo>
                  <a:cubicBezTo>
                    <a:pt x="12" y="7"/>
                    <a:pt x="11" y="7"/>
                    <a:pt x="11" y="8"/>
                  </a:cubicBezTo>
                  <a:cubicBezTo>
                    <a:pt x="11" y="9"/>
                    <a:pt x="10" y="9"/>
                    <a:pt x="10" y="10"/>
                  </a:cubicBezTo>
                  <a:cubicBezTo>
                    <a:pt x="9" y="10"/>
                    <a:pt x="9" y="11"/>
                    <a:pt x="8" y="11"/>
                  </a:cubicBezTo>
                  <a:cubicBezTo>
                    <a:pt x="7" y="11"/>
                    <a:pt x="7" y="12"/>
                    <a:pt x="6" y="12"/>
                  </a:cubicBezTo>
                  <a:cubicBezTo>
                    <a:pt x="5" y="12"/>
                    <a:pt x="4" y="11"/>
                    <a:pt x="3" y="11"/>
                  </a:cubicBezTo>
                  <a:cubicBezTo>
                    <a:pt x="3" y="11"/>
                    <a:pt x="2" y="10"/>
                    <a:pt x="2" y="10"/>
                  </a:cubicBezTo>
                  <a:cubicBezTo>
                    <a:pt x="1" y="9"/>
                    <a:pt x="1" y="9"/>
                    <a:pt x="0" y="8"/>
                  </a:cubicBezTo>
                  <a:cubicBezTo>
                    <a:pt x="0" y="7"/>
                    <a:pt x="0" y="7"/>
                    <a:pt x="0" y="6"/>
                  </a:cubicBezTo>
                  <a:cubicBezTo>
                    <a:pt x="0" y="5"/>
                    <a:pt x="0" y="4"/>
                    <a:pt x="0" y="4"/>
                  </a:cubicBezTo>
                  <a:cubicBezTo>
                    <a:pt x="1" y="3"/>
                    <a:pt x="1" y="2"/>
                    <a:pt x="2" y="2"/>
                  </a:cubicBezTo>
                  <a:cubicBezTo>
                    <a:pt x="2" y="1"/>
                    <a:pt x="3" y="1"/>
                    <a:pt x="3" y="0"/>
                  </a:cubicBezTo>
                  <a:cubicBezTo>
                    <a:pt x="4" y="0"/>
                    <a:pt x="5" y="0"/>
                    <a:pt x="6" y="0"/>
                  </a:cubicBezTo>
                  <a:cubicBezTo>
                    <a:pt x="7" y="0"/>
                    <a:pt x="7" y="0"/>
                    <a:pt x="8" y="0"/>
                  </a:cubicBezTo>
                  <a:cubicBezTo>
                    <a:pt x="9" y="1"/>
                    <a:pt x="9" y="1"/>
                    <a:pt x="10" y="2"/>
                  </a:cubicBezTo>
                  <a:cubicBezTo>
                    <a:pt x="10" y="2"/>
                    <a:pt x="11" y="3"/>
                    <a:pt x="11" y="4"/>
                  </a:cubicBezTo>
                  <a:cubicBezTo>
                    <a:pt x="11" y="4"/>
                    <a:pt x="12" y="5"/>
                    <a:pt x="12" y="6"/>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06" name="Freeform 48">
              <a:extLst>
                <a:ext uri="{FF2B5EF4-FFF2-40B4-BE49-F238E27FC236}">
                  <a16:creationId xmlns:a16="http://schemas.microsoft.com/office/drawing/2014/main" id="{2707FD2A-B3A6-4574-B6F9-0D5525B6EE87}"/>
                </a:ext>
              </a:extLst>
            </p:cNvPr>
            <p:cNvSpPr>
              <a:spLocks/>
            </p:cNvSpPr>
            <p:nvPr userDrawn="1"/>
          </p:nvSpPr>
          <p:spPr bwMode="auto">
            <a:xfrm>
              <a:off x="359756" y="8997935"/>
              <a:ext cx="65405" cy="98868"/>
            </a:xfrm>
            <a:custGeom>
              <a:avLst/>
              <a:gdLst>
                <a:gd name="T0" fmla="*/ 32 w 54"/>
                <a:gd name="T1" fmla="*/ 12 h 75"/>
                <a:gd name="T2" fmla="*/ 32 w 54"/>
                <a:gd name="T3" fmla="*/ 75 h 75"/>
                <a:gd name="T4" fmla="*/ 22 w 54"/>
                <a:gd name="T5" fmla="*/ 75 h 75"/>
                <a:gd name="T6" fmla="*/ 22 w 54"/>
                <a:gd name="T7" fmla="*/ 12 h 75"/>
                <a:gd name="T8" fmla="*/ 0 w 54"/>
                <a:gd name="T9" fmla="*/ 12 h 75"/>
                <a:gd name="T10" fmla="*/ 0 w 54"/>
                <a:gd name="T11" fmla="*/ 0 h 75"/>
                <a:gd name="T12" fmla="*/ 54 w 54"/>
                <a:gd name="T13" fmla="*/ 0 h 75"/>
                <a:gd name="T14" fmla="*/ 54 w 54"/>
                <a:gd name="T15" fmla="*/ 12 h 75"/>
                <a:gd name="T16" fmla="*/ 32 w 54"/>
                <a:gd name="T17" fmla="*/ 1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75">
                  <a:moveTo>
                    <a:pt x="32" y="12"/>
                  </a:moveTo>
                  <a:lnTo>
                    <a:pt x="32" y="75"/>
                  </a:lnTo>
                  <a:lnTo>
                    <a:pt x="22" y="75"/>
                  </a:lnTo>
                  <a:lnTo>
                    <a:pt x="22" y="12"/>
                  </a:lnTo>
                  <a:lnTo>
                    <a:pt x="0" y="12"/>
                  </a:lnTo>
                  <a:lnTo>
                    <a:pt x="0" y="0"/>
                  </a:lnTo>
                  <a:lnTo>
                    <a:pt x="54" y="0"/>
                  </a:lnTo>
                  <a:lnTo>
                    <a:pt x="54" y="12"/>
                  </a:lnTo>
                  <a:lnTo>
                    <a:pt x="32" y="12"/>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07" name="Freeform 49">
              <a:extLst>
                <a:ext uri="{FF2B5EF4-FFF2-40B4-BE49-F238E27FC236}">
                  <a16:creationId xmlns:a16="http://schemas.microsoft.com/office/drawing/2014/main" id="{01448889-A86D-4EF7-A59A-336C6BECD0C3}"/>
                </a:ext>
              </a:extLst>
            </p:cNvPr>
            <p:cNvSpPr>
              <a:spLocks/>
            </p:cNvSpPr>
            <p:nvPr userDrawn="1"/>
          </p:nvSpPr>
          <p:spPr bwMode="auto">
            <a:xfrm>
              <a:off x="437273" y="8993980"/>
              <a:ext cx="54504" cy="102823"/>
            </a:xfrm>
            <a:custGeom>
              <a:avLst/>
              <a:gdLst>
                <a:gd name="T0" fmla="*/ 23 w 31"/>
                <a:gd name="T1" fmla="*/ 53 h 53"/>
                <a:gd name="T2" fmla="*/ 23 w 31"/>
                <a:gd name="T3" fmla="*/ 32 h 53"/>
                <a:gd name="T4" fmla="*/ 21 w 31"/>
                <a:gd name="T5" fmla="*/ 24 h 53"/>
                <a:gd name="T6" fmla="*/ 15 w 31"/>
                <a:gd name="T7" fmla="*/ 21 h 53"/>
                <a:gd name="T8" fmla="*/ 12 w 31"/>
                <a:gd name="T9" fmla="*/ 22 h 53"/>
                <a:gd name="T10" fmla="*/ 9 w 31"/>
                <a:gd name="T11" fmla="*/ 24 h 53"/>
                <a:gd name="T12" fmla="*/ 8 w 31"/>
                <a:gd name="T13" fmla="*/ 27 h 53"/>
                <a:gd name="T14" fmla="*/ 7 w 31"/>
                <a:gd name="T15" fmla="*/ 31 h 53"/>
                <a:gd name="T16" fmla="*/ 7 w 31"/>
                <a:gd name="T17" fmla="*/ 53 h 53"/>
                <a:gd name="T18" fmla="*/ 0 w 31"/>
                <a:gd name="T19" fmla="*/ 53 h 53"/>
                <a:gd name="T20" fmla="*/ 0 w 31"/>
                <a:gd name="T21" fmla="*/ 4 h 53"/>
                <a:gd name="T22" fmla="*/ 7 w 31"/>
                <a:gd name="T23" fmla="*/ 0 h 53"/>
                <a:gd name="T24" fmla="*/ 7 w 31"/>
                <a:gd name="T25" fmla="*/ 19 h 53"/>
                <a:gd name="T26" fmla="*/ 9 w 31"/>
                <a:gd name="T27" fmla="*/ 17 h 53"/>
                <a:gd name="T28" fmla="*/ 11 w 31"/>
                <a:gd name="T29" fmla="*/ 15 h 53"/>
                <a:gd name="T30" fmla="*/ 14 w 31"/>
                <a:gd name="T31" fmla="*/ 14 h 53"/>
                <a:gd name="T32" fmla="*/ 17 w 31"/>
                <a:gd name="T33" fmla="*/ 14 h 53"/>
                <a:gd name="T34" fmla="*/ 23 w 31"/>
                <a:gd name="T35" fmla="*/ 15 h 53"/>
                <a:gd name="T36" fmla="*/ 27 w 31"/>
                <a:gd name="T37" fmla="*/ 18 h 53"/>
                <a:gd name="T38" fmla="*/ 30 w 31"/>
                <a:gd name="T39" fmla="*/ 24 h 53"/>
                <a:gd name="T40" fmla="*/ 31 w 31"/>
                <a:gd name="T41" fmla="*/ 31 h 53"/>
                <a:gd name="T42" fmla="*/ 31 w 31"/>
                <a:gd name="T43" fmla="*/ 53 h 53"/>
                <a:gd name="T44" fmla="*/ 23 w 31"/>
                <a:gd name="T45"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3">
                  <a:moveTo>
                    <a:pt x="23" y="53"/>
                  </a:moveTo>
                  <a:cubicBezTo>
                    <a:pt x="23" y="32"/>
                    <a:pt x="23" y="32"/>
                    <a:pt x="23" y="32"/>
                  </a:cubicBezTo>
                  <a:cubicBezTo>
                    <a:pt x="23" y="28"/>
                    <a:pt x="22" y="25"/>
                    <a:pt x="21" y="24"/>
                  </a:cubicBezTo>
                  <a:cubicBezTo>
                    <a:pt x="20" y="22"/>
                    <a:pt x="18" y="21"/>
                    <a:pt x="15" y="21"/>
                  </a:cubicBezTo>
                  <a:cubicBezTo>
                    <a:pt x="14" y="21"/>
                    <a:pt x="13" y="21"/>
                    <a:pt x="12" y="22"/>
                  </a:cubicBezTo>
                  <a:cubicBezTo>
                    <a:pt x="11" y="22"/>
                    <a:pt x="10" y="23"/>
                    <a:pt x="9" y="24"/>
                  </a:cubicBezTo>
                  <a:cubicBezTo>
                    <a:pt x="9" y="24"/>
                    <a:pt x="8" y="25"/>
                    <a:pt x="8" y="27"/>
                  </a:cubicBezTo>
                  <a:cubicBezTo>
                    <a:pt x="7" y="28"/>
                    <a:pt x="7" y="29"/>
                    <a:pt x="7" y="31"/>
                  </a:cubicBezTo>
                  <a:cubicBezTo>
                    <a:pt x="7" y="53"/>
                    <a:pt x="7" y="53"/>
                    <a:pt x="7" y="53"/>
                  </a:cubicBezTo>
                  <a:cubicBezTo>
                    <a:pt x="0" y="53"/>
                    <a:pt x="0" y="53"/>
                    <a:pt x="0" y="53"/>
                  </a:cubicBezTo>
                  <a:cubicBezTo>
                    <a:pt x="0" y="4"/>
                    <a:pt x="0" y="4"/>
                    <a:pt x="0" y="4"/>
                  </a:cubicBezTo>
                  <a:cubicBezTo>
                    <a:pt x="7" y="0"/>
                    <a:pt x="7" y="0"/>
                    <a:pt x="7" y="0"/>
                  </a:cubicBezTo>
                  <a:cubicBezTo>
                    <a:pt x="7" y="19"/>
                    <a:pt x="7" y="19"/>
                    <a:pt x="7" y="19"/>
                  </a:cubicBezTo>
                  <a:cubicBezTo>
                    <a:pt x="8" y="18"/>
                    <a:pt x="8" y="17"/>
                    <a:pt x="9" y="17"/>
                  </a:cubicBezTo>
                  <a:cubicBezTo>
                    <a:pt x="10" y="16"/>
                    <a:pt x="10" y="16"/>
                    <a:pt x="11" y="15"/>
                  </a:cubicBezTo>
                  <a:cubicBezTo>
                    <a:pt x="12" y="15"/>
                    <a:pt x="13" y="15"/>
                    <a:pt x="14" y="14"/>
                  </a:cubicBezTo>
                  <a:cubicBezTo>
                    <a:pt x="15" y="14"/>
                    <a:pt x="16" y="14"/>
                    <a:pt x="17" y="14"/>
                  </a:cubicBezTo>
                  <a:cubicBezTo>
                    <a:pt x="19" y="14"/>
                    <a:pt x="21" y="14"/>
                    <a:pt x="23" y="15"/>
                  </a:cubicBezTo>
                  <a:cubicBezTo>
                    <a:pt x="25" y="16"/>
                    <a:pt x="26" y="17"/>
                    <a:pt x="27" y="18"/>
                  </a:cubicBezTo>
                  <a:cubicBezTo>
                    <a:pt x="28" y="20"/>
                    <a:pt x="29" y="22"/>
                    <a:pt x="30" y="24"/>
                  </a:cubicBezTo>
                  <a:cubicBezTo>
                    <a:pt x="30" y="26"/>
                    <a:pt x="31" y="29"/>
                    <a:pt x="31" y="31"/>
                  </a:cubicBezTo>
                  <a:cubicBezTo>
                    <a:pt x="31" y="53"/>
                    <a:pt x="31" y="53"/>
                    <a:pt x="31" y="53"/>
                  </a:cubicBezTo>
                  <a:lnTo>
                    <a:pt x="23" y="53"/>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08" name="Freeform 50">
              <a:extLst>
                <a:ext uri="{FF2B5EF4-FFF2-40B4-BE49-F238E27FC236}">
                  <a16:creationId xmlns:a16="http://schemas.microsoft.com/office/drawing/2014/main" id="{63E77F92-5DEB-4A52-A535-F5B3D50F2121}"/>
                </a:ext>
              </a:extLst>
            </p:cNvPr>
            <p:cNvSpPr>
              <a:spLocks noEditPoints="1"/>
            </p:cNvSpPr>
            <p:nvPr userDrawn="1"/>
          </p:nvSpPr>
          <p:spPr bwMode="auto">
            <a:xfrm>
              <a:off x="503889" y="9020344"/>
              <a:ext cx="59349" cy="77776"/>
            </a:xfrm>
            <a:custGeom>
              <a:avLst/>
              <a:gdLst>
                <a:gd name="T0" fmla="*/ 33 w 33"/>
                <a:gd name="T1" fmla="*/ 19 h 40"/>
                <a:gd name="T2" fmla="*/ 33 w 33"/>
                <a:gd name="T3" fmla="*/ 21 h 40"/>
                <a:gd name="T4" fmla="*/ 33 w 33"/>
                <a:gd name="T5" fmla="*/ 23 h 40"/>
                <a:gd name="T6" fmla="*/ 7 w 33"/>
                <a:gd name="T7" fmla="*/ 23 h 40"/>
                <a:gd name="T8" fmla="*/ 9 w 33"/>
                <a:gd name="T9" fmla="*/ 28 h 40"/>
                <a:gd name="T10" fmla="*/ 11 w 33"/>
                <a:gd name="T11" fmla="*/ 31 h 40"/>
                <a:gd name="T12" fmla="*/ 14 w 33"/>
                <a:gd name="T13" fmla="*/ 33 h 40"/>
                <a:gd name="T14" fmla="*/ 17 w 33"/>
                <a:gd name="T15" fmla="*/ 33 h 40"/>
                <a:gd name="T16" fmla="*/ 19 w 33"/>
                <a:gd name="T17" fmla="*/ 33 h 40"/>
                <a:gd name="T18" fmla="*/ 22 w 33"/>
                <a:gd name="T19" fmla="*/ 32 h 40"/>
                <a:gd name="T20" fmla="*/ 23 w 33"/>
                <a:gd name="T21" fmla="*/ 32 h 40"/>
                <a:gd name="T22" fmla="*/ 25 w 33"/>
                <a:gd name="T23" fmla="*/ 30 h 40"/>
                <a:gd name="T24" fmla="*/ 30 w 33"/>
                <a:gd name="T25" fmla="*/ 35 h 40"/>
                <a:gd name="T26" fmla="*/ 27 w 33"/>
                <a:gd name="T27" fmla="*/ 37 h 40"/>
                <a:gd name="T28" fmla="*/ 24 w 33"/>
                <a:gd name="T29" fmla="*/ 39 h 40"/>
                <a:gd name="T30" fmla="*/ 21 w 33"/>
                <a:gd name="T31" fmla="*/ 40 h 40"/>
                <a:gd name="T32" fmla="*/ 17 w 33"/>
                <a:gd name="T33" fmla="*/ 40 h 40"/>
                <a:gd name="T34" fmla="*/ 12 w 33"/>
                <a:gd name="T35" fmla="*/ 39 h 40"/>
                <a:gd name="T36" fmla="*/ 8 w 33"/>
                <a:gd name="T37" fmla="*/ 38 h 40"/>
                <a:gd name="T38" fmla="*/ 5 w 33"/>
                <a:gd name="T39" fmla="*/ 35 h 40"/>
                <a:gd name="T40" fmla="*/ 3 w 33"/>
                <a:gd name="T41" fmla="*/ 31 h 40"/>
                <a:gd name="T42" fmla="*/ 1 w 33"/>
                <a:gd name="T43" fmla="*/ 26 h 40"/>
                <a:gd name="T44" fmla="*/ 0 w 33"/>
                <a:gd name="T45" fmla="*/ 20 h 40"/>
                <a:gd name="T46" fmla="*/ 1 w 33"/>
                <a:gd name="T47" fmla="*/ 12 h 40"/>
                <a:gd name="T48" fmla="*/ 5 w 33"/>
                <a:gd name="T49" fmla="*/ 5 h 40"/>
                <a:gd name="T50" fmla="*/ 10 w 33"/>
                <a:gd name="T51" fmla="*/ 1 h 40"/>
                <a:gd name="T52" fmla="*/ 17 w 33"/>
                <a:gd name="T53" fmla="*/ 0 h 40"/>
                <a:gd name="T54" fmla="*/ 24 w 33"/>
                <a:gd name="T55" fmla="*/ 2 h 40"/>
                <a:gd name="T56" fmla="*/ 29 w 33"/>
                <a:gd name="T57" fmla="*/ 6 h 40"/>
                <a:gd name="T58" fmla="*/ 32 w 33"/>
                <a:gd name="T59" fmla="*/ 12 h 40"/>
                <a:gd name="T60" fmla="*/ 33 w 33"/>
                <a:gd name="T61" fmla="*/ 19 h 40"/>
                <a:gd name="T62" fmla="*/ 25 w 33"/>
                <a:gd name="T63" fmla="*/ 17 h 40"/>
                <a:gd name="T64" fmla="*/ 25 w 33"/>
                <a:gd name="T65" fmla="*/ 13 h 40"/>
                <a:gd name="T66" fmla="*/ 23 w 33"/>
                <a:gd name="T67" fmla="*/ 10 h 40"/>
                <a:gd name="T68" fmla="*/ 20 w 33"/>
                <a:gd name="T69" fmla="*/ 8 h 40"/>
                <a:gd name="T70" fmla="*/ 16 w 33"/>
                <a:gd name="T71" fmla="*/ 7 h 40"/>
                <a:gd name="T72" fmla="*/ 13 w 33"/>
                <a:gd name="T73" fmla="*/ 8 h 40"/>
                <a:gd name="T74" fmla="*/ 10 w 33"/>
                <a:gd name="T75" fmla="*/ 9 h 40"/>
                <a:gd name="T76" fmla="*/ 9 w 33"/>
                <a:gd name="T77" fmla="*/ 12 h 40"/>
                <a:gd name="T78" fmla="*/ 8 w 33"/>
                <a:gd name="T79" fmla="*/ 17 h 40"/>
                <a:gd name="T80" fmla="*/ 25 w 33"/>
                <a:gd name="T81"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20"/>
                    <a:pt x="33" y="21"/>
                    <a:pt x="33" y="21"/>
                  </a:cubicBezTo>
                  <a:cubicBezTo>
                    <a:pt x="33" y="22"/>
                    <a:pt x="33" y="22"/>
                    <a:pt x="33" y="23"/>
                  </a:cubicBezTo>
                  <a:cubicBezTo>
                    <a:pt x="7" y="23"/>
                    <a:pt x="7" y="23"/>
                    <a:pt x="7" y="23"/>
                  </a:cubicBezTo>
                  <a:cubicBezTo>
                    <a:pt x="8" y="25"/>
                    <a:pt x="8" y="26"/>
                    <a:pt x="9" y="28"/>
                  </a:cubicBezTo>
                  <a:cubicBezTo>
                    <a:pt x="9" y="29"/>
                    <a:pt x="10" y="30"/>
                    <a:pt x="11" y="31"/>
                  </a:cubicBezTo>
                  <a:cubicBezTo>
                    <a:pt x="12" y="32"/>
                    <a:pt x="13" y="32"/>
                    <a:pt x="14" y="33"/>
                  </a:cubicBezTo>
                  <a:cubicBezTo>
                    <a:pt x="15" y="33"/>
                    <a:pt x="16" y="33"/>
                    <a:pt x="17" y="33"/>
                  </a:cubicBezTo>
                  <a:cubicBezTo>
                    <a:pt x="18" y="33"/>
                    <a:pt x="19" y="33"/>
                    <a:pt x="19" y="33"/>
                  </a:cubicBezTo>
                  <a:cubicBezTo>
                    <a:pt x="20" y="33"/>
                    <a:pt x="21" y="33"/>
                    <a:pt x="22" y="32"/>
                  </a:cubicBezTo>
                  <a:cubicBezTo>
                    <a:pt x="22" y="32"/>
                    <a:pt x="23" y="32"/>
                    <a:pt x="23" y="32"/>
                  </a:cubicBezTo>
                  <a:cubicBezTo>
                    <a:pt x="24" y="31"/>
                    <a:pt x="25" y="31"/>
                    <a:pt x="25" y="30"/>
                  </a:cubicBezTo>
                  <a:cubicBezTo>
                    <a:pt x="30" y="35"/>
                    <a:pt x="30" y="35"/>
                    <a:pt x="30" y="35"/>
                  </a:cubicBezTo>
                  <a:cubicBezTo>
                    <a:pt x="29" y="36"/>
                    <a:pt x="28" y="37"/>
                    <a:pt x="27" y="37"/>
                  </a:cubicBezTo>
                  <a:cubicBezTo>
                    <a:pt x="26" y="38"/>
                    <a:pt x="25" y="38"/>
                    <a:pt x="24" y="39"/>
                  </a:cubicBezTo>
                  <a:cubicBezTo>
                    <a:pt x="23" y="39"/>
                    <a:pt x="22" y="40"/>
                    <a:pt x="21" y="40"/>
                  </a:cubicBezTo>
                  <a:cubicBezTo>
                    <a:pt x="20" y="40"/>
                    <a:pt x="18" y="40"/>
                    <a:pt x="17" y="40"/>
                  </a:cubicBezTo>
                  <a:cubicBezTo>
                    <a:pt x="15" y="40"/>
                    <a:pt x="13" y="40"/>
                    <a:pt x="12" y="39"/>
                  </a:cubicBezTo>
                  <a:cubicBezTo>
                    <a:pt x="11" y="39"/>
                    <a:pt x="9" y="38"/>
                    <a:pt x="8" y="38"/>
                  </a:cubicBezTo>
                  <a:cubicBezTo>
                    <a:pt x="7" y="37"/>
                    <a:pt x="6" y="36"/>
                    <a:pt x="5" y="35"/>
                  </a:cubicBezTo>
                  <a:cubicBezTo>
                    <a:pt x="4" y="34"/>
                    <a:pt x="3" y="33"/>
                    <a:pt x="3" y="31"/>
                  </a:cubicBezTo>
                  <a:cubicBezTo>
                    <a:pt x="2" y="30"/>
                    <a:pt x="1" y="28"/>
                    <a:pt x="1" y="26"/>
                  </a:cubicBezTo>
                  <a:cubicBezTo>
                    <a:pt x="0" y="24"/>
                    <a:pt x="0" y="22"/>
                    <a:pt x="0" y="20"/>
                  </a:cubicBezTo>
                  <a:cubicBezTo>
                    <a:pt x="0" y="17"/>
                    <a:pt x="0" y="14"/>
                    <a:pt x="1" y="12"/>
                  </a:cubicBezTo>
                  <a:cubicBezTo>
                    <a:pt x="2" y="9"/>
                    <a:pt x="3" y="7"/>
                    <a:pt x="5" y="5"/>
                  </a:cubicBezTo>
                  <a:cubicBezTo>
                    <a:pt x="6" y="4"/>
                    <a:pt x="8" y="2"/>
                    <a:pt x="10" y="1"/>
                  </a:cubicBezTo>
                  <a:cubicBezTo>
                    <a:pt x="12" y="1"/>
                    <a:pt x="14" y="0"/>
                    <a:pt x="17" y="0"/>
                  </a:cubicBezTo>
                  <a:cubicBezTo>
                    <a:pt x="20" y="0"/>
                    <a:pt x="22" y="1"/>
                    <a:pt x="24" y="2"/>
                  </a:cubicBezTo>
                  <a:cubicBezTo>
                    <a:pt x="26" y="3"/>
                    <a:pt x="28" y="4"/>
                    <a:pt x="29" y="6"/>
                  </a:cubicBezTo>
                  <a:cubicBezTo>
                    <a:pt x="30" y="8"/>
                    <a:pt x="31" y="10"/>
                    <a:pt x="32" y="12"/>
                  </a:cubicBezTo>
                  <a:cubicBezTo>
                    <a:pt x="33" y="14"/>
                    <a:pt x="33" y="17"/>
                    <a:pt x="33" y="19"/>
                  </a:cubicBezTo>
                  <a:close/>
                  <a:moveTo>
                    <a:pt x="25" y="17"/>
                  </a:moveTo>
                  <a:cubicBezTo>
                    <a:pt x="25" y="15"/>
                    <a:pt x="25" y="14"/>
                    <a:pt x="25" y="13"/>
                  </a:cubicBezTo>
                  <a:cubicBezTo>
                    <a:pt x="24" y="12"/>
                    <a:pt x="24" y="11"/>
                    <a:pt x="23" y="10"/>
                  </a:cubicBezTo>
                  <a:cubicBezTo>
                    <a:pt x="22" y="9"/>
                    <a:pt x="21" y="8"/>
                    <a:pt x="20" y="8"/>
                  </a:cubicBezTo>
                  <a:cubicBezTo>
                    <a:pt x="19" y="7"/>
                    <a:pt x="18" y="7"/>
                    <a:pt x="16" y="7"/>
                  </a:cubicBezTo>
                  <a:cubicBezTo>
                    <a:pt x="15" y="7"/>
                    <a:pt x="14" y="7"/>
                    <a:pt x="13" y="8"/>
                  </a:cubicBezTo>
                  <a:cubicBezTo>
                    <a:pt x="12" y="8"/>
                    <a:pt x="11" y="9"/>
                    <a:pt x="10" y="9"/>
                  </a:cubicBezTo>
                  <a:cubicBezTo>
                    <a:pt x="10" y="10"/>
                    <a:pt x="9" y="11"/>
                    <a:pt x="9" y="12"/>
                  </a:cubicBezTo>
                  <a:cubicBezTo>
                    <a:pt x="8" y="14"/>
                    <a:pt x="8" y="15"/>
                    <a:pt x="8" y="17"/>
                  </a:cubicBezTo>
                  <a:lnTo>
                    <a:pt x="25" y="17"/>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09" name="Freeform 51">
              <a:extLst>
                <a:ext uri="{FF2B5EF4-FFF2-40B4-BE49-F238E27FC236}">
                  <a16:creationId xmlns:a16="http://schemas.microsoft.com/office/drawing/2014/main" id="{7CBDEBA0-A4B1-4C5E-80AA-8E4A7CA7683A}"/>
                </a:ext>
              </a:extLst>
            </p:cNvPr>
            <p:cNvSpPr>
              <a:spLocks noEditPoints="1"/>
            </p:cNvSpPr>
            <p:nvPr userDrawn="1"/>
          </p:nvSpPr>
          <p:spPr bwMode="auto">
            <a:xfrm>
              <a:off x="609262" y="8993980"/>
              <a:ext cx="58137" cy="104141"/>
            </a:xfrm>
            <a:custGeom>
              <a:avLst/>
              <a:gdLst>
                <a:gd name="T0" fmla="*/ 33 w 33"/>
                <a:gd name="T1" fmla="*/ 35 h 54"/>
                <a:gd name="T2" fmla="*/ 31 w 33"/>
                <a:gd name="T3" fmla="*/ 43 h 54"/>
                <a:gd name="T4" fmla="*/ 28 w 33"/>
                <a:gd name="T5" fmla="*/ 49 h 54"/>
                <a:gd name="T6" fmla="*/ 23 w 33"/>
                <a:gd name="T7" fmla="*/ 53 h 54"/>
                <a:gd name="T8" fmla="*/ 17 w 33"/>
                <a:gd name="T9" fmla="*/ 54 h 54"/>
                <a:gd name="T10" fmla="*/ 12 w 33"/>
                <a:gd name="T11" fmla="*/ 53 h 54"/>
                <a:gd name="T12" fmla="*/ 8 w 33"/>
                <a:gd name="T13" fmla="*/ 50 h 54"/>
                <a:gd name="T14" fmla="*/ 8 w 33"/>
                <a:gd name="T15" fmla="*/ 53 h 54"/>
                <a:gd name="T16" fmla="*/ 0 w 33"/>
                <a:gd name="T17" fmla="*/ 53 h 54"/>
                <a:gd name="T18" fmla="*/ 0 w 33"/>
                <a:gd name="T19" fmla="*/ 4 h 54"/>
                <a:gd name="T20" fmla="*/ 8 w 33"/>
                <a:gd name="T21" fmla="*/ 0 h 54"/>
                <a:gd name="T22" fmla="*/ 8 w 33"/>
                <a:gd name="T23" fmla="*/ 19 h 54"/>
                <a:gd name="T24" fmla="*/ 10 w 33"/>
                <a:gd name="T25" fmla="*/ 17 h 54"/>
                <a:gd name="T26" fmla="*/ 12 w 33"/>
                <a:gd name="T27" fmla="*/ 16 h 54"/>
                <a:gd name="T28" fmla="*/ 14 w 33"/>
                <a:gd name="T29" fmla="*/ 14 h 54"/>
                <a:gd name="T30" fmla="*/ 18 w 33"/>
                <a:gd name="T31" fmla="*/ 14 h 54"/>
                <a:gd name="T32" fmla="*/ 24 w 33"/>
                <a:gd name="T33" fmla="*/ 15 h 54"/>
                <a:gd name="T34" fmla="*/ 28 w 33"/>
                <a:gd name="T35" fmla="*/ 19 h 54"/>
                <a:gd name="T36" fmla="*/ 31 w 33"/>
                <a:gd name="T37" fmla="*/ 25 h 54"/>
                <a:gd name="T38" fmla="*/ 33 w 33"/>
                <a:gd name="T39" fmla="*/ 35 h 54"/>
                <a:gd name="T40" fmla="*/ 25 w 33"/>
                <a:gd name="T41" fmla="*/ 35 h 54"/>
                <a:gd name="T42" fmla="*/ 23 w 33"/>
                <a:gd name="T43" fmla="*/ 24 h 54"/>
                <a:gd name="T44" fmla="*/ 16 w 33"/>
                <a:gd name="T45" fmla="*/ 21 h 54"/>
                <a:gd name="T46" fmla="*/ 14 w 33"/>
                <a:gd name="T47" fmla="*/ 21 h 54"/>
                <a:gd name="T48" fmla="*/ 11 w 33"/>
                <a:gd name="T49" fmla="*/ 23 h 54"/>
                <a:gd name="T50" fmla="*/ 9 w 33"/>
                <a:gd name="T51" fmla="*/ 24 h 54"/>
                <a:gd name="T52" fmla="*/ 8 w 33"/>
                <a:gd name="T53" fmla="*/ 26 h 54"/>
                <a:gd name="T54" fmla="*/ 8 w 33"/>
                <a:gd name="T55" fmla="*/ 42 h 54"/>
                <a:gd name="T56" fmla="*/ 9 w 33"/>
                <a:gd name="T57" fmla="*/ 44 h 54"/>
                <a:gd name="T58" fmla="*/ 11 w 33"/>
                <a:gd name="T59" fmla="*/ 45 h 54"/>
                <a:gd name="T60" fmla="*/ 14 w 33"/>
                <a:gd name="T61" fmla="*/ 47 h 54"/>
                <a:gd name="T62" fmla="*/ 17 w 33"/>
                <a:gd name="T63" fmla="*/ 47 h 54"/>
                <a:gd name="T64" fmla="*/ 23 w 33"/>
                <a:gd name="T65" fmla="*/ 44 h 54"/>
                <a:gd name="T66" fmla="*/ 25 w 33"/>
                <a:gd name="T67" fmla="*/ 35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3" h="54">
                  <a:moveTo>
                    <a:pt x="33" y="35"/>
                  </a:moveTo>
                  <a:cubicBezTo>
                    <a:pt x="33" y="38"/>
                    <a:pt x="32" y="41"/>
                    <a:pt x="31" y="43"/>
                  </a:cubicBezTo>
                  <a:cubicBezTo>
                    <a:pt x="30" y="46"/>
                    <a:pt x="29" y="48"/>
                    <a:pt x="28" y="49"/>
                  </a:cubicBezTo>
                  <a:cubicBezTo>
                    <a:pt x="27" y="51"/>
                    <a:pt x="25" y="52"/>
                    <a:pt x="23" y="53"/>
                  </a:cubicBezTo>
                  <a:cubicBezTo>
                    <a:pt x="21" y="54"/>
                    <a:pt x="19" y="54"/>
                    <a:pt x="17" y="54"/>
                  </a:cubicBezTo>
                  <a:cubicBezTo>
                    <a:pt x="16" y="54"/>
                    <a:pt x="14" y="54"/>
                    <a:pt x="12" y="53"/>
                  </a:cubicBezTo>
                  <a:cubicBezTo>
                    <a:pt x="10" y="52"/>
                    <a:pt x="9" y="51"/>
                    <a:pt x="8" y="50"/>
                  </a:cubicBezTo>
                  <a:cubicBezTo>
                    <a:pt x="8" y="53"/>
                    <a:pt x="8" y="53"/>
                    <a:pt x="8" y="53"/>
                  </a:cubicBezTo>
                  <a:cubicBezTo>
                    <a:pt x="0" y="53"/>
                    <a:pt x="0" y="53"/>
                    <a:pt x="0" y="53"/>
                  </a:cubicBezTo>
                  <a:cubicBezTo>
                    <a:pt x="0" y="4"/>
                    <a:pt x="0" y="4"/>
                    <a:pt x="0" y="4"/>
                  </a:cubicBezTo>
                  <a:cubicBezTo>
                    <a:pt x="8" y="0"/>
                    <a:pt x="8" y="0"/>
                    <a:pt x="8" y="0"/>
                  </a:cubicBezTo>
                  <a:cubicBezTo>
                    <a:pt x="8" y="19"/>
                    <a:pt x="8" y="19"/>
                    <a:pt x="8" y="19"/>
                  </a:cubicBezTo>
                  <a:cubicBezTo>
                    <a:pt x="9" y="18"/>
                    <a:pt x="9" y="17"/>
                    <a:pt x="10" y="17"/>
                  </a:cubicBezTo>
                  <a:cubicBezTo>
                    <a:pt x="11" y="16"/>
                    <a:pt x="11" y="16"/>
                    <a:pt x="12" y="16"/>
                  </a:cubicBezTo>
                  <a:cubicBezTo>
                    <a:pt x="13" y="15"/>
                    <a:pt x="13" y="15"/>
                    <a:pt x="14" y="14"/>
                  </a:cubicBezTo>
                  <a:cubicBezTo>
                    <a:pt x="15" y="14"/>
                    <a:pt x="16" y="14"/>
                    <a:pt x="18" y="14"/>
                  </a:cubicBezTo>
                  <a:cubicBezTo>
                    <a:pt x="20" y="14"/>
                    <a:pt x="22" y="14"/>
                    <a:pt x="24" y="15"/>
                  </a:cubicBezTo>
                  <a:cubicBezTo>
                    <a:pt x="25" y="16"/>
                    <a:pt x="27" y="17"/>
                    <a:pt x="28" y="19"/>
                  </a:cubicBezTo>
                  <a:cubicBezTo>
                    <a:pt x="30" y="21"/>
                    <a:pt x="31" y="23"/>
                    <a:pt x="31" y="25"/>
                  </a:cubicBezTo>
                  <a:cubicBezTo>
                    <a:pt x="32" y="28"/>
                    <a:pt x="33" y="31"/>
                    <a:pt x="33" y="35"/>
                  </a:cubicBezTo>
                  <a:close/>
                  <a:moveTo>
                    <a:pt x="25" y="35"/>
                  </a:moveTo>
                  <a:cubicBezTo>
                    <a:pt x="25" y="30"/>
                    <a:pt x="24" y="27"/>
                    <a:pt x="23" y="24"/>
                  </a:cubicBezTo>
                  <a:cubicBezTo>
                    <a:pt x="21" y="22"/>
                    <a:pt x="19" y="21"/>
                    <a:pt x="16" y="21"/>
                  </a:cubicBezTo>
                  <a:cubicBezTo>
                    <a:pt x="15" y="21"/>
                    <a:pt x="15" y="21"/>
                    <a:pt x="14" y="21"/>
                  </a:cubicBezTo>
                  <a:cubicBezTo>
                    <a:pt x="13" y="22"/>
                    <a:pt x="12" y="22"/>
                    <a:pt x="11" y="23"/>
                  </a:cubicBezTo>
                  <a:cubicBezTo>
                    <a:pt x="11" y="23"/>
                    <a:pt x="10" y="24"/>
                    <a:pt x="9" y="24"/>
                  </a:cubicBezTo>
                  <a:cubicBezTo>
                    <a:pt x="9" y="25"/>
                    <a:pt x="8" y="25"/>
                    <a:pt x="8" y="26"/>
                  </a:cubicBezTo>
                  <a:cubicBezTo>
                    <a:pt x="8" y="42"/>
                    <a:pt x="8" y="42"/>
                    <a:pt x="8" y="42"/>
                  </a:cubicBezTo>
                  <a:cubicBezTo>
                    <a:pt x="8" y="43"/>
                    <a:pt x="9" y="43"/>
                    <a:pt x="9" y="44"/>
                  </a:cubicBezTo>
                  <a:cubicBezTo>
                    <a:pt x="10" y="44"/>
                    <a:pt x="11" y="45"/>
                    <a:pt x="11" y="45"/>
                  </a:cubicBezTo>
                  <a:cubicBezTo>
                    <a:pt x="12" y="46"/>
                    <a:pt x="13" y="46"/>
                    <a:pt x="14" y="47"/>
                  </a:cubicBezTo>
                  <a:cubicBezTo>
                    <a:pt x="15" y="47"/>
                    <a:pt x="16" y="47"/>
                    <a:pt x="17" y="47"/>
                  </a:cubicBezTo>
                  <a:cubicBezTo>
                    <a:pt x="19" y="47"/>
                    <a:pt x="21" y="46"/>
                    <a:pt x="23" y="44"/>
                  </a:cubicBezTo>
                  <a:cubicBezTo>
                    <a:pt x="24" y="42"/>
                    <a:pt x="25" y="39"/>
                    <a:pt x="25" y="35"/>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10" name="Freeform 52">
              <a:extLst>
                <a:ext uri="{FF2B5EF4-FFF2-40B4-BE49-F238E27FC236}">
                  <a16:creationId xmlns:a16="http://schemas.microsoft.com/office/drawing/2014/main" id="{15251791-90B4-480B-A7BF-F7593C14CEB2}"/>
                </a:ext>
              </a:extLst>
            </p:cNvPr>
            <p:cNvSpPr>
              <a:spLocks noEditPoints="1"/>
            </p:cNvSpPr>
            <p:nvPr userDrawn="1"/>
          </p:nvSpPr>
          <p:spPr bwMode="auto">
            <a:xfrm>
              <a:off x="678301" y="9020344"/>
              <a:ext cx="58137" cy="77776"/>
            </a:xfrm>
            <a:custGeom>
              <a:avLst/>
              <a:gdLst>
                <a:gd name="T0" fmla="*/ 33 w 33"/>
                <a:gd name="T1" fmla="*/ 19 h 40"/>
                <a:gd name="T2" fmla="*/ 33 w 33"/>
                <a:gd name="T3" fmla="*/ 21 h 40"/>
                <a:gd name="T4" fmla="*/ 32 w 33"/>
                <a:gd name="T5" fmla="*/ 23 h 40"/>
                <a:gd name="T6" fmla="*/ 7 w 33"/>
                <a:gd name="T7" fmla="*/ 23 h 40"/>
                <a:gd name="T8" fmla="*/ 8 w 33"/>
                <a:gd name="T9" fmla="*/ 28 h 40"/>
                <a:gd name="T10" fmla="*/ 10 w 33"/>
                <a:gd name="T11" fmla="*/ 31 h 40"/>
                <a:gd name="T12" fmla="*/ 13 w 33"/>
                <a:gd name="T13" fmla="*/ 33 h 40"/>
                <a:gd name="T14" fmla="*/ 17 w 33"/>
                <a:gd name="T15" fmla="*/ 33 h 40"/>
                <a:gd name="T16" fmla="*/ 19 w 33"/>
                <a:gd name="T17" fmla="*/ 33 h 40"/>
                <a:gd name="T18" fmla="*/ 21 w 33"/>
                <a:gd name="T19" fmla="*/ 32 h 40"/>
                <a:gd name="T20" fmla="*/ 23 w 33"/>
                <a:gd name="T21" fmla="*/ 32 h 40"/>
                <a:gd name="T22" fmla="*/ 25 w 33"/>
                <a:gd name="T23" fmla="*/ 30 h 40"/>
                <a:gd name="T24" fmla="*/ 30 w 33"/>
                <a:gd name="T25" fmla="*/ 35 h 40"/>
                <a:gd name="T26" fmla="*/ 27 w 33"/>
                <a:gd name="T27" fmla="*/ 37 h 40"/>
                <a:gd name="T28" fmla="*/ 24 w 33"/>
                <a:gd name="T29" fmla="*/ 39 h 40"/>
                <a:gd name="T30" fmla="*/ 21 w 33"/>
                <a:gd name="T31" fmla="*/ 40 h 40"/>
                <a:gd name="T32" fmla="*/ 16 w 33"/>
                <a:gd name="T33" fmla="*/ 40 h 40"/>
                <a:gd name="T34" fmla="*/ 12 w 33"/>
                <a:gd name="T35" fmla="*/ 39 h 40"/>
                <a:gd name="T36" fmla="*/ 8 w 33"/>
                <a:gd name="T37" fmla="*/ 38 h 40"/>
                <a:gd name="T38" fmla="*/ 5 w 33"/>
                <a:gd name="T39" fmla="*/ 35 h 40"/>
                <a:gd name="T40" fmla="*/ 2 w 33"/>
                <a:gd name="T41" fmla="*/ 31 h 40"/>
                <a:gd name="T42" fmla="*/ 0 w 33"/>
                <a:gd name="T43" fmla="*/ 26 h 40"/>
                <a:gd name="T44" fmla="*/ 0 w 33"/>
                <a:gd name="T45" fmla="*/ 20 h 40"/>
                <a:gd name="T46" fmla="*/ 1 w 33"/>
                <a:gd name="T47" fmla="*/ 12 h 40"/>
                <a:gd name="T48" fmla="*/ 4 w 33"/>
                <a:gd name="T49" fmla="*/ 5 h 40"/>
                <a:gd name="T50" fmla="*/ 10 w 33"/>
                <a:gd name="T51" fmla="*/ 1 h 40"/>
                <a:gd name="T52" fmla="*/ 16 w 33"/>
                <a:gd name="T53" fmla="*/ 0 h 40"/>
                <a:gd name="T54" fmla="*/ 24 w 33"/>
                <a:gd name="T55" fmla="*/ 2 h 40"/>
                <a:gd name="T56" fmla="*/ 29 w 33"/>
                <a:gd name="T57" fmla="*/ 6 h 40"/>
                <a:gd name="T58" fmla="*/ 32 w 33"/>
                <a:gd name="T59" fmla="*/ 12 h 40"/>
                <a:gd name="T60" fmla="*/ 33 w 33"/>
                <a:gd name="T61" fmla="*/ 19 h 40"/>
                <a:gd name="T62" fmla="*/ 25 w 33"/>
                <a:gd name="T63" fmla="*/ 17 h 40"/>
                <a:gd name="T64" fmla="*/ 24 w 33"/>
                <a:gd name="T65" fmla="*/ 13 h 40"/>
                <a:gd name="T66" fmla="*/ 23 w 33"/>
                <a:gd name="T67" fmla="*/ 10 h 40"/>
                <a:gd name="T68" fmla="*/ 20 w 33"/>
                <a:gd name="T69" fmla="*/ 8 h 40"/>
                <a:gd name="T70" fmla="*/ 16 w 33"/>
                <a:gd name="T71" fmla="*/ 7 h 40"/>
                <a:gd name="T72" fmla="*/ 12 w 33"/>
                <a:gd name="T73" fmla="*/ 8 h 40"/>
                <a:gd name="T74" fmla="*/ 10 w 33"/>
                <a:gd name="T75" fmla="*/ 9 h 40"/>
                <a:gd name="T76" fmla="*/ 8 w 33"/>
                <a:gd name="T77" fmla="*/ 12 h 40"/>
                <a:gd name="T78" fmla="*/ 7 w 33"/>
                <a:gd name="T79" fmla="*/ 17 h 40"/>
                <a:gd name="T80" fmla="*/ 25 w 33"/>
                <a:gd name="T81"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20"/>
                    <a:pt x="33" y="21"/>
                    <a:pt x="33" y="21"/>
                  </a:cubicBezTo>
                  <a:cubicBezTo>
                    <a:pt x="33" y="22"/>
                    <a:pt x="32" y="22"/>
                    <a:pt x="32" y="23"/>
                  </a:cubicBezTo>
                  <a:cubicBezTo>
                    <a:pt x="7" y="23"/>
                    <a:pt x="7" y="23"/>
                    <a:pt x="7" y="23"/>
                  </a:cubicBezTo>
                  <a:cubicBezTo>
                    <a:pt x="7" y="25"/>
                    <a:pt x="8" y="26"/>
                    <a:pt x="8" y="28"/>
                  </a:cubicBezTo>
                  <a:cubicBezTo>
                    <a:pt x="9" y="29"/>
                    <a:pt x="10" y="30"/>
                    <a:pt x="10" y="31"/>
                  </a:cubicBezTo>
                  <a:cubicBezTo>
                    <a:pt x="11" y="32"/>
                    <a:pt x="12" y="32"/>
                    <a:pt x="13" y="33"/>
                  </a:cubicBezTo>
                  <a:cubicBezTo>
                    <a:pt x="14" y="33"/>
                    <a:pt x="16" y="33"/>
                    <a:pt x="17" y="33"/>
                  </a:cubicBezTo>
                  <a:cubicBezTo>
                    <a:pt x="18" y="33"/>
                    <a:pt x="18" y="33"/>
                    <a:pt x="19" y="33"/>
                  </a:cubicBezTo>
                  <a:cubicBezTo>
                    <a:pt x="20" y="33"/>
                    <a:pt x="21" y="33"/>
                    <a:pt x="21" y="32"/>
                  </a:cubicBezTo>
                  <a:cubicBezTo>
                    <a:pt x="22" y="32"/>
                    <a:pt x="22" y="32"/>
                    <a:pt x="23" y="32"/>
                  </a:cubicBezTo>
                  <a:cubicBezTo>
                    <a:pt x="24" y="31"/>
                    <a:pt x="24" y="31"/>
                    <a:pt x="25" y="30"/>
                  </a:cubicBezTo>
                  <a:cubicBezTo>
                    <a:pt x="30" y="35"/>
                    <a:pt x="30" y="35"/>
                    <a:pt x="30" y="35"/>
                  </a:cubicBezTo>
                  <a:cubicBezTo>
                    <a:pt x="29" y="36"/>
                    <a:pt x="28" y="37"/>
                    <a:pt x="27" y="37"/>
                  </a:cubicBezTo>
                  <a:cubicBezTo>
                    <a:pt x="26" y="38"/>
                    <a:pt x="25" y="38"/>
                    <a:pt x="24" y="39"/>
                  </a:cubicBezTo>
                  <a:cubicBezTo>
                    <a:pt x="23" y="39"/>
                    <a:pt x="22" y="40"/>
                    <a:pt x="21" y="40"/>
                  </a:cubicBezTo>
                  <a:cubicBezTo>
                    <a:pt x="19" y="40"/>
                    <a:pt x="18" y="40"/>
                    <a:pt x="16" y="40"/>
                  </a:cubicBezTo>
                  <a:cubicBezTo>
                    <a:pt x="15" y="40"/>
                    <a:pt x="13" y="40"/>
                    <a:pt x="12" y="39"/>
                  </a:cubicBezTo>
                  <a:cubicBezTo>
                    <a:pt x="10" y="39"/>
                    <a:pt x="9" y="38"/>
                    <a:pt x="8" y="38"/>
                  </a:cubicBezTo>
                  <a:cubicBezTo>
                    <a:pt x="7" y="37"/>
                    <a:pt x="6" y="36"/>
                    <a:pt x="5" y="35"/>
                  </a:cubicBezTo>
                  <a:cubicBezTo>
                    <a:pt x="4" y="34"/>
                    <a:pt x="3" y="33"/>
                    <a:pt x="2" y="31"/>
                  </a:cubicBezTo>
                  <a:cubicBezTo>
                    <a:pt x="1" y="30"/>
                    <a:pt x="1" y="28"/>
                    <a:pt x="0" y="26"/>
                  </a:cubicBezTo>
                  <a:cubicBezTo>
                    <a:pt x="0" y="24"/>
                    <a:pt x="0" y="22"/>
                    <a:pt x="0" y="20"/>
                  </a:cubicBezTo>
                  <a:cubicBezTo>
                    <a:pt x="0" y="17"/>
                    <a:pt x="0" y="14"/>
                    <a:pt x="1" y="12"/>
                  </a:cubicBezTo>
                  <a:cubicBezTo>
                    <a:pt x="2" y="9"/>
                    <a:pt x="3" y="7"/>
                    <a:pt x="4" y="5"/>
                  </a:cubicBezTo>
                  <a:cubicBezTo>
                    <a:pt x="6" y="4"/>
                    <a:pt x="8" y="2"/>
                    <a:pt x="10" y="1"/>
                  </a:cubicBezTo>
                  <a:cubicBezTo>
                    <a:pt x="12" y="1"/>
                    <a:pt x="14" y="0"/>
                    <a:pt x="16" y="0"/>
                  </a:cubicBezTo>
                  <a:cubicBezTo>
                    <a:pt x="19" y="0"/>
                    <a:pt x="22" y="1"/>
                    <a:pt x="24" y="2"/>
                  </a:cubicBezTo>
                  <a:cubicBezTo>
                    <a:pt x="26" y="3"/>
                    <a:pt x="27" y="4"/>
                    <a:pt x="29" y="6"/>
                  </a:cubicBezTo>
                  <a:cubicBezTo>
                    <a:pt x="30" y="8"/>
                    <a:pt x="31" y="10"/>
                    <a:pt x="32" y="12"/>
                  </a:cubicBezTo>
                  <a:cubicBezTo>
                    <a:pt x="32" y="14"/>
                    <a:pt x="33" y="17"/>
                    <a:pt x="33" y="19"/>
                  </a:cubicBezTo>
                  <a:close/>
                  <a:moveTo>
                    <a:pt x="25" y="17"/>
                  </a:moveTo>
                  <a:cubicBezTo>
                    <a:pt x="25" y="15"/>
                    <a:pt x="25" y="14"/>
                    <a:pt x="24" y="13"/>
                  </a:cubicBezTo>
                  <a:cubicBezTo>
                    <a:pt x="24" y="12"/>
                    <a:pt x="23" y="11"/>
                    <a:pt x="23" y="10"/>
                  </a:cubicBezTo>
                  <a:cubicBezTo>
                    <a:pt x="22" y="9"/>
                    <a:pt x="21" y="8"/>
                    <a:pt x="20" y="8"/>
                  </a:cubicBezTo>
                  <a:cubicBezTo>
                    <a:pt x="19" y="7"/>
                    <a:pt x="18" y="7"/>
                    <a:pt x="16" y="7"/>
                  </a:cubicBezTo>
                  <a:cubicBezTo>
                    <a:pt x="15" y="7"/>
                    <a:pt x="13" y="7"/>
                    <a:pt x="12" y="8"/>
                  </a:cubicBezTo>
                  <a:cubicBezTo>
                    <a:pt x="11" y="8"/>
                    <a:pt x="11" y="9"/>
                    <a:pt x="10" y="9"/>
                  </a:cubicBezTo>
                  <a:cubicBezTo>
                    <a:pt x="9" y="10"/>
                    <a:pt x="9" y="11"/>
                    <a:pt x="8" y="12"/>
                  </a:cubicBezTo>
                  <a:cubicBezTo>
                    <a:pt x="8" y="14"/>
                    <a:pt x="7" y="15"/>
                    <a:pt x="7" y="17"/>
                  </a:cubicBezTo>
                  <a:lnTo>
                    <a:pt x="25" y="17"/>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11" name="Freeform 53">
              <a:extLst>
                <a:ext uri="{FF2B5EF4-FFF2-40B4-BE49-F238E27FC236}">
                  <a16:creationId xmlns:a16="http://schemas.microsoft.com/office/drawing/2014/main" id="{384EE4E7-8BDE-441A-9C6B-AD679809404E}"/>
                </a:ext>
              </a:extLst>
            </p:cNvPr>
            <p:cNvSpPr>
              <a:spLocks/>
            </p:cNvSpPr>
            <p:nvPr userDrawn="1"/>
          </p:nvSpPr>
          <p:spPr bwMode="auto">
            <a:xfrm>
              <a:off x="743705" y="8993980"/>
              <a:ext cx="38758" cy="104141"/>
            </a:xfrm>
            <a:custGeom>
              <a:avLst/>
              <a:gdLst>
                <a:gd name="T0" fmla="*/ 21 w 22"/>
                <a:gd name="T1" fmla="*/ 52 h 54"/>
                <a:gd name="T2" fmla="*/ 18 w 22"/>
                <a:gd name="T3" fmla="*/ 54 h 54"/>
                <a:gd name="T4" fmla="*/ 14 w 22"/>
                <a:gd name="T5" fmla="*/ 54 h 54"/>
                <a:gd name="T6" fmla="*/ 11 w 22"/>
                <a:gd name="T7" fmla="*/ 54 h 54"/>
                <a:gd name="T8" fmla="*/ 8 w 22"/>
                <a:gd name="T9" fmla="*/ 52 h 54"/>
                <a:gd name="T10" fmla="*/ 6 w 22"/>
                <a:gd name="T11" fmla="*/ 49 h 54"/>
                <a:gd name="T12" fmla="*/ 5 w 22"/>
                <a:gd name="T13" fmla="*/ 44 h 54"/>
                <a:gd name="T14" fmla="*/ 5 w 22"/>
                <a:gd name="T15" fmla="*/ 22 h 54"/>
                <a:gd name="T16" fmla="*/ 0 w 22"/>
                <a:gd name="T17" fmla="*/ 22 h 54"/>
                <a:gd name="T18" fmla="*/ 0 w 22"/>
                <a:gd name="T19" fmla="*/ 15 h 54"/>
                <a:gd name="T20" fmla="*/ 5 w 22"/>
                <a:gd name="T21" fmla="*/ 15 h 54"/>
                <a:gd name="T22" fmla="*/ 5 w 22"/>
                <a:gd name="T23" fmla="*/ 4 h 54"/>
                <a:gd name="T24" fmla="*/ 13 w 22"/>
                <a:gd name="T25" fmla="*/ 0 h 54"/>
                <a:gd name="T26" fmla="*/ 13 w 22"/>
                <a:gd name="T27" fmla="*/ 15 h 54"/>
                <a:gd name="T28" fmla="*/ 22 w 22"/>
                <a:gd name="T29" fmla="*/ 15 h 54"/>
                <a:gd name="T30" fmla="*/ 22 w 22"/>
                <a:gd name="T31" fmla="*/ 22 h 54"/>
                <a:gd name="T32" fmla="*/ 13 w 22"/>
                <a:gd name="T33" fmla="*/ 22 h 54"/>
                <a:gd name="T34" fmla="*/ 13 w 22"/>
                <a:gd name="T35" fmla="*/ 43 h 54"/>
                <a:gd name="T36" fmla="*/ 13 w 22"/>
                <a:gd name="T37" fmla="*/ 45 h 54"/>
                <a:gd name="T38" fmla="*/ 14 w 22"/>
                <a:gd name="T39" fmla="*/ 46 h 54"/>
                <a:gd name="T40" fmla="*/ 15 w 22"/>
                <a:gd name="T41" fmla="*/ 47 h 54"/>
                <a:gd name="T42" fmla="*/ 17 w 22"/>
                <a:gd name="T43" fmla="*/ 47 h 54"/>
                <a:gd name="T44" fmla="*/ 20 w 22"/>
                <a:gd name="T45" fmla="*/ 47 h 54"/>
                <a:gd name="T46" fmla="*/ 22 w 22"/>
                <a:gd name="T47" fmla="*/ 46 h 54"/>
                <a:gd name="T48" fmla="*/ 21 w 22"/>
                <a:gd name="T49" fmla="*/ 5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4">
                  <a:moveTo>
                    <a:pt x="21" y="52"/>
                  </a:moveTo>
                  <a:cubicBezTo>
                    <a:pt x="20" y="53"/>
                    <a:pt x="19" y="53"/>
                    <a:pt x="18" y="54"/>
                  </a:cubicBezTo>
                  <a:cubicBezTo>
                    <a:pt x="17" y="54"/>
                    <a:pt x="15" y="54"/>
                    <a:pt x="14" y="54"/>
                  </a:cubicBezTo>
                  <a:cubicBezTo>
                    <a:pt x="13" y="54"/>
                    <a:pt x="12" y="54"/>
                    <a:pt x="11" y="54"/>
                  </a:cubicBezTo>
                  <a:cubicBezTo>
                    <a:pt x="10" y="53"/>
                    <a:pt x="9" y="53"/>
                    <a:pt x="8" y="52"/>
                  </a:cubicBezTo>
                  <a:cubicBezTo>
                    <a:pt x="7" y="51"/>
                    <a:pt x="6" y="50"/>
                    <a:pt x="6" y="49"/>
                  </a:cubicBezTo>
                  <a:cubicBezTo>
                    <a:pt x="6" y="47"/>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4"/>
                    <a:pt x="13" y="45"/>
                  </a:cubicBezTo>
                  <a:cubicBezTo>
                    <a:pt x="13" y="45"/>
                    <a:pt x="13" y="46"/>
                    <a:pt x="14" y="46"/>
                  </a:cubicBezTo>
                  <a:cubicBezTo>
                    <a:pt x="14" y="47"/>
                    <a:pt x="14" y="47"/>
                    <a:pt x="15" y="47"/>
                  </a:cubicBezTo>
                  <a:cubicBezTo>
                    <a:pt x="15" y="47"/>
                    <a:pt x="16" y="47"/>
                    <a:pt x="17" y="47"/>
                  </a:cubicBezTo>
                  <a:cubicBezTo>
                    <a:pt x="18" y="47"/>
                    <a:pt x="19" y="47"/>
                    <a:pt x="20" y="47"/>
                  </a:cubicBezTo>
                  <a:cubicBezTo>
                    <a:pt x="21" y="46"/>
                    <a:pt x="22" y="46"/>
                    <a:pt x="22" y="46"/>
                  </a:cubicBezTo>
                  <a:lnTo>
                    <a:pt x="21" y="52"/>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12" name="Freeform 54">
              <a:extLst>
                <a:ext uri="{FF2B5EF4-FFF2-40B4-BE49-F238E27FC236}">
                  <a16:creationId xmlns:a16="http://schemas.microsoft.com/office/drawing/2014/main" id="{D822E9B0-4B9D-4E5E-93F1-BC279E29CE43}"/>
                </a:ext>
              </a:extLst>
            </p:cNvPr>
            <p:cNvSpPr>
              <a:spLocks/>
            </p:cNvSpPr>
            <p:nvPr userDrawn="1"/>
          </p:nvSpPr>
          <p:spPr bwMode="auto">
            <a:xfrm>
              <a:off x="790941" y="8993980"/>
              <a:ext cx="38758" cy="104141"/>
            </a:xfrm>
            <a:custGeom>
              <a:avLst/>
              <a:gdLst>
                <a:gd name="T0" fmla="*/ 21 w 22"/>
                <a:gd name="T1" fmla="*/ 52 h 54"/>
                <a:gd name="T2" fmla="*/ 18 w 22"/>
                <a:gd name="T3" fmla="*/ 54 h 54"/>
                <a:gd name="T4" fmla="*/ 14 w 22"/>
                <a:gd name="T5" fmla="*/ 54 h 54"/>
                <a:gd name="T6" fmla="*/ 10 w 22"/>
                <a:gd name="T7" fmla="*/ 54 h 54"/>
                <a:gd name="T8" fmla="*/ 8 w 22"/>
                <a:gd name="T9" fmla="*/ 52 h 54"/>
                <a:gd name="T10" fmla="*/ 6 w 22"/>
                <a:gd name="T11" fmla="*/ 49 h 54"/>
                <a:gd name="T12" fmla="*/ 5 w 22"/>
                <a:gd name="T13" fmla="*/ 44 h 54"/>
                <a:gd name="T14" fmla="*/ 5 w 22"/>
                <a:gd name="T15" fmla="*/ 22 h 54"/>
                <a:gd name="T16" fmla="*/ 0 w 22"/>
                <a:gd name="T17" fmla="*/ 22 h 54"/>
                <a:gd name="T18" fmla="*/ 0 w 22"/>
                <a:gd name="T19" fmla="*/ 15 h 54"/>
                <a:gd name="T20" fmla="*/ 5 w 22"/>
                <a:gd name="T21" fmla="*/ 15 h 54"/>
                <a:gd name="T22" fmla="*/ 5 w 22"/>
                <a:gd name="T23" fmla="*/ 4 h 54"/>
                <a:gd name="T24" fmla="*/ 13 w 22"/>
                <a:gd name="T25" fmla="*/ 0 h 54"/>
                <a:gd name="T26" fmla="*/ 13 w 22"/>
                <a:gd name="T27" fmla="*/ 15 h 54"/>
                <a:gd name="T28" fmla="*/ 22 w 22"/>
                <a:gd name="T29" fmla="*/ 15 h 54"/>
                <a:gd name="T30" fmla="*/ 22 w 22"/>
                <a:gd name="T31" fmla="*/ 22 h 54"/>
                <a:gd name="T32" fmla="*/ 13 w 22"/>
                <a:gd name="T33" fmla="*/ 22 h 54"/>
                <a:gd name="T34" fmla="*/ 13 w 22"/>
                <a:gd name="T35" fmla="*/ 43 h 54"/>
                <a:gd name="T36" fmla="*/ 13 w 22"/>
                <a:gd name="T37" fmla="*/ 45 h 54"/>
                <a:gd name="T38" fmla="*/ 14 w 22"/>
                <a:gd name="T39" fmla="*/ 46 h 54"/>
                <a:gd name="T40" fmla="*/ 15 w 22"/>
                <a:gd name="T41" fmla="*/ 47 h 54"/>
                <a:gd name="T42" fmla="*/ 17 w 22"/>
                <a:gd name="T43" fmla="*/ 47 h 54"/>
                <a:gd name="T44" fmla="*/ 20 w 22"/>
                <a:gd name="T45" fmla="*/ 47 h 54"/>
                <a:gd name="T46" fmla="*/ 22 w 22"/>
                <a:gd name="T47" fmla="*/ 46 h 54"/>
                <a:gd name="T48" fmla="*/ 21 w 22"/>
                <a:gd name="T49" fmla="*/ 5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4">
                  <a:moveTo>
                    <a:pt x="21" y="52"/>
                  </a:moveTo>
                  <a:cubicBezTo>
                    <a:pt x="20" y="53"/>
                    <a:pt x="19" y="53"/>
                    <a:pt x="18" y="54"/>
                  </a:cubicBezTo>
                  <a:cubicBezTo>
                    <a:pt x="17" y="54"/>
                    <a:pt x="15" y="54"/>
                    <a:pt x="14" y="54"/>
                  </a:cubicBezTo>
                  <a:cubicBezTo>
                    <a:pt x="13" y="54"/>
                    <a:pt x="11" y="54"/>
                    <a:pt x="10" y="54"/>
                  </a:cubicBezTo>
                  <a:cubicBezTo>
                    <a:pt x="9" y="53"/>
                    <a:pt x="9" y="53"/>
                    <a:pt x="8" y="52"/>
                  </a:cubicBezTo>
                  <a:cubicBezTo>
                    <a:pt x="7" y="51"/>
                    <a:pt x="6" y="50"/>
                    <a:pt x="6" y="49"/>
                  </a:cubicBezTo>
                  <a:cubicBezTo>
                    <a:pt x="5" y="47"/>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4"/>
                    <a:pt x="13" y="45"/>
                  </a:cubicBezTo>
                  <a:cubicBezTo>
                    <a:pt x="13" y="45"/>
                    <a:pt x="13" y="46"/>
                    <a:pt x="14" y="46"/>
                  </a:cubicBezTo>
                  <a:cubicBezTo>
                    <a:pt x="14" y="47"/>
                    <a:pt x="14" y="47"/>
                    <a:pt x="15" y="47"/>
                  </a:cubicBezTo>
                  <a:cubicBezTo>
                    <a:pt x="15" y="47"/>
                    <a:pt x="16" y="47"/>
                    <a:pt x="17" y="47"/>
                  </a:cubicBezTo>
                  <a:cubicBezTo>
                    <a:pt x="18" y="47"/>
                    <a:pt x="19" y="47"/>
                    <a:pt x="20" y="47"/>
                  </a:cubicBezTo>
                  <a:cubicBezTo>
                    <a:pt x="21" y="46"/>
                    <a:pt x="21" y="46"/>
                    <a:pt x="22" y="46"/>
                  </a:cubicBezTo>
                  <a:lnTo>
                    <a:pt x="21" y="52"/>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13" name="Freeform 55">
              <a:extLst>
                <a:ext uri="{FF2B5EF4-FFF2-40B4-BE49-F238E27FC236}">
                  <a16:creationId xmlns:a16="http://schemas.microsoft.com/office/drawing/2014/main" id="{082A3D29-7203-426E-98BA-409B67377DED}"/>
                </a:ext>
              </a:extLst>
            </p:cNvPr>
            <p:cNvSpPr>
              <a:spLocks noEditPoints="1"/>
            </p:cNvSpPr>
            <p:nvPr userDrawn="1"/>
          </p:nvSpPr>
          <p:spPr bwMode="auto">
            <a:xfrm>
              <a:off x="840600" y="9020344"/>
              <a:ext cx="58137" cy="77776"/>
            </a:xfrm>
            <a:custGeom>
              <a:avLst/>
              <a:gdLst>
                <a:gd name="T0" fmla="*/ 33 w 33"/>
                <a:gd name="T1" fmla="*/ 19 h 40"/>
                <a:gd name="T2" fmla="*/ 33 w 33"/>
                <a:gd name="T3" fmla="*/ 21 h 40"/>
                <a:gd name="T4" fmla="*/ 32 w 33"/>
                <a:gd name="T5" fmla="*/ 23 h 40"/>
                <a:gd name="T6" fmla="*/ 7 w 33"/>
                <a:gd name="T7" fmla="*/ 23 h 40"/>
                <a:gd name="T8" fmla="*/ 8 w 33"/>
                <a:gd name="T9" fmla="*/ 28 h 40"/>
                <a:gd name="T10" fmla="*/ 10 w 33"/>
                <a:gd name="T11" fmla="*/ 31 h 40"/>
                <a:gd name="T12" fmla="*/ 13 w 33"/>
                <a:gd name="T13" fmla="*/ 33 h 40"/>
                <a:gd name="T14" fmla="*/ 17 w 33"/>
                <a:gd name="T15" fmla="*/ 33 h 40"/>
                <a:gd name="T16" fmla="*/ 19 w 33"/>
                <a:gd name="T17" fmla="*/ 33 h 40"/>
                <a:gd name="T18" fmla="*/ 21 w 33"/>
                <a:gd name="T19" fmla="*/ 32 h 40"/>
                <a:gd name="T20" fmla="*/ 23 w 33"/>
                <a:gd name="T21" fmla="*/ 32 h 40"/>
                <a:gd name="T22" fmla="*/ 25 w 33"/>
                <a:gd name="T23" fmla="*/ 30 h 40"/>
                <a:gd name="T24" fmla="*/ 29 w 33"/>
                <a:gd name="T25" fmla="*/ 35 h 40"/>
                <a:gd name="T26" fmla="*/ 27 w 33"/>
                <a:gd name="T27" fmla="*/ 37 h 40"/>
                <a:gd name="T28" fmla="*/ 24 w 33"/>
                <a:gd name="T29" fmla="*/ 39 h 40"/>
                <a:gd name="T30" fmla="*/ 20 w 33"/>
                <a:gd name="T31" fmla="*/ 40 h 40"/>
                <a:gd name="T32" fmla="*/ 16 w 33"/>
                <a:gd name="T33" fmla="*/ 40 h 40"/>
                <a:gd name="T34" fmla="*/ 12 w 33"/>
                <a:gd name="T35" fmla="*/ 39 h 40"/>
                <a:gd name="T36" fmla="*/ 8 w 33"/>
                <a:gd name="T37" fmla="*/ 38 h 40"/>
                <a:gd name="T38" fmla="*/ 5 w 33"/>
                <a:gd name="T39" fmla="*/ 35 h 40"/>
                <a:gd name="T40" fmla="*/ 2 w 33"/>
                <a:gd name="T41" fmla="*/ 31 h 40"/>
                <a:gd name="T42" fmla="*/ 0 w 33"/>
                <a:gd name="T43" fmla="*/ 26 h 40"/>
                <a:gd name="T44" fmla="*/ 0 w 33"/>
                <a:gd name="T45" fmla="*/ 20 h 40"/>
                <a:gd name="T46" fmla="*/ 1 w 33"/>
                <a:gd name="T47" fmla="*/ 12 h 40"/>
                <a:gd name="T48" fmla="*/ 4 w 33"/>
                <a:gd name="T49" fmla="*/ 5 h 40"/>
                <a:gd name="T50" fmla="*/ 10 w 33"/>
                <a:gd name="T51" fmla="*/ 1 h 40"/>
                <a:gd name="T52" fmla="*/ 16 w 33"/>
                <a:gd name="T53" fmla="*/ 0 h 40"/>
                <a:gd name="T54" fmla="*/ 24 w 33"/>
                <a:gd name="T55" fmla="*/ 2 h 40"/>
                <a:gd name="T56" fmla="*/ 29 w 33"/>
                <a:gd name="T57" fmla="*/ 6 h 40"/>
                <a:gd name="T58" fmla="*/ 32 w 33"/>
                <a:gd name="T59" fmla="*/ 12 h 40"/>
                <a:gd name="T60" fmla="*/ 33 w 33"/>
                <a:gd name="T61" fmla="*/ 19 h 40"/>
                <a:gd name="T62" fmla="*/ 25 w 33"/>
                <a:gd name="T63" fmla="*/ 17 h 40"/>
                <a:gd name="T64" fmla="*/ 24 w 33"/>
                <a:gd name="T65" fmla="*/ 13 h 40"/>
                <a:gd name="T66" fmla="*/ 23 w 33"/>
                <a:gd name="T67" fmla="*/ 10 h 40"/>
                <a:gd name="T68" fmla="*/ 20 w 33"/>
                <a:gd name="T69" fmla="*/ 8 h 40"/>
                <a:gd name="T70" fmla="*/ 16 w 33"/>
                <a:gd name="T71" fmla="*/ 7 h 40"/>
                <a:gd name="T72" fmla="*/ 12 w 33"/>
                <a:gd name="T73" fmla="*/ 8 h 40"/>
                <a:gd name="T74" fmla="*/ 10 w 33"/>
                <a:gd name="T75" fmla="*/ 9 h 40"/>
                <a:gd name="T76" fmla="*/ 8 w 33"/>
                <a:gd name="T77" fmla="*/ 12 h 40"/>
                <a:gd name="T78" fmla="*/ 7 w 33"/>
                <a:gd name="T79" fmla="*/ 17 h 40"/>
                <a:gd name="T80" fmla="*/ 25 w 33"/>
                <a:gd name="T81"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20"/>
                    <a:pt x="33" y="21"/>
                    <a:pt x="33" y="21"/>
                  </a:cubicBezTo>
                  <a:cubicBezTo>
                    <a:pt x="32" y="22"/>
                    <a:pt x="32" y="22"/>
                    <a:pt x="32" y="23"/>
                  </a:cubicBezTo>
                  <a:cubicBezTo>
                    <a:pt x="7" y="23"/>
                    <a:pt x="7" y="23"/>
                    <a:pt x="7" y="23"/>
                  </a:cubicBezTo>
                  <a:cubicBezTo>
                    <a:pt x="7" y="25"/>
                    <a:pt x="8" y="26"/>
                    <a:pt x="8" y="28"/>
                  </a:cubicBezTo>
                  <a:cubicBezTo>
                    <a:pt x="9" y="29"/>
                    <a:pt x="10" y="30"/>
                    <a:pt x="10" y="31"/>
                  </a:cubicBezTo>
                  <a:cubicBezTo>
                    <a:pt x="11" y="32"/>
                    <a:pt x="12" y="32"/>
                    <a:pt x="13" y="33"/>
                  </a:cubicBezTo>
                  <a:cubicBezTo>
                    <a:pt x="14" y="33"/>
                    <a:pt x="16" y="33"/>
                    <a:pt x="17" y="33"/>
                  </a:cubicBezTo>
                  <a:cubicBezTo>
                    <a:pt x="18" y="33"/>
                    <a:pt x="18" y="33"/>
                    <a:pt x="19" y="33"/>
                  </a:cubicBezTo>
                  <a:cubicBezTo>
                    <a:pt x="20" y="33"/>
                    <a:pt x="20" y="33"/>
                    <a:pt x="21" y="32"/>
                  </a:cubicBezTo>
                  <a:cubicBezTo>
                    <a:pt x="22" y="32"/>
                    <a:pt x="22" y="32"/>
                    <a:pt x="23" y="32"/>
                  </a:cubicBezTo>
                  <a:cubicBezTo>
                    <a:pt x="23" y="31"/>
                    <a:pt x="24" y="31"/>
                    <a:pt x="25" y="30"/>
                  </a:cubicBezTo>
                  <a:cubicBezTo>
                    <a:pt x="29" y="35"/>
                    <a:pt x="29" y="35"/>
                    <a:pt x="29" y="35"/>
                  </a:cubicBezTo>
                  <a:cubicBezTo>
                    <a:pt x="29" y="36"/>
                    <a:pt x="28" y="37"/>
                    <a:pt x="27" y="37"/>
                  </a:cubicBezTo>
                  <a:cubicBezTo>
                    <a:pt x="26" y="38"/>
                    <a:pt x="25" y="38"/>
                    <a:pt x="24" y="39"/>
                  </a:cubicBezTo>
                  <a:cubicBezTo>
                    <a:pt x="23" y="39"/>
                    <a:pt x="22" y="40"/>
                    <a:pt x="20" y="40"/>
                  </a:cubicBezTo>
                  <a:cubicBezTo>
                    <a:pt x="19" y="40"/>
                    <a:pt x="18" y="40"/>
                    <a:pt x="16" y="40"/>
                  </a:cubicBezTo>
                  <a:cubicBezTo>
                    <a:pt x="15" y="40"/>
                    <a:pt x="13" y="40"/>
                    <a:pt x="12" y="39"/>
                  </a:cubicBezTo>
                  <a:cubicBezTo>
                    <a:pt x="10" y="39"/>
                    <a:pt x="9" y="38"/>
                    <a:pt x="8" y="38"/>
                  </a:cubicBezTo>
                  <a:cubicBezTo>
                    <a:pt x="7" y="37"/>
                    <a:pt x="6" y="36"/>
                    <a:pt x="5" y="35"/>
                  </a:cubicBezTo>
                  <a:cubicBezTo>
                    <a:pt x="4" y="34"/>
                    <a:pt x="3" y="33"/>
                    <a:pt x="2" y="31"/>
                  </a:cubicBezTo>
                  <a:cubicBezTo>
                    <a:pt x="1" y="30"/>
                    <a:pt x="1" y="28"/>
                    <a:pt x="0" y="26"/>
                  </a:cubicBezTo>
                  <a:cubicBezTo>
                    <a:pt x="0" y="24"/>
                    <a:pt x="0" y="22"/>
                    <a:pt x="0" y="20"/>
                  </a:cubicBezTo>
                  <a:cubicBezTo>
                    <a:pt x="0" y="17"/>
                    <a:pt x="0" y="14"/>
                    <a:pt x="1" y="12"/>
                  </a:cubicBezTo>
                  <a:cubicBezTo>
                    <a:pt x="2" y="9"/>
                    <a:pt x="3" y="7"/>
                    <a:pt x="4" y="5"/>
                  </a:cubicBezTo>
                  <a:cubicBezTo>
                    <a:pt x="6" y="4"/>
                    <a:pt x="8" y="2"/>
                    <a:pt x="10" y="1"/>
                  </a:cubicBezTo>
                  <a:cubicBezTo>
                    <a:pt x="12" y="1"/>
                    <a:pt x="14" y="0"/>
                    <a:pt x="16" y="0"/>
                  </a:cubicBezTo>
                  <a:cubicBezTo>
                    <a:pt x="19" y="0"/>
                    <a:pt x="22" y="1"/>
                    <a:pt x="24" y="2"/>
                  </a:cubicBezTo>
                  <a:cubicBezTo>
                    <a:pt x="26" y="3"/>
                    <a:pt x="27" y="4"/>
                    <a:pt x="29" y="6"/>
                  </a:cubicBezTo>
                  <a:cubicBezTo>
                    <a:pt x="30" y="8"/>
                    <a:pt x="31" y="10"/>
                    <a:pt x="32" y="12"/>
                  </a:cubicBezTo>
                  <a:cubicBezTo>
                    <a:pt x="32" y="14"/>
                    <a:pt x="33" y="17"/>
                    <a:pt x="33" y="19"/>
                  </a:cubicBezTo>
                  <a:close/>
                  <a:moveTo>
                    <a:pt x="25" y="17"/>
                  </a:moveTo>
                  <a:cubicBezTo>
                    <a:pt x="25" y="15"/>
                    <a:pt x="25" y="14"/>
                    <a:pt x="24" y="13"/>
                  </a:cubicBezTo>
                  <a:cubicBezTo>
                    <a:pt x="24" y="12"/>
                    <a:pt x="23" y="11"/>
                    <a:pt x="23" y="10"/>
                  </a:cubicBezTo>
                  <a:cubicBezTo>
                    <a:pt x="22" y="9"/>
                    <a:pt x="21" y="8"/>
                    <a:pt x="20" y="8"/>
                  </a:cubicBezTo>
                  <a:cubicBezTo>
                    <a:pt x="19" y="7"/>
                    <a:pt x="17" y="7"/>
                    <a:pt x="16" y="7"/>
                  </a:cubicBezTo>
                  <a:cubicBezTo>
                    <a:pt x="15" y="7"/>
                    <a:pt x="13" y="7"/>
                    <a:pt x="12" y="8"/>
                  </a:cubicBezTo>
                  <a:cubicBezTo>
                    <a:pt x="11" y="8"/>
                    <a:pt x="11" y="9"/>
                    <a:pt x="10" y="9"/>
                  </a:cubicBezTo>
                  <a:cubicBezTo>
                    <a:pt x="9" y="10"/>
                    <a:pt x="9" y="11"/>
                    <a:pt x="8" y="12"/>
                  </a:cubicBezTo>
                  <a:cubicBezTo>
                    <a:pt x="8" y="14"/>
                    <a:pt x="7" y="15"/>
                    <a:pt x="7" y="17"/>
                  </a:cubicBezTo>
                  <a:lnTo>
                    <a:pt x="25" y="17"/>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14" name="Freeform 56">
              <a:extLst>
                <a:ext uri="{FF2B5EF4-FFF2-40B4-BE49-F238E27FC236}">
                  <a16:creationId xmlns:a16="http://schemas.microsoft.com/office/drawing/2014/main" id="{9DFF333F-7A46-454F-9E78-4CF7D02126E2}"/>
                </a:ext>
              </a:extLst>
            </p:cNvPr>
            <p:cNvSpPr>
              <a:spLocks/>
            </p:cNvSpPr>
            <p:nvPr userDrawn="1"/>
          </p:nvSpPr>
          <p:spPr bwMode="auto">
            <a:xfrm>
              <a:off x="913272" y="9020344"/>
              <a:ext cx="38758" cy="76458"/>
            </a:xfrm>
            <a:custGeom>
              <a:avLst/>
              <a:gdLst>
                <a:gd name="T0" fmla="*/ 20 w 22"/>
                <a:gd name="T1" fmla="*/ 9 h 39"/>
                <a:gd name="T2" fmla="*/ 18 w 22"/>
                <a:gd name="T3" fmla="*/ 8 h 39"/>
                <a:gd name="T4" fmla="*/ 15 w 22"/>
                <a:gd name="T5" fmla="*/ 7 h 39"/>
                <a:gd name="T6" fmla="*/ 9 w 22"/>
                <a:gd name="T7" fmla="*/ 10 h 39"/>
                <a:gd name="T8" fmla="*/ 7 w 22"/>
                <a:gd name="T9" fmla="*/ 17 h 39"/>
                <a:gd name="T10" fmla="*/ 7 w 22"/>
                <a:gd name="T11" fmla="*/ 39 h 39"/>
                <a:gd name="T12" fmla="*/ 0 w 22"/>
                <a:gd name="T13" fmla="*/ 39 h 39"/>
                <a:gd name="T14" fmla="*/ 0 w 22"/>
                <a:gd name="T15" fmla="*/ 1 h 39"/>
                <a:gd name="T16" fmla="*/ 7 w 22"/>
                <a:gd name="T17" fmla="*/ 1 h 39"/>
                <a:gd name="T18" fmla="*/ 7 w 22"/>
                <a:gd name="T19" fmla="*/ 5 h 39"/>
                <a:gd name="T20" fmla="*/ 9 w 22"/>
                <a:gd name="T21" fmla="*/ 3 h 39"/>
                <a:gd name="T22" fmla="*/ 11 w 22"/>
                <a:gd name="T23" fmla="*/ 1 h 39"/>
                <a:gd name="T24" fmla="*/ 13 w 22"/>
                <a:gd name="T25" fmla="*/ 0 h 39"/>
                <a:gd name="T26" fmla="*/ 16 w 22"/>
                <a:gd name="T27" fmla="*/ 0 h 39"/>
                <a:gd name="T28" fmla="*/ 20 w 22"/>
                <a:gd name="T29" fmla="*/ 1 h 39"/>
                <a:gd name="T30" fmla="*/ 22 w 22"/>
                <a:gd name="T31" fmla="*/ 2 h 39"/>
                <a:gd name="T32" fmla="*/ 20 w 22"/>
                <a:gd name="T33"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 h="39">
                  <a:moveTo>
                    <a:pt x="20" y="9"/>
                  </a:moveTo>
                  <a:cubicBezTo>
                    <a:pt x="20" y="8"/>
                    <a:pt x="19" y="8"/>
                    <a:pt x="18" y="8"/>
                  </a:cubicBezTo>
                  <a:cubicBezTo>
                    <a:pt x="17" y="8"/>
                    <a:pt x="16" y="7"/>
                    <a:pt x="15" y="7"/>
                  </a:cubicBezTo>
                  <a:cubicBezTo>
                    <a:pt x="12" y="7"/>
                    <a:pt x="10" y="8"/>
                    <a:pt x="9" y="10"/>
                  </a:cubicBezTo>
                  <a:cubicBezTo>
                    <a:pt x="8" y="12"/>
                    <a:pt x="7" y="14"/>
                    <a:pt x="7" y="17"/>
                  </a:cubicBezTo>
                  <a:cubicBezTo>
                    <a:pt x="7" y="39"/>
                    <a:pt x="7" y="39"/>
                    <a:pt x="7" y="39"/>
                  </a:cubicBezTo>
                  <a:cubicBezTo>
                    <a:pt x="0" y="39"/>
                    <a:pt x="0" y="39"/>
                    <a:pt x="0" y="39"/>
                  </a:cubicBezTo>
                  <a:cubicBezTo>
                    <a:pt x="0" y="1"/>
                    <a:pt x="0" y="1"/>
                    <a:pt x="0" y="1"/>
                  </a:cubicBezTo>
                  <a:cubicBezTo>
                    <a:pt x="7" y="1"/>
                    <a:pt x="7" y="1"/>
                    <a:pt x="7" y="1"/>
                  </a:cubicBezTo>
                  <a:cubicBezTo>
                    <a:pt x="7" y="5"/>
                    <a:pt x="7" y="5"/>
                    <a:pt x="7" y="5"/>
                  </a:cubicBezTo>
                  <a:cubicBezTo>
                    <a:pt x="8" y="4"/>
                    <a:pt x="8" y="3"/>
                    <a:pt x="9" y="3"/>
                  </a:cubicBezTo>
                  <a:cubicBezTo>
                    <a:pt x="9" y="2"/>
                    <a:pt x="10" y="2"/>
                    <a:pt x="11" y="1"/>
                  </a:cubicBezTo>
                  <a:cubicBezTo>
                    <a:pt x="11" y="1"/>
                    <a:pt x="12" y="1"/>
                    <a:pt x="13" y="0"/>
                  </a:cubicBezTo>
                  <a:cubicBezTo>
                    <a:pt x="14" y="0"/>
                    <a:pt x="15" y="0"/>
                    <a:pt x="16" y="0"/>
                  </a:cubicBezTo>
                  <a:cubicBezTo>
                    <a:pt x="17" y="0"/>
                    <a:pt x="19" y="0"/>
                    <a:pt x="20" y="1"/>
                  </a:cubicBezTo>
                  <a:cubicBezTo>
                    <a:pt x="21" y="1"/>
                    <a:pt x="22" y="1"/>
                    <a:pt x="22" y="2"/>
                  </a:cubicBezTo>
                  <a:lnTo>
                    <a:pt x="20" y="9"/>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15" name="Freeform 57">
              <a:extLst>
                <a:ext uri="{FF2B5EF4-FFF2-40B4-BE49-F238E27FC236}">
                  <a16:creationId xmlns:a16="http://schemas.microsoft.com/office/drawing/2014/main" id="{676C59C7-7B30-4224-9C4C-3FDF5F017F45}"/>
                </a:ext>
              </a:extLst>
            </p:cNvPr>
            <p:cNvSpPr>
              <a:spLocks/>
            </p:cNvSpPr>
            <p:nvPr userDrawn="1"/>
          </p:nvSpPr>
          <p:spPr bwMode="auto">
            <a:xfrm>
              <a:off x="990789" y="8993980"/>
              <a:ext cx="38758" cy="104141"/>
            </a:xfrm>
            <a:custGeom>
              <a:avLst/>
              <a:gdLst>
                <a:gd name="T0" fmla="*/ 21 w 22"/>
                <a:gd name="T1" fmla="*/ 52 h 54"/>
                <a:gd name="T2" fmla="*/ 18 w 22"/>
                <a:gd name="T3" fmla="*/ 54 h 54"/>
                <a:gd name="T4" fmla="*/ 14 w 22"/>
                <a:gd name="T5" fmla="*/ 54 h 54"/>
                <a:gd name="T6" fmla="*/ 10 w 22"/>
                <a:gd name="T7" fmla="*/ 54 h 54"/>
                <a:gd name="T8" fmla="*/ 8 w 22"/>
                <a:gd name="T9" fmla="*/ 52 h 54"/>
                <a:gd name="T10" fmla="*/ 6 w 22"/>
                <a:gd name="T11" fmla="*/ 49 h 54"/>
                <a:gd name="T12" fmla="*/ 5 w 22"/>
                <a:gd name="T13" fmla="*/ 44 h 54"/>
                <a:gd name="T14" fmla="*/ 5 w 22"/>
                <a:gd name="T15" fmla="*/ 22 h 54"/>
                <a:gd name="T16" fmla="*/ 0 w 22"/>
                <a:gd name="T17" fmla="*/ 22 h 54"/>
                <a:gd name="T18" fmla="*/ 0 w 22"/>
                <a:gd name="T19" fmla="*/ 15 h 54"/>
                <a:gd name="T20" fmla="*/ 5 w 22"/>
                <a:gd name="T21" fmla="*/ 15 h 54"/>
                <a:gd name="T22" fmla="*/ 5 w 22"/>
                <a:gd name="T23" fmla="*/ 4 h 54"/>
                <a:gd name="T24" fmla="*/ 13 w 22"/>
                <a:gd name="T25" fmla="*/ 0 h 54"/>
                <a:gd name="T26" fmla="*/ 13 w 22"/>
                <a:gd name="T27" fmla="*/ 15 h 54"/>
                <a:gd name="T28" fmla="*/ 22 w 22"/>
                <a:gd name="T29" fmla="*/ 15 h 54"/>
                <a:gd name="T30" fmla="*/ 22 w 22"/>
                <a:gd name="T31" fmla="*/ 22 h 54"/>
                <a:gd name="T32" fmla="*/ 13 w 22"/>
                <a:gd name="T33" fmla="*/ 22 h 54"/>
                <a:gd name="T34" fmla="*/ 13 w 22"/>
                <a:gd name="T35" fmla="*/ 43 h 54"/>
                <a:gd name="T36" fmla="*/ 13 w 22"/>
                <a:gd name="T37" fmla="*/ 45 h 54"/>
                <a:gd name="T38" fmla="*/ 14 w 22"/>
                <a:gd name="T39" fmla="*/ 46 h 54"/>
                <a:gd name="T40" fmla="*/ 15 w 22"/>
                <a:gd name="T41" fmla="*/ 47 h 54"/>
                <a:gd name="T42" fmla="*/ 17 w 22"/>
                <a:gd name="T43" fmla="*/ 47 h 54"/>
                <a:gd name="T44" fmla="*/ 20 w 22"/>
                <a:gd name="T45" fmla="*/ 47 h 54"/>
                <a:gd name="T46" fmla="*/ 22 w 22"/>
                <a:gd name="T47" fmla="*/ 46 h 54"/>
                <a:gd name="T48" fmla="*/ 21 w 22"/>
                <a:gd name="T49" fmla="*/ 5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4">
                  <a:moveTo>
                    <a:pt x="21" y="52"/>
                  </a:moveTo>
                  <a:cubicBezTo>
                    <a:pt x="20" y="53"/>
                    <a:pt x="19" y="53"/>
                    <a:pt x="18" y="54"/>
                  </a:cubicBezTo>
                  <a:cubicBezTo>
                    <a:pt x="17" y="54"/>
                    <a:pt x="15" y="54"/>
                    <a:pt x="14" y="54"/>
                  </a:cubicBezTo>
                  <a:cubicBezTo>
                    <a:pt x="13" y="54"/>
                    <a:pt x="11" y="54"/>
                    <a:pt x="10" y="54"/>
                  </a:cubicBezTo>
                  <a:cubicBezTo>
                    <a:pt x="9" y="53"/>
                    <a:pt x="9" y="53"/>
                    <a:pt x="8" y="52"/>
                  </a:cubicBezTo>
                  <a:cubicBezTo>
                    <a:pt x="7" y="51"/>
                    <a:pt x="6" y="50"/>
                    <a:pt x="6" y="49"/>
                  </a:cubicBezTo>
                  <a:cubicBezTo>
                    <a:pt x="5" y="47"/>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4"/>
                    <a:pt x="13" y="45"/>
                  </a:cubicBezTo>
                  <a:cubicBezTo>
                    <a:pt x="13" y="45"/>
                    <a:pt x="13" y="46"/>
                    <a:pt x="14" y="46"/>
                  </a:cubicBezTo>
                  <a:cubicBezTo>
                    <a:pt x="14" y="47"/>
                    <a:pt x="14" y="47"/>
                    <a:pt x="15" y="47"/>
                  </a:cubicBezTo>
                  <a:cubicBezTo>
                    <a:pt x="15" y="47"/>
                    <a:pt x="16" y="47"/>
                    <a:pt x="17" y="47"/>
                  </a:cubicBezTo>
                  <a:cubicBezTo>
                    <a:pt x="18" y="47"/>
                    <a:pt x="19" y="47"/>
                    <a:pt x="20" y="47"/>
                  </a:cubicBezTo>
                  <a:cubicBezTo>
                    <a:pt x="21" y="46"/>
                    <a:pt x="21" y="46"/>
                    <a:pt x="22" y="46"/>
                  </a:cubicBezTo>
                  <a:lnTo>
                    <a:pt x="21" y="52"/>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16" name="Freeform 58">
              <a:extLst>
                <a:ext uri="{FF2B5EF4-FFF2-40B4-BE49-F238E27FC236}">
                  <a16:creationId xmlns:a16="http://schemas.microsoft.com/office/drawing/2014/main" id="{AE4C3034-782B-48B3-BD8B-822DA07F275E}"/>
                </a:ext>
              </a:extLst>
            </p:cNvPr>
            <p:cNvSpPr>
              <a:spLocks/>
            </p:cNvSpPr>
            <p:nvPr userDrawn="1"/>
          </p:nvSpPr>
          <p:spPr bwMode="auto">
            <a:xfrm>
              <a:off x="1045292" y="8993980"/>
              <a:ext cx="55715" cy="102823"/>
            </a:xfrm>
            <a:custGeom>
              <a:avLst/>
              <a:gdLst>
                <a:gd name="T0" fmla="*/ 23 w 31"/>
                <a:gd name="T1" fmla="*/ 53 h 53"/>
                <a:gd name="T2" fmla="*/ 23 w 31"/>
                <a:gd name="T3" fmla="*/ 32 h 53"/>
                <a:gd name="T4" fmla="*/ 21 w 31"/>
                <a:gd name="T5" fmla="*/ 24 h 53"/>
                <a:gd name="T6" fmla="*/ 15 w 31"/>
                <a:gd name="T7" fmla="*/ 21 h 53"/>
                <a:gd name="T8" fmla="*/ 12 w 31"/>
                <a:gd name="T9" fmla="*/ 22 h 53"/>
                <a:gd name="T10" fmla="*/ 10 w 31"/>
                <a:gd name="T11" fmla="*/ 24 h 53"/>
                <a:gd name="T12" fmla="*/ 8 w 31"/>
                <a:gd name="T13" fmla="*/ 27 h 53"/>
                <a:gd name="T14" fmla="*/ 7 w 31"/>
                <a:gd name="T15" fmla="*/ 31 h 53"/>
                <a:gd name="T16" fmla="*/ 7 w 31"/>
                <a:gd name="T17" fmla="*/ 53 h 53"/>
                <a:gd name="T18" fmla="*/ 0 w 31"/>
                <a:gd name="T19" fmla="*/ 53 h 53"/>
                <a:gd name="T20" fmla="*/ 0 w 31"/>
                <a:gd name="T21" fmla="*/ 4 h 53"/>
                <a:gd name="T22" fmla="*/ 7 w 31"/>
                <a:gd name="T23" fmla="*/ 0 h 53"/>
                <a:gd name="T24" fmla="*/ 7 w 31"/>
                <a:gd name="T25" fmla="*/ 19 h 53"/>
                <a:gd name="T26" fmla="*/ 9 w 31"/>
                <a:gd name="T27" fmla="*/ 17 h 53"/>
                <a:gd name="T28" fmla="*/ 12 w 31"/>
                <a:gd name="T29" fmla="*/ 15 h 53"/>
                <a:gd name="T30" fmla="*/ 14 w 31"/>
                <a:gd name="T31" fmla="*/ 14 h 53"/>
                <a:gd name="T32" fmla="*/ 17 w 31"/>
                <a:gd name="T33" fmla="*/ 14 h 53"/>
                <a:gd name="T34" fmla="*/ 23 w 31"/>
                <a:gd name="T35" fmla="*/ 15 h 53"/>
                <a:gd name="T36" fmla="*/ 27 w 31"/>
                <a:gd name="T37" fmla="*/ 18 h 53"/>
                <a:gd name="T38" fmla="*/ 30 w 31"/>
                <a:gd name="T39" fmla="*/ 24 h 53"/>
                <a:gd name="T40" fmla="*/ 31 w 31"/>
                <a:gd name="T41" fmla="*/ 31 h 53"/>
                <a:gd name="T42" fmla="*/ 31 w 31"/>
                <a:gd name="T43" fmla="*/ 53 h 53"/>
                <a:gd name="T44" fmla="*/ 23 w 31"/>
                <a:gd name="T45"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3">
                  <a:moveTo>
                    <a:pt x="23" y="53"/>
                  </a:moveTo>
                  <a:cubicBezTo>
                    <a:pt x="23" y="32"/>
                    <a:pt x="23" y="32"/>
                    <a:pt x="23" y="32"/>
                  </a:cubicBezTo>
                  <a:cubicBezTo>
                    <a:pt x="23" y="28"/>
                    <a:pt x="23" y="25"/>
                    <a:pt x="21" y="24"/>
                  </a:cubicBezTo>
                  <a:cubicBezTo>
                    <a:pt x="20" y="22"/>
                    <a:pt x="18" y="21"/>
                    <a:pt x="15" y="21"/>
                  </a:cubicBezTo>
                  <a:cubicBezTo>
                    <a:pt x="14" y="21"/>
                    <a:pt x="13" y="21"/>
                    <a:pt x="12" y="22"/>
                  </a:cubicBezTo>
                  <a:cubicBezTo>
                    <a:pt x="11" y="22"/>
                    <a:pt x="10" y="23"/>
                    <a:pt x="10" y="24"/>
                  </a:cubicBezTo>
                  <a:cubicBezTo>
                    <a:pt x="9" y="24"/>
                    <a:pt x="8" y="25"/>
                    <a:pt x="8" y="27"/>
                  </a:cubicBezTo>
                  <a:cubicBezTo>
                    <a:pt x="8" y="28"/>
                    <a:pt x="7" y="29"/>
                    <a:pt x="7" y="31"/>
                  </a:cubicBezTo>
                  <a:cubicBezTo>
                    <a:pt x="7" y="53"/>
                    <a:pt x="7" y="53"/>
                    <a:pt x="7" y="53"/>
                  </a:cubicBezTo>
                  <a:cubicBezTo>
                    <a:pt x="0" y="53"/>
                    <a:pt x="0" y="53"/>
                    <a:pt x="0" y="53"/>
                  </a:cubicBezTo>
                  <a:cubicBezTo>
                    <a:pt x="0" y="4"/>
                    <a:pt x="0" y="4"/>
                    <a:pt x="0" y="4"/>
                  </a:cubicBezTo>
                  <a:cubicBezTo>
                    <a:pt x="7" y="0"/>
                    <a:pt x="7" y="0"/>
                    <a:pt x="7" y="0"/>
                  </a:cubicBezTo>
                  <a:cubicBezTo>
                    <a:pt x="7" y="19"/>
                    <a:pt x="7" y="19"/>
                    <a:pt x="7" y="19"/>
                  </a:cubicBezTo>
                  <a:cubicBezTo>
                    <a:pt x="8" y="18"/>
                    <a:pt x="9" y="17"/>
                    <a:pt x="9" y="17"/>
                  </a:cubicBezTo>
                  <a:cubicBezTo>
                    <a:pt x="10" y="16"/>
                    <a:pt x="11" y="16"/>
                    <a:pt x="12" y="15"/>
                  </a:cubicBezTo>
                  <a:cubicBezTo>
                    <a:pt x="12" y="15"/>
                    <a:pt x="13" y="15"/>
                    <a:pt x="14" y="14"/>
                  </a:cubicBezTo>
                  <a:cubicBezTo>
                    <a:pt x="15" y="14"/>
                    <a:pt x="16" y="14"/>
                    <a:pt x="17" y="14"/>
                  </a:cubicBezTo>
                  <a:cubicBezTo>
                    <a:pt x="19" y="14"/>
                    <a:pt x="21" y="14"/>
                    <a:pt x="23" y="15"/>
                  </a:cubicBezTo>
                  <a:cubicBezTo>
                    <a:pt x="25" y="16"/>
                    <a:pt x="26" y="17"/>
                    <a:pt x="27" y="18"/>
                  </a:cubicBezTo>
                  <a:cubicBezTo>
                    <a:pt x="29" y="20"/>
                    <a:pt x="29" y="22"/>
                    <a:pt x="30" y="24"/>
                  </a:cubicBezTo>
                  <a:cubicBezTo>
                    <a:pt x="31" y="26"/>
                    <a:pt x="31" y="29"/>
                    <a:pt x="31" y="31"/>
                  </a:cubicBezTo>
                  <a:cubicBezTo>
                    <a:pt x="31" y="53"/>
                    <a:pt x="31" y="53"/>
                    <a:pt x="31" y="53"/>
                  </a:cubicBezTo>
                  <a:lnTo>
                    <a:pt x="23" y="53"/>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17" name="Freeform 59">
              <a:extLst>
                <a:ext uri="{FF2B5EF4-FFF2-40B4-BE49-F238E27FC236}">
                  <a16:creationId xmlns:a16="http://schemas.microsoft.com/office/drawing/2014/main" id="{26A706EB-C111-4B0C-9026-3F307F753AA5}"/>
                </a:ext>
              </a:extLst>
            </p:cNvPr>
            <p:cNvSpPr>
              <a:spLocks noEditPoints="1"/>
            </p:cNvSpPr>
            <p:nvPr userDrawn="1"/>
          </p:nvSpPr>
          <p:spPr bwMode="auto">
            <a:xfrm>
              <a:off x="1113119" y="9020344"/>
              <a:ext cx="58137" cy="77776"/>
            </a:xfrm>
            <a:custGeom>
              <a:avLst/>
              <a:gdLst>
                <a:gd name="T0" fmla="*/ 33 w 33"/>
                <a:gd name="T1" fmla="*/ 19 h 40"/>
                <a:gd name="T2" fmla="*/ 33 w 33"/>
                <a:gd name="T3" fmla="*/ 21 h 40"/>
                <a:gd name="T4" fmla="*/ 33 w 33"/>
                <a:gd name="T5" fmla="*/ 23 h 40"/>
                <a:gd name="T6" fmla="*/ 8 w 33"/>
                <a:gd name="T7" fmla="*/ 23 h 40"/>
                <a:gd name="T8" fmla="*/ 9 w 33"/>
                <a:gd name="T9" fmla="*/ 28 h 40"/>
                <a:gd name="T10" fmla="*/ 11 w 33"/>
                <a:gd name="T11" fmla="*/ 31 h 40"/>
                <a:gd name="T12" fmla="*/ 14 w 33"/>
                <a:gd name="T13" fmla="*/ 33 h 40"/>
                <a:gd name="T14" fmla="*/ 17 w 33"/>
                <a:gd name="T15" fmla="*/ 33 h 40"/>
                <a:gd name="T16" fmla="*/ 20 w 33"/>
                <a:gd name="T17" fmla="*/ 33 h 40"/>
                <a:gd name="T18" fmla="*/ 22 w 33"/>
                <a:gd name="T19" fmla="*/ 32 h 40"/>
                <a:gd name="T20" fmla="*/ 24 w 33"/>
                <a:gd name="T21" fmla="*/ 32 h 40"/>
                <a:gd name="T22" fmla="*/ 26 w 33"/>
                <a:gd name="T23" fmla="*/ 30 h 40"/>
                <a:gd name="T24" fmla="*/ 30 w 33"/>
                <a:gd name="T25" fmla="*/ 35 h 40"/>
                <a:gd name="T26" fmla="*/ 27 w 33"/>
                <a:gd name="T27" fmla="*/ 37 h 40"/>
                <a:gd name="T28" fmla="*/ 25 w 33"/>
                <a:gd name="T29" fmla="*/ 39 h 40"/>
                <a:gd name="T30" fmla="*/ 21 w 33"/>
                <a:gd name="T31" fmla="*/ 40 h 40"/>
                <a:gd name="T32" fmla="*/ 17 w 33"/>
                <a:gd name="T33" fmla="*/ 40 h 40"/>
                <a:gd name="T34" fmla="*/ 12 w 33"/>
                <a:gd name="T35" fmla="*/ 39 h 40"/>
                <a:gd name="T36" fmla="*/ 8 w 33"/>
                <a:gd name="T37" fmla="*/ 38 h 40"/>
                <a:gd name="T38" fmla="*/ 5 w 33"/>
                <a:gd name="T39" fmla="*/ 35 h 40"/>
                <a:gd name="T40" fmla="*/ 3 w 33"/>
                <a:gd name="T41" fmla="*/ 31 h 40"/>
                <a:gd name="T42" fmla="*/ 1 w 33"/>
                <a:gd name="T43" fmla="*/ 26 h 40"/>
                <a:gd name="T44" fmla="*/ 0 w 33"/>
                <a:gd name="T45" fmla="*/ 20 h 40"/>
                <a:gd name="T46" fmla="*/ 2 w 33"/>
                <a:gd name="T47" fmla="*/ 12 h 40"/>
                <a:gd name="T48" fmla="*/ 5 w 33"/>
                <a:gd name="T49" fmla="*/ 5 h 40"/>
                <a:gd name="T50" fmla="*/ 10 w 33"/>
                <a:gd name="T51" fmla="*/ 1 h 40"/>
                <a:gd name="T52" fmla="*/ 17 w 33"/>
                <a:gd name="T53" fmla="*/ 0 h 40"/>
                <a:gd name="T54" fmla="*/ 24 w 33"/>
                <a:gd name="T55" fmla="*/ 2 h 40"/>
                <a:gd name="T56" fmla="*/ 29 w 33"/>
                <a:gd name="T57" fmla="*/ 6 h 40"/>
                <a:gd name="T58" fmla="*/ 32 w 33"/>
                <a:gd name="T59" fmla="*/ 12 h 40"/>
                <a:gd name="T60" fmla="*/ 33 w 33"/>
                <a:gd name="T61" fmla="*/ 19 h 40"/>
                <a:gd name="T62" fmla="*/ 26 w 33"/>
                <a:gd name="T63" fmla="*/ 17 h 40"/>
                <a:gd name="T64" fmla="*/ 25 w 33"/>
                <a:gd name="T65" fmla="*/ 13 h 40"/>
                <a:gd name="T66" fmla="*/ 23 w 33"/>
                <a:gd name="T67" fmla="*/ 10 h 40"/>
                <a:gd name="T68" fmla="*/ 21 w 33"/>
                <a:gd name="T69" fmla="*/ 8 h 40"/>
                <a:gd name="T70" fmla="*/ 17 w 33"/>
                <a:gd name="T71" fmla="*/ 7 h 40"/>
                <a:gd name="T72" fmla="*/ 13 w 33"/>
                <a:gd name="T73" fmla="*/ 8 h 40"/>
                <a:gd name="T74" fmla="*/ 11 w 33"/>
                <a:gd name="T75" fmla="*/ 9 h 40"/>
                <a:gd name="T76" fmla="*/ 9 w 33"/>
                <a:gd name="T77" fmla="*/ 12 h 40"/>
                <a:gd name="T78" fmla="*/ 8 w 33"/>
                <a:gd name="T79" fmla="*/ 17 h 40"/>
                <a:gd name="T80" fmla="*/ 26 w 33"/>
                <a:gd name="T81"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20"/>
                    <a:pt x="33" y="21"/>
                    <a:pt x="33" y="21"/>
                  </a:cubicBezTo>
                  <a:cubicBezTo>
                    <a:pt x="33" y="22"/>
                    <a:pt x="33" y="22"/>
                    <a:pt x="33" y="23"/>
                  </a:cubicBezTo>
                  <a:cubicBezTo>
                    <a:pt x="8" y="23"/>
                    <a:pt x="8" y="23"/>
                    <a:pt x="8" y="23"/>
                  </a:cubicBezTo>
                  <a:cubicBezTo>
                    <a:pt x="8" y="25"/>
                    <a:pt x="8" y="26"/>
                    <a:pt x="9" y="28"/>
                  </a:cubicBezTo>
                  <a:cubicBezTo>
                    <a:pt x="10" y="29"/>
                    <a:pt x="10" y="30"/>
                    <a:pt x="11" y="31"/>
                  </a:cubicBezTo>
                  <a:cubicBezTo>
                    <a:pt x="12" y="32"/>
                    <a:pt x="13" y="32"/>
                    <a:pt x="14" y="33"/>
                  </a:cubicBezTo>
                  <a:cubicBezTo>
                    <a:pt x="15" y="33"/>
                    <a:pt x="16" y="33"/>
                    <a:pt x="17" y="33"/>
                  </a:cubicBezTo>
                  <a:cubicBezTo>
                    <a:pt x="18" y="33"/>
                    <a:pt x="19" y="33"/>
                    <a:pt x="20" y="33"/>
                  </a:cubicBezTo>
                  <a:cubicBezTo>
                    <a:pt x="20" y="33"/>
                    <a:pt x="21" y="33"/>
                    <a:pt x="22" y="32"/>
                  </a:cubicBezTo>
                  <a:cubicBezTo>
                    <a:pt x="23" y="32"/>
                    <a:pt x="23" y="32"/>
                    <a:pt x="24" y="32"/>
                  </a:cubicBezTo>
                  <a:cubicBezTo>
                    <a:pt x="24" y="31"/>
                    <a:pt x="25" y="31"/>
                    <a:pt x="26" y="30"/>
                  </a:cubicBezTo>
                  <a:cubicBezTo>
                    <a:pt x="30" y="35"/>
                    <a:pt x="30" y="35"/>
                    <a:pt x="30" y="35"/>
                  </a:cubicBezTo>
                  <a:cubicBezTo>
                    <a:pt x="29" y="36"/>
                    <a:pt x="28" y="37"/>
                    <a:pt x="27" y="37"/>
                  </a:cubicBezTo>
                  <a:cubicBezTo>
                    <a:pt x="27" y="38"/>
                    <a:pt x="26" y="38"/>
                    <a:pt x="25" y="39"/>
                  </a:cubicBezTo>
                  <a:cubicBezTo>
                    <a:pt x="24" y="39"/>
                    <a:pt x="22" y="40"/>
                    <a:pt x="21" y="40"/>
                  </a:cubicBezTo>
                  <a:cubicBezTo>
                    <a:pt x="20" y="40"/>
                    <a:pt x="18" y="40"/>
                    <a:pt x="17" y="40"/>
                  </a:cubicBezTo>
                  <a:cubicBezTo>
                    <a:pt x="15" y="40"/>
                    <a:pt x="14" y="40"/>
                    <a:pt x="12" y="39"/>
                  </a:cubicBezTo>
                  <a:cubicBezTo>
                    <a:pt x="11" y="39"/>
                    <a:pt x="10" y="38"/>
                    <a:pt x="8" y="38"/>
                  </a:cubicBezTo>
                  <a:cubicBezTo>
                    <a:pt x="7" y="37"/>
                    <a:pt x="6" y="36"/>
                    <a:pt x="5" y="35"/>
                  </a:cubicBezTo>
                  <a:cubicBezTo>
                    <a:pt x="4" y="34"/>
                    <a:pt x="4" y="33"/>
                    <a:pt x="3" y="31"/>
                  </a:cubicBezTo>
                  <a:cubicBezTo>
                    <a:pt x="2" y="30"/>
                    <a:pt x="1" y="28"/>
                    <a:pt x="1" y="26"/>
                  </a:cubicBezTo>
                  <a:cubicBezTo>
                    <a:pt x="1" y="24"/>
                    <a:pt x="0" y="22"/>
                    <a:pt x="0" y="20"/>
                  </a:cubicBezTo>
                  <a:cubicBezTo>
                    <a:pt x="0" y="17"/>
                    <a:pt x="1" y="14"/>
                    <a:pt x="2" y="12"/>
                  </a:cubicBezTo>
                  <a:cubicBezTo>
                    <a:pt x="2" y="9"/>
                    <a:pt x="4" y="7"/>
                    <a:pt x="5" y="5"/>
                  </a:cubicBezTo>
                  <a:cubicBezTo>
                    <a:pt x="6" y="4"/>
                    <a:pt x="8" y="2"/>
                    <a:pt x="10" y="1"/>
                  </a:cubicBezTo>
                  <a:cubicBezTo>
                    <a:pt x="12" y="1"/>
                    <a:pt x="15" y="0"/>
                    <a:pt x="17" y="0"/>
                  </a:cubicBezTo>
                  <a:cubicBezTo>
                    <a:pt x="20" y="0"/>
                    <a:pt x="22" y="1"/>
                    <a:pt x="24" y="2"/>
                  </a:cubicBezTo>
                  <a:cubicBezTo>
                    <a:pt x="26" y="3"/>
                    <a:pt x="28" y="4"/>
                    <a:pt x="29" y="6"/>
                  </a:cubicBezTo>
                  <a:cubicBezTo>
                    <a:pt x="31" y="8"/>
                    <a:pt x="32" y="10"/>
                    <a:pt x="32" y="12"/>
                  </a:cubicBezTo>
                  <a:cubicBezTo>
                    <a:pt x="33" y="14"/>
                    <a:pt x="33" y="17"/>
                    <a:pt x="33" y="19"/>
                  </a:cubicBezTo>
                  <a:close/>
                  <a:moveTo>
                    <a:pt x="26" y="17"/>
                  </a:moveTo>
                  <a:cubicBezTo>
                    <a:pt x="26" y="15"/>
                    <a:pt x="25" y="14"/>
                    <a:pt x="25" y="13"/>
                  </a:cubicBezTo>
                  <a:cubicBezTo>
                    <a:pt x="25" y="12"/>
                    <a:pt x="24" y="11"/>
                    <a:pt x="23" y="10"/>
                  </a:cubicBezTo>
                  <a:cubicBezTo>
                    <a:pt x="23" y="9"/>
                    <a:pt x="22" y="8"/>
                    <a:pt x="21" y="8"/>
                  </a:cubicBezTo>
                  <a:cubicBezTo>
                    <a:pt x="20" y="7"/>
                    <a:pt x="18" y="7"/>
                    <a:pt x="17" y="7"/>
                  </a:cubicBezTo>
                  <a:cubicBezTo>
                    <a:pt x="15" y="7"/>
                    <a:pt x="14" y="7"/>
                    <a:pt x="13" y="8"/>
                  </a:cubicBezTo>
                  <a:cubicBezTo>
                    <a:pt x="12" y="8"/>
                    <a:pt x="11" y="9"/>
                    <a:pt x="11" y="9"/>
                  </a:cubicBezTo>
                  <a:cubicBezTo>
                    <a:pt x="10" y="10"/>
                    <a:pt x="9" y="11"/>
                    <a:pt x="9" y="12"/>
                  </a:cubicBezTo>
                  <a:cubicBezTo>
                    <a:pt x="8" y="14"/>
                    <a:pt x="8" y="15"/>
                    <a:pt x="8" y="17"/>
                  </a:cubicBezTo>
                  <a:lnTo>
                    <a:pt x="26" y="17"/>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18" name="Freeform 60">
              <a:extLst>
                <a:ext uri="{FF2B5EF4-FFF2-40B4-BE49-F238E27FC236}">
                  <a16:creationId xmlns:a16="http://schemas.microsoft.com/office/drawing/2014/main" id="{AD5C5520-7B50-44BA-9AC6-FEC461CFC471}"/>
                </a:ext>
              </a:extLst>
            </p:cNvPr>
            <p:cNvSpPr>
              <a:spLocks/>
            </p:cNvSpPr>
            <p:nvPr userDrawn="1"/>
          </p:nvSpPr>
          <p:spPr bwMode="auto">
            <a:xfrm>
              <a:off x="1213649" y="9022981"/>
              <a:ext cx="84784" cy="73821"/>
            </a:xfrm>
            <a:custGeom>
              <a:avLst/>
              <a:gdLst>
                <a:gd name="T0" fmla="*/ 56 w 70"/>
                <a:gd name="T1" fmla="*/ 56 h 56"/>
                <a:gd name="T2" fmla="*/ 46 w 70"/>
                <a:gd name="T3" fmla="*/ 56 h 56"/>
                <a:gd name="T4" fmla="*/ 35 w 70"/>
                <a:gd name="T5" fmla="*/ 16 h 56"/>
                <a:gd name="T6" fmla="*/ 25 w 70"/>
                <a:gd name="T7" fmla="*/ 56 h 56"/>
                <a:gd name="T8" fmla="*/ 15 w 70"/>
                <a:gd name="T9" fmla="*/ 56 h 56"/>
                <a:gd name="T10" fmla="*/ 0 w 70"/>
                <a:gd name="T11" fmla="*/ 0 h 56"/>
                <a:gd name="T12" fmla="*/ 10 w 70"/>
                <a:gd name="T13" fmla="*/ 0 h 56"/>
                <a:gd name="T14" fmla="*/ 21 w 70"/>
                <a:gd name="T15" fmla="*/ 38 h 56"/>
                <a:gd name="T16" fmla="*/ 31 w 70"/>
                <a:gd name="T17" fmla="*/ 0 h 56"/>
                <a:gd name="T18" fmla="*/ 40 w 70"/>
                <a:gd name="T19" fmla="*/ 0 h 56"/>
                <a:gd name="T20" fmla="*/ 50 w 70"/>
                <a:gd name="T21" fmla="*/ 38 h 56"/>
                <a:gd name="T22" fmla="*/ 60 w 70"/>
                <a:gd name="T23" fmla="*/ 0 h 56"/>
                <a:gd name="T24" fmla="*/ 70 w 70"/>
                <a:gd name="T25" fmla="*/ 0 h 56"/>
                <a:gd name="T26" fmla="*/ 56 w 70"/>
                <a:gd name="T2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56">
                  <a:moveTo>
                    <a:pt x="56" y="56"/>
                  </a:moveTo>
                  <a:lnTo>
                    <a:pt x="46" y="56"/>
                  </a:lnTo>
                  <a:lnTo>
                    <a:pt x="35" y="16"/>
                  </a:lnTo>
                  <a:lnTo>
                    <a:pt x="25" y="56"/>
                  </a:lnTo>
                  <a:lnTo>
                    <a:pt x="15" y="56"/>
                  </a:lnTo>
                  <a:lnTo>
                    <a:pt x="0" y="0"/>
                  </a:lnTo>
                  <a:lnTo>
                    <a:pt x="10" y="0"/>
                  </a:lnTo>
                  <a:lnTo>
                    <a:pt x="21" y="38"/>
                  </a:lnTo>
                  <a:lnTo>
                    <a:pt x="31" y="0"/>
                  </a:lnTo>
                  <a:lnTo>
                    <a:pt x="40" y="0"/>
                  </a:lnTo>
                  <a:lnTo>
                    <a:pt x="50" y="38"/>
                  </a:lnTo>
                  <a:lnTo>
                    <a:pt x="60" y="0"/>
                  </a:lnTo>
                  <a:lnTo>
                    <a:pt x="70" y="0"/>
                  </a:lnTo>
                  <a:lnTo>
                    <a:pt x="56" y="56"/>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19" name="Freeform 61">
              <a:extLst>
                <a:ext uri="{FF2B5EF4-FFF2-40B4-BE49-F238E27FC236}">
                  <a16:creationId xmlns:a16="http://schemas.microsoft.com/office/drawing/2014/main" id="{3EA6272C-2232-4CDB-858D-34C559FEB59E}"/>
                </a:ext>
              </a:extLst>
            </p:cNvPr>
            <p:cNvSpPr>
              <a:spLocks noEditPoints="1"/>
            </p:cNvSpPr>
            <p:nvPr userDrawn="1"/>
          </p:nvSpPr>
          <p:spPr bwMode="auto">
            <a:xfrm>
              <a:off x="1305699" y="9020344"/>
              <a:ext cx="60560" cy="77776"/>
            </a:xfrm>
            <a:custGeom>
              <a:avLst/>
              <a:gdLst>
                <a:gd name="T0" fmla="*/ 34 w 34"/>
                <a:gd name="T1" fmla="*/ 20 h 40"/>
                <a:gd name="T2" fmla="*/ 33 w 34"/>
                <a:gd name="T3" fmla="*/ 28 h 40"/>
                <a:gd name="T4" fmla="*/ 29 w 34"/>
                <a:gd name="T5" fmla="*/ 35 h 40"/>
                <a:gd name="T6" fmla="*/ 24 w 34"/>
                <a:gd name="T7" fmla="*/ 39 h 40"/>
                <a:gd name="T8" fmla="*/ 17 w 34"/>
                <a:gd name="T9" fmla="*/ 40 h 40"/>
                <a:gd name="T10" fmla="*/ 10 w 34"/>
                <a:gd name="T11" fmla="*/ 39 h 40"/>
                <a:gd name="T12" fmla="*/ 5 w 34"/>
                <a:gd name="T13" fmla="*/ 35 h 40"/>
                <a:gd name="T14" fmla="*/ 1 w 34"/>
                <a:gd name="T15" fmla="*/ 28 h 40"/>
                <a:gd name="T16" fmla="*/ 0 w 34"/>
                <a:gd name="T17" fmla="*/ 20 h 40"/>
                <a:gd name="T18" fmla="*/ 1 w 34"/>
                <a:gd name="T19" fmla="*/ 12 h 40"/>
                <a:gd name="T20" fmla="*/ 5 w 34"/>
                <a:gd name="T21" fmla="*/ 5 h 40"/>
                <a:gd name="T22" fmla="*/ 11 w 34"/>
                <a:gd name="T23" fmla="*/ 1 h 40"/>
                <a:gd name="T24" fmla="*/ 17 w 34"/>
                <a:gd name="T25" fmla="*/ 0 h 40"/>
                <a:gd name="T26" fmla="*/ 24 w 34"/>
                <a:gd name="T27" fmla="*/ 1 h 40"/>
                <a:gd name="T28" fmla="*/ 29 w 34"/>
                <a:gd name="T29" fmla="*/ 5 h 40"/>
                <a:gd name="T30" fmla="*/ 33 w 34"/>
                <a:gd name="T31" fmla="*/ 12 h 40"/>
                <a:gd name="T32" fmla="*/ 34 w 34"/>
                <a:gd name="T33" fmla="*/ 20 h 40"/>
                <a:gd name="T34" fmla="*/ 27 w 34"/>
                <a:gd name="T35" fmla="*/ 20 h 40"/>
                <a:gd name="T36" fmla="*/ 26 w 34"/>
                <a:gd name="T37" fmla="*/ 15 h 40"/>
                <a:gd name="T38" fmla="*/ 24 w 34"/>
                <a:gd name="T39" fmla="*/ 11 h 40"/>
                <a:gd name="T40" fmla="*/ 21 w 34"/>
                <a:gd name="T41" fmla="*/ 8 h 40"/>
                <a:gd name="T42" fmla="*/ 17 w 34"/>
                <a:gd name="T43" fmla="*/ 7 h 40"/>
                <a:gd name="T44" fmla="*/ 13 w 34"/>
                <a:gd name="T45" fmla="*/ 8 h 40"/>
                <a:gd name="T46" fmla="*/ 10 w 34"/>
                <a:gd name="T47" fmla="*/ 11 h 40"/>
                <a:gd name="T48" fmla="*/ 8 w 34"/>
                <a:gd name="T49" fmla="*/ 15 h 40"/>
                <a:gd name="T50" fmla="*/ 8 w 34"/>
                <a:gd name="T51" fmla="*/ 20 h 40"/>
                <a:gd name="T52" fmla="*/ 8 w 34"/>
                <a:gd name="T53" fmla="*/ 26 h 40"/>
                <a:gd name="T54" fmla="*/ 10 w 34"/>
                <a:gd name="T55" fmla="*/ 30 h 40"/>
                <a:gd name="T56" fmla="*/ 13 w 34"/>
                <a:gd name="T57" fmla="*/ 32 h 40"/>
                <a:gd name="T58" fmla="*/ 17 w 34"/>
                <a:gd name="T59" fmla="*/ 33 h 40"/>
                <a:gd name="T60" fmla="*/ 21 w 34"/>
                <a:gd name="T61" fmla="*/ 32 h 40"/>
                <a:gd name="T62" fmla="*/ 24 w 34"/>
                <a:gd name="T63" fmla="*/ 29 h 40"/>
                <a:gd name="T64" fmla="*/ 26 w 34"/>
                <a:gd name="T65" fmla="*/ 25 h 40"/>
                <a:gd name="T66" fmla="*/ 27 w 34"/>
                <a:gd name="T67" fmla="*/ 2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 h="40">
                  <a:moveTo>
                    <a:pt x="34" y="20"/>
                  </a:moveTo>
                  <a:cubicBezTo>
                    <a:pt x="34" y="23"/>
                    <a:pt x="34" y="26"/>
                    <a:pt x="33" y="28"/>
                  </a:cubicBezTo>
                  <a:cubicBezTo>
                    <a:pt x="32" y="31"/>
                    <a:pt x="31" y="33"/>
                    <a:pt x="29" y="35"/>
                  </a:cubicBezTo>
                  <a:cubicBezTo>
                    <a:pt x="28" y="37"/>
                    <a:pt x="26" y="38"/>
                    <a:pt x="24" y="39"/>
                  </a:cubicBezTo>
                  <a:cubicBezTo>
                    <a:pt x="22" y="40"/>
                    <a:pt x="20" y="40"/>
                    <a:pt x="17" y="40"/>
                  </a:cubicBezTo>
                  <a:cubicBezTo>
                    <a:pt x="15" y="40"/>
                    <a:pt x="12" y="40"/>
                    <a:pt x="10" y="39"/>
                  </a:cubicBezTo>
                  <a:cubicBezTo>
                    <a:pt x="8" y="38"/>
                    <a:pt x="6" y="36"/>
                    <a:pt x="5" y="35"/>
                  </a:cubicBezTo>
                  <a:cubicBezTo>
                    <a:pt x="3" y="33"/>
                    <a:pt x="2" y="31"/>
                    <a:pt x="1" y="28"/>
                  </a:cubicBezTo>
                  <a:cubicBezTo>
                    <a:pt x="1" y="26"/>
                    <a:pt x="0" y="23"/>
                    <a:pt x="0" y="20"/>
                  </a:cubicBezTo>
                  <a:cubicBezTo>
                    <a:pt x="0" y="17"/>
                    <a:pt x="1" y="14"/>
                    <a:pt x="1" y="12"/>
                  </a:cubicBezTo>
                  <a:cubicBezTo>
                    <a:pt x="2" y="9"/>
                    <a:pt x="4" y="7"/>
                    <a:pt x="5" y="5"/>
                  </a:cubicBezTo>
                  <a:cubicBezTo>
                    <a:pt x="7" y="4"/>
                    <a:pt x="8" y="2"/>
                    <a:pt x="11" y="1"/>
                  </a:cubicBezTo>
                  <a:cubicBezTo>
                    <a:pt x="13" y="1"/>
                    <a:pt x="15" y="0"/>
                    <a:pt x="17" y="0"/>
                  </a:cubicBezTo>
                  <a:cubicBezTo>
                    <a:pt x="20" y="0"/>
                    <a:pt x="22" y="1"/>
                    <a:pt x="24" y="1"/>
                  </a:cubicBezTo>
                  <a:cubicBezTo>
                    <a:pt x="26" y="2"/>
                    <a:pt x="28" y="4"/>
                    <a:pt x="29" y="5"/>
                  </a:cubicBezTo>
                  <a:cubicBezTo>
                    <a:pt x="31" y="7"/>
                    <a:pt x="32" y="9"/>
                    <a:pt x="33" y="12"/>
                  </a:cubicBezTo>
                  <a:cubicBezTo>
                    <a:pt x="34" y="14"/>
                    <a:pt x="34" y="17"/>
                    <a:pt x="34" y="20"/>
                  </a:cubicBezTo>
                  <a:close/>
                  <a:moveTo>
                    <a:pt x="27" y="20"/>
                  </a:moveTo>
                  <a:cubicBezTo>
                    <a:pt x="27" y="18"/>
                    <a:pt x="27" y="16"/>
                    <a:pt x="26" y="15"/>
                  </a:cubicBezTo>
                  <a:cubicBezTo>
                    <a:pt x="26" y="13"/>
                    <a:pt x="25" y="12"/>
                    <a:pt x="24" y="11"/>
                  </a:cubicBezTo>
                  <a:cubicBezTo>
                    <a:pt x="23" y="10"/>
                    <a:pt x="22" y="9"/>
                    <a:pt x="21" y="8"/>
                  </a:cubicBezTo>
                  <a:cubicBezTo>
                    <a:pt x="20" y="8"/>
                    <a:pt x="18" y="7"/>
                    <a:pt x="17" y="7"/>
                  </a:cubicBezTo>
                  <a:cubicBezTo>
                    <a:pt x="16" y="7"/>
                    <a:pt x="14" y="8"/>
                    <a:pt x="13" y="8"/>
                  </a:cubicBezTo>
                  <a:cubicBezTo>
                    <a:pt x="12" y="9"/>
                    <a:pt x="11" y="10"/>
                    <a:pt x="10" y="11"/>
                  </a:cubicBezTo>
                  <a:cubicBezTo>
                    <a:pt x="9" y="12"/>
                    <a:pt x="9" y="13"/>
                    <a:pt x="8" y="15"/>
                  </a:cubicBezTo>
                  <a:cubicBezTo>
                    <a:pt x="8" y="16"/>
                    <a:pt x="8" y="18"/>
                    <a:pt x="8" y="20"/>
                  </a:cubicBezTo>
                  <a:cubicBezTo>
                    <a:pt x="8" y="22"/>
                    <a:pt x="8" y="24"/>
                    <a:pt x="8" y="26"/>
                  </a:cubicBezTo>
                  <a:cubicBezTo>
                    <a:pt x="9" y="27"/>
                    <a:pt x="10" y="28"/>
                    <a:pt x="10" y="30"/>
                  </a:cubicBezTo>
                  <a:cubicBezTo>
                    <a:pt x="11" y="31"/>
                    <a:pt x="12" y="32"/>
                    <a:pt x="13" y="32"/>
                  </a:cubicBezTo>
                  <a:cubicBezTo>
                    <a:pt x="15" y="33"/>
                    <a:pt x="16" y="33"/>
                    <a:pt x="17" y="33"/>
                  </a:cubicBezTo>
                  <a:cubicBezTo>
                    <a:pt x="19" y="33"/>
                    <a:pt x="20" y="33"/>
                    <a:pt x="21" y="32"/>
                  </a:cubicBezTo>
                  <a:cubicBezTo>
                    <a:pt x="22" y="31"/>
                    <a:pt x="23" y="30"/>
                    <a:pt x="24" y="29"/>
                  </a:cubicBezTo>
                  <a:cubicBezTo>
                    <a:pt x="25" y="28"/>
                    <a:pt x="26" y="27"/>
                    <a:pt x="26" y="25"/>
                  </a:cubicBezTo>
                  <a:cubicBezTo>
                    <a:pt x="27" y="24"/>
                    <a:pt x="27" y="22"/>
                    <a:pt x="27" y="20"/>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20" name="Freeform 62">
              <a:extLst>
                <a:ext uri="{FF2B5EF4-FFF2-40B4-BE49-F238E27FC236}">
                  <a16:creationId xmlns:a16="http://schemas.microsoft.com/office/drawing/2014/main" id="{243A08C6-21B8-408B-AB96-2AFE9471C704}"/>
                </a:ext>
              </a:extLst>
            </p:cNvPr>
            <p:cNvSpPr>
              <a:spLocks/>
            </p:cNvSpPr>
            <p:nvPr userDrawn="1"/>
          </p:nvSpPr>
          <p:spPr bwMode="auto">
            <a:xfrm>
              <a:off x="1380793" y="9020344"/>
              <a:ext cx="39970" cy="76458"/>
            </a:xfrm>
            <a:custGeom>
              <a:avLst/>
              <a:gdLst>
                <a:gd name="T0" fmla="*/ 21 w 23"/>
                <a:gd name="T1" fmla="*/ 9 h 39"/>
                <a:gd name="T2" fmla="*/ 18 w 23"/>
                <a:gd name="T3" fmla="*/ 8 h 39"/>
                <a:gd name="T4" fmla="*/ 15 w 23"/>
                <a:gd name="T5" fmla="*/ 7 h 39"/>
                <a:gd name="T6" fmla="*/ 10 w 23"/>
                <a:gd name="T7" fmla="*/ 10 h 39"/>
                <a:gd name="T8" fmla="*/ 8 w 23"/>
                <a:gd name="T9" fmla="*/ 17 h 39"/>
                <a:gd name="T10" fmla="*/ 8 w 23"/>
                <a:gd name="T11" fmla="*/ 39 h 39"/>
                <a:gd name="T12" fmla="*/ 0 w 23"/>
                <a:gd name="T13" fmla="*/ 39 h 39"/>
                <a:gd name="T14" fmla="*/ 0 w 23"/>
                <a:gd name="T15" fmla="*/ 1 h 39"/>
                <a:gd name="T16" fmla="*/ 8 w 23"/>
                <a:gd name="T17" fmla="*/ 1 h 39"/>
                <a:gd name="T18" fmla="*/ 8 w 23"/>
                <a:gd name="T19" fmla="*/ 5 h 39"/>
                <a:gd name="T20" fmla="*/ 9 w 23"/>
                <a:gd name="T21" fmla="*/ 3 h 39"/>
                <a:gd name="T22" fmla="*/ 11 w 23"/>
                <a:gd name="T23" fmla="*/ 1 h 39"/>
                <a:gd name="T24" fmla="*/ 14 w 23"/>
                <a:gd name="T25" fmla="*/ 0 h 39"/>
                <a:gd name="T26" fmla="*/ 17 w 23"/>
                <a:gd name="T27" fmla="*/ 0 h 39"/>
                <a:gd name="T28" fmla="*/ 20 w 23"/>
                <a:gd name="T29" fmla="*/ 1 h 39"/>
                <a:gd name="T30" fmla="*/ 23 w 23"/>
                <a:gd name="T31" fmla="*/ 2 h 39"/>
                <a:gd name="T32" fmla="*/ 21 w 23"/>
                <a:gd name="T33"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39">
                  <a:moveTo>
                    <a:pt x="21" y="9"/>
                  </a:moveTo>
                  <a:cubicBezTo>
                    <a:pt x="20" y="8"/>
                    <a:pt x="19" y="8"/>
                    <a:pt x="18" y="8"/>
                  </a:cubicBezTo>
                  <a:cubicBezTo>
                    <a:pt x="18" y="8"/>
                    <a:pt x="17" y="7"/>
                    <a:pt x="15" y="7"/>
                  </a:cubicBezTo>
                  <a:cubicBezTo>
                    <a:pt x="13" y="7"/>
                    <a:pt x="11" y="8"/>
                    <a:pt x="10" y="10"/>
                  </a:cubicBezTo>
                  <a:cubicBezTo>
                    <a:pt x="8" y="12"/>
                    <a:pt x="8" y="14"/>
                    <a:pt x="8" y="17"/>
                  </a:cubicBezTo>
                  <a:cubicBezTo>
                    <a:pt x="8" y="39"/>
                    <a:pt x="8" y="39"/>
                    <a:pt x="8" y="39"/>
                  </a:cubicBezTo>
                  <a:cubicBezTo>
                    <a:pt x="0" y="39"/>
                    <a:pt x="0" y="39"/>
                    <a:pt x="0" y="39"/>
                  </a:cubicBezTo>
                  <a:cubicBezTo>
                    <a:pt x="0" y="1"/>
                    <a:pt x="0" y="1"/>
                    <a:pt x="0" y="1"/>
                  </a:cubicBezTo>
                  <a:cubicBezTo>
                    <a:pt x="8" y="1"/>
                    <a:pt x="8" y="1"/>
                    <a:pt x="8" y="1"/>
                  </a:cubicBezTo>
                  <a:cubicBezTo>
                    <a:pt x="8" y="5"/>
                    <a:pt x="8" y="5"/>
                    <a:pt x="8" y="5"/>
                  </a:cubicBezTo>
                  <a:cubicBezTo>
                    <a:pt x="8" y="4"/>
                    <a:pt x="9" y="3"/>
                    <a:pt x="9" y="3"/>
                  </a:cubicBezTo>
                  <a:cubicBezTo>
                    <a:pt x="10" y="2"/>
                    <a:pt x="11" y="2"/>
                    <a:pt x="11" y="1"/>
                  </a:cubicBezTo>
                  <a:cubicBezTo>
                    <a:pt x="12" y="1"/>
                    <a:pt x="13" y="1"/>
                    <a:pt x="14" y="0"/>
                  </a:cubicBezTo>
                  <a:cubicBezTo>
                    <a:pt x="15" y="0"/>
                    <a:pt x="16" y="0"/>
                    <a:pt x="17" y="0"/>
                  </a:cubicBezTo>
                  <a:cubicBezTo>
                    <a:pt x="18" y="0"/>
                    <a:pt x="19" y="0"/>
                    <a:pt x="20" y="1"/>
                  </a:cubicBezTo>
                  <a:cubicBezTo>
                    <a:pt x="21" y="1"/>
                    <a:pt x="22" y="1"/>
                    <a:pt x="23" y="2"/>
                  </a:cubicBezTo>
                  <a:lnTo>
                    <a:pt x="21" y="9"/>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21" name="Freeform 63">
              <a:extLst>
                <a:ext uri="{FF2B5EF4-FFF2-40B4-BE49-F238E27FC236}">
                  <a16:creationId xmlns:a16="http://schemas.microsoft.com/office/drawing/2014/main" id="{489659D0-0EF4-4E71-B69F-DF372CCBAF2E}"/>
                </a:ext>
              </a:extLst>
            </p:cNvPr>
            <p:cNvSpPr>
              <a:spLocks/>
            </p:cNvSpPr>
            <p:nvPr userDrawn="1"/>
          </p:nvSpPr>
          <p:spPr bwMode="auto">
            <a:xfrm>
              <a:off x="1432874" y="8993980"/>
              <a:ext cx="13323" cy="102823"/>
            </a:xfrm>
            <a:custGeom>
              <a:avLst/>
              <a:gdLst>
                <a:gd name="T0" fmla="*/ 0 w 11"/>
                <a:gd name="T1" fmla="*/ 78 h 78"/>
                <a:gd name="T2" fmla="*/ 0 w 11"/>
                <a:gd name="T3" fmla="*/ 6 h 78"/>
                <a:gd name="T4" fmla="*/ 11 w 11"/>
                <a:gd name="T5" fmla="*/ 0 h 78"/>
                <a:gd name="T6" fmla="*/ 11 w 11"/>
                <a:gd name="T7" fmla="*/ 78 h 78"/>
                <a:gd name="T8" fmla="*/ 0 w 11"/>
                <a:gd name="T9" fmla="*/ 78 h 78"/>
              </a:gdLst>
              <a:ahLst/>
              <a:cxnLst>
                <a:cxn ang="0">
                  <a:pos x="T0" y="T1"/>
                </a:cxn>
                <a:cxn ang="0">
                  <a:pos x="T2" y="T3"/>
                </a:cxn>
                <a:cxn ang="0">
                  <a:pos x="T4" y="T5"/>
                </a:cxn>
                <a:cxn ang="0">
                  <a:pos x="T6" y="T7"/>
                </a:cxn>
                <a:cxn ang="0">
                  <a:pos x="T8" y="T9"/>
                </a:cxn>
              </a:cxnLst>
              <a:rect l="0" t="0" r="r" b="b"/>
              <a:pathLst>
                <a:path w="11" h="78">
                  <a:moveTo>
                    <a:pt x="0" y="78"/>
                  </a:moveTo>
                  <a:lnTo>
                    <a:pt x="0" y="6"/>
                  </a:lnTo>
                  <a:lnTo>
                    <a:pt x="11" y="0"/>
                  </a:lnTo>
                  <a:lnTo>
                    <a:pt x="11" y="78"/>
                  </a:lnTo>
                  <a:lnTo>
                    <a:pt x="0" y="78"/>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22" name="Freeform 64">
              <a:extLst>
                <a:ext uri="{FF2B5EF4-FFF2-40B4-BE49-F238E27FC236}">
                  <a16:creationId xmlns:a16="http://schemas.microsoft.com/office/drawing/2014/main" id="{2709138E-45EE-45B7-8EB9-F92EC276BFC2}"/>
                </a:ext>
              </a:extLst>
            </p:cNvPr>
            <p:cNvSpPr>
              <a:spLocks noEditPoints="1"/>
            </p:cNvSpPr>
            <p:nvPr userDrawn="1"/>
          </p:nvSpPr>
          <p:spPr bwMode="auto">
            <a:xfrm>
              <a:off x="1461943" y="8993980"/>
              <a:ext cx="55715" cy="104141"/>
            </a:xfrm>
            <a:custGeom>
              <a:avLst/>
              <a:gdLst>
                <a:gd name="T0" fmla="*/ 24 w 32"/>
                <a:gd name="T1" fmla="*/ 53 h 54"/>
                <a:gd name="T2" fmla="*/ 24 w 32"/>
                <a:gd name="T3" fmla="*/ 50 h 54"/>
                <a:gd name="T4" fmla="*/ 22 w 32"/>
                <a:gd name="T5" fmla="*/ 51 h 54"/>
                <a:gd name="T6" fmla="*/ 20 w 32"/>
                <a:gd name="T7" fmla="*/ 53 h 54"/>
                <a:gd name="T8" fmla="*/ 17 w 32"/>
                <a:gd name="T9" fmla="*/ 54 h 54"/>
                <a:gd name="T10" fmla="*/ 14 w 32"/>
                <a:gd name="T11" fmla="*/ 54 h 54"/>
                <a:gd name="T12" fmla="*/ 9 w 32"/>
                <a:gd name="T13" fmla="*/ 53 h 54"/>
                <a:gd name="T14" fmla="*/ 4 w 32"/>
                <a:gd name="T15" fmla="*/ 49 h 54"/>
                <a:gd name="T16" fmla="*/ 1 w 32"/>
                <a:gd name="T17" fmla="*/ 43 h 54"/>
                <a:gd name="T18" fmla="*/ 0 w 32"/>
                <a:gd name="T19" fmla="*/ 33 h 54"/>
                <a:gd name="T20" fmla="*/ 1 w 32"/>
                <a:gd name="T21" fmla="*/ 25 h 54"/>
                <a:gd name="T22" fmla="*/ 4 w 32"/>
                <a:gd name="T23" fmla="*/ 19 h 54"/>
                <a:gd name="T24" fmla="*/ 9 w 32"/>
                <a:gd name="T25" fmla="*/ 15 h 54"/>
                <a:gd name="T26" fmla="*/ 15 w 32"/>
                <a:gd name="T27" fmla="*/ 14 h 54"/>
                <a:gd name="T28" fmla="*/ 18 w 32"/>
                <a:gd name="T29" fmla="*/ 14 h 54"/>
                <a:gd name="T30" fmla="*/ 20 w 32"/>
                <a:gd name="T31" fmla="*/ 15 h 54"/>
                <a:gd name="T32" fmla="*/ 22 w 32"/>
                <a:gd name="T33" fmla="*/ 17 h 54"/>
                <a:gd name="T34" fmla="*/ 24 w 32"/>
                <a:gd name="T35" fmla="*/ 18 h 54"/>
                <a:gd name="T36" fmla="*/ 24 w 32"/>
                <a:gd name="T37" fmla="*/ 4 h 54"/>
                <a:gd name="T38" fmla="*/ 32 w 32"/>
                <a:gd name="T39" fmla="*/ 0 h 54"/>
                <a:gd name="T40" fmla="*/ 32 w 32"/>
                <a:gd name="T41" fmla="*/ 53 h 54"/>
                <a:gd name="T42" fmla="*/ 24 w 32"/>
                <a:gd name="T43" fmla="*/ 53 h 54"/>
                <a:gd name="T44" fmla="*/ 24 w 32"/>
                <a:gd name="T45" fmla="*/ 26 h 54"/>
                <a:gd name="T46" fmla="*/ 23 w 32"/>
                <a:gd name="T47" fmla="*/ 24 h 54"/>
                <a:gd name="T48" fmla="*/ 21 w 32"/>
                <a:gd name="T49" fmla="*/ 23 h 54"/>
                <a:gd name="T50" fmla="*/ 18 w 32"/>
                <a:gd name="T51" fmla="*/ 22 h 54"/>
                <a:gd name="T52" fmla="*/ 15 w 32"/>
                <a:gd name="T53" fmla="*/ 21 h 54"/>
                <a:gd name="T54" fmla="*/ 9 w 32"/>
                <a:gd name="T55" fmla="*/ 24 h 54"/>
                <a:gd name="T56" fmla="*/ 7 w 32"/>
                <a:gd name="T57" fmla="*/ 33 h 54"/>
                <a:gd name="T58" fmla="*/ 8 w 32"/>
                <a:gd name="T59" fmla="*/ 39 h 54"/>
                <a:gd name="T60" fmla="*/ 9 w 32"/>
                <a:gd name="T61" fmla="*/ 44 h 54"/>
                <a:gd name="T62" fmla="*/ 12 w 32"/>
                <a:gd name="T63" fmla="*/ 46 h 54"/>
                <a:gd name="T64" fmla="*/ 16 w 32"/>
                <a:gd name="T65" fmla="*/ 47 h 54"/>
                <a:gd name="T66" fmla="*/ 18 w 32"/>
                <a:gd name="T67" fmla="*/ 47 h 54"/>
                <a:gd name="T68" fmla="*/ 21 w 32"/>
                <a:gd name="T69" fmla="*/ 46 h 54"/>
                <a:gd name="T70" fmla="*/ 23 w 32"/>
                <a:gd name="T71" fmla="*/ 44 h 54"/>
                <a:gd name="T72" fmla="*/ 24 w 32"/>
                <a:gd name="T73" fmla="*/ 42 h 54"/>
                <a:gd name="T74" fmla="*/ 24 w 32"/>
                <a:gd name="T75" fmla="*/ 26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2" h="54">
                  <a:moveTo>
                    <a:pt x="24" y="53"/>
                  </a:moveTo>
                  <a:cubicBezTo>
                    <a:pt x="24" y="50"/>
                    <a:pt x="24" y="50"/>
                    <a:pt x="24" y="50"/>
                  </a:cubicBezTo>
                  <a:cubicBezTo>
                    <a:pt x="24" y="50"/>
                    <a:pt x="23" y="51"/>
                    <a:pt x="22" y="51"/>
                  </a:cubicBezTo>
                  <a:cubicBezTo>
                    <a:pt x="21" y="52"/>
                    <a:pt x="21" y="52"/>
                    <a:pt x="20" y="53"/>
                  </a:cubicBezTo>
                  <a:cubicBezTo>
                    <a:pt x="19" y="53"/>
                    <a:pt x="18" y="54"/>
                    <a:pt x="17" y="54"/>
                  </a:cubicBezTo>
                  <a:cubicBezTo>
                    <a:pt x="16" y="54"/>
                    <a:pt x="15" y="54"/>
                    <a:pt x="14" y="54"/>
                  </a:cubicBezTo>
                  <a:cubicBezTo>
                    <a:pt x="12" y="54"/>
                    <a:pt x="10" y="54"/>
                    <a:pt x="9" y="53"/>
                  </a:cubicBezTo>
                  <a:cubicBezTo>
                    <a:pt x="7" y="52"/>
                    <a:pt x="5" y="51"/>
                    <a:pt x="4" y="49"/>
                  </a:cubicBezTo>
                  <a:cubicBezTo>
                    <a:pt x="3" y="48"/>
                    <a:pt x="1" y="45"/>
                    <a:pt x="1" y="43"/>
                  </a:cubicBezTo>
                  <a:cubicBezTo>
                    <a:pt x="0" y="40"/>
                    <a:pt x="0" y="37"/>
                    <a:pt x="0" y="33"/>
                  </a:cubicBezTo>
                  <a:cubicBezTo>
                    <a:pt x="0" y="30"/>
                    <a:pt x="0" y="27"/>
                    <a:pt x="1" y="25"/>
                  </a:cubicBezTo>
                  <a:cubicBezTo>
                    <a:pt x="2" y="22"/>
                    <a:pt x="3" y="20"/>
                    <a:pt x="4" y="19"/>
                  </a:cubicBezTo>
                  <a:cubicBezTo>
                    <a:pt x="6" y="17"/>
                    <a:pt x="7" y="16"/>
                    <a:pt x="9" y="15"/>
                  </a:cubicBezTo>
                  <a:cubicBezTo>
                    <a:pt x="11" y="14"/>
                    <a:pt x="13" y="14"/>
                    <a:pt x="15" y="14"/>
                  </a:cubicBezTo>
                  <a:cubicBezTo>
                    <a:pt x="16" y="14"/>
                    <a:pt x="17" y="14"/>
                    <a:pt x="18" y="14"/>
                  </a:cubicBezTo>
                  <a:cubicBezTo>
                    <a:pt x="18" y="15"/>
                    <a:pt x="19" y="15"/>
                    <a:pt x="20" y="15"/>
                  </a:cubicBezTo>
                  <a:cubicBezTo>
                    <a:pt x="21" y="16"/>
                    <a:pt x="22" y="16"/>
                    <a:pt x="22" y="17"/>
                  </a:cubicBezTo>
                  <a:cubicBezTo>
                    <a:pt x="23" y="17"/>
                    <a:pt x="24" y="18"/>
                    <a:pt x="24" y="18"/>
                  </a:cubicBezTo>
                  <a:cubicBezTo>
                    <a:pt x="24" y="4"/>
                    <a:pt x="24" y="4"/>
                    <a:pt x="24" y="4"/>
                  </a:cubicBezTo>
                  <a:cubicBezTo>
                    <a:pt x="32" y="0"/>
                    <a:pt x="32" y="0"/>
                    <a:pt x="32" y="0"/>
                  </a:cubicBezTo>
                  <a:cubicBezTo>
                    <a:pt x="32" y="53"/>
                    <a:pt x="32" y="53"/>
                    <a:pt x="32" y="53"/>
                  </a:cubicBezTo>
                  <a:lnTo>
                    <a:pt x="24" y="53"/>
                  </a:lnTo>
                  <a:close/>
                  <a:moveTo>
                    <a:pt x="24" y="26"/>
                  </a:moveTo>
                  <a:cubicBezTo>
                    <a:pt x="24" y="26"/>
                    <a:pt x="23" y="25"/>
                    <a:pt x="23" y="24"/>
                  </a:cubicBezTo>
                  <a:cubicBezTo>
                    <a:pt x="22" y="24"/>
                    <a:pt x="22" y="23"/>
                    <a:pt x="21" y="23"/>
                  </a:cubicBezTo>
                  <a:cubicBezTo>
                    <a:pt x="20" y="22"/>
                    <a:pt x="19" y="22"/>
                    <a:pt x="18" y="22"/>
                  </a:cubicBezTo>
                  <a:cubicBezTo>
                    <a:pt x="17" y="21"/>
                    <a:pt x="16" y="21"/>
                    <a:pt x="15" y="21"/>
                  </a:cubicBezTo>
                  <a:cubicBezTo>
                    <a:pt x="13" y="21"/>
                    <a:pt x="11" y="22"/>
                    <a:pt x="9" y="24"/>
                  </a:cubicBezTo>
                  <a:cubicBezTo>
                    <a:pt x="8" y="26"/>
                    <a:pt x="7" y="29"/>
                    <a:pt x="7" y="33"/>
                  </a:cubicBezTo>
                  <a:cubicBezTo>
                    <a:pt x="7" y="36"/>
                    <a:pt x="7" y="38"/>
                    <a:pt x="8" y="39"/>
                  </a:cubicBezTo>
                  <a:cubicBezTo>
                    <a:pt x="8" y="41"/>
                    <a:pt x="9" y="43"/>
                    <a:pt x="9" y="44"/>
                  </a:cubicBezTo>
                  <a:cubicBezTo>
                    <a:pt x="10" y="45"/>
                    <a:pt x="11" y="46"/>
                    <a:pt x="12" y="46"/>
                  </a:cubicBezTo>
                  <a:cubicBezTo>
                    <a:pt x="13" y="47"/>
                    <a:pt x="14" y="47"/>
                    <a:pt x="16" y="47"/>
                  </a:cubicBezTo>
                  <a:cubicBezTo>
                    <a:pt x="17" y="47"/>
                    <a:pt x="18" y="47"/>
                    <a:pt x="18" y="47"/>
                  </a:cubicBezTo>
                  <a:cubicBezTo>
                    <a:pt x="19" y="46"/>
                    <a:pt x="20" y="46"/>
                    <a:pt x="21" y="46"/>
                  </a:cubicBezTo>
                  <a:cubicBezTo>
                    <a:pt x="21" y="45"/>
                    <a:pt x="22" y="45"/>
                    <a:pt x="23" y="44"/>
                  </a:cubicBezTo>
                  <a:cubicBezTo>
                    <a:pt x="23" y="43"/>
                    <a:pt x="24" y="43"/>
                    <a:pt x="24" y="42"/>
                  </a:cubicBezTo>
                  <a:lnTo>
                    <a:pt x="24" y="26"/>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23" name="Freeform 65">
              <a:extLst>
                <a:ext uri="{FF2B5EF4-FFF2-40B4-BE49-F238E27FC236}">
                  <a16:creationId xmlns:a16="http://schemas.microsoft.com/office/drawing/2014/main" id="{E9CA0A18-7BEA-4CC8-B58D-00FA803469C7}"/>
                </a:ext>
              </a:extLst>
            </p:cNvPr>
            <p:cNvSpPr>
              <a:spLocks/>
            </p:cNvSpPr>
            <p:nvPr userDrawn="1"/>
          </p:nvSpPr>
          <p:spPr bwMode="auto">
            <a:xfrm>
              <a:off x="1562472" y="9022981"/>
              <a:ext cx="84784" cy="73821"/>
            </a:xfrm>
            <a:custGeom>
              <a:avLst/>
              <a:gdLst>
                <a:gd name="T0" fmla="*/ 55 w 70"/>
                <a:gd name="T1" fmla="*/ 56 h 56"/>
                <a:gd name="T2" fmla="*/ 45 w 70"/>
                <a:gd name="T3" fmla="*/ 56 h 56"/>
                <a:gd name="T4" fmla="*/ 35 w 70"/>
                <a:gd name="T5" fmla="*/ 16 h 56"/>
                <a:gd name="T6" fmla="*/ 25 w 70"/>
                <a:gd name="T7" fmla="*/ 56 h 56"/>
                <a:gd name="T8" fmla="*/ 16 w 70"/>
                <a:gd name="T9" fmla="*/ 56 h 56"/>
                <a:gd name="T10" fmla="*/ 0 w 70"/>
                <a:gd name="T11" fmla="*/ 0 h 56"/>
                <a:gd name="T12" fmla="*/ 12 w 70"/>
                <a:gd name="T13" fmla="*/ 0 h 56"/>
                <a:gd name="T14" fmla="*/ 20 w 70"/>
                <a:gd name="T15" fmla="*/ 38 h 56"/>
                <a:gd name="T16" fmla="*/ 31 w 70"/>
                <a:gd name="T17" fmla="*/ 0 h 56"/>
                <a:gd name="T18" fmla="*/ 39 w 70"/>
                <a:gd name="T19" fmla="*/ 0 h 56"/>
                <a:gd name="T20" fmla="*/ 51 w 70"/>
                <a:gd name="T21" fmla="*/ 38 h 56"/>
                <a:gd name="T22" fmla="*/ 60 w 70"/>
                <a:gd name="T23" fmla="*/ 0 h 56"/>
                <a:gd name="T24" fmla="*/ 70 w 70"/>
                <a:gd name="T25" fmla="*/ 0 h 56"/>
                <a:gd name="T26" fmla="*/ 55 w 70"/>
                <a:gd name="T2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56">
                  <a:moveTo>
                    <a:pt x="55" y="56"/>
                  </a:moveTo>
                  <a:lnTo>
                    <a:pt x="45" y="56"/>
                  </a:lnTo>
                  <a:lnTo>
                    <a:pt x="35" y="16"/>
                  </a:lnTo>
                  <a:lnTo>
                    <a:pt x="25" y="56"/>
                  </a:lnTo>
                  <a:lnTo>
                    <a:pt x="16" y="56"/>
                  </a:lnTo>
                  <a:lnTo>
                    <a:pt x="0" y="0"/>
                  </a:lnTo>
                  <a:lnTo>
                    <a:pt x="12" y="0"/>
                  </a:lnTo>
                  <a:lnTo>
                    <a:pt x="20" y="38"/>
                  </a:lnTo>
                  <a:lnTo>
                    <a:pt x="31" y="0"/>
                  </a:lnTo>
                  <a:lnTo>
                    <a:pt x="39" y="0"/>
                  </a:lnTo>
                  <a:lnTo>
                    <a:pt x="51" y="38"/>
                  </a:lnTo>
                  <a:lnTo>
                    <a:pt x="60" y="0"/>
                  </a:lnTo>
                  <a:lnTo>
                    <a:pt x="70" y="0"/>
                  </a:lnTo>
                  <a:lnTo>
                    <a:pt x="55" y="56"/>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24" name="Freeform 66">
              <a:extLst>
                <a:ext uri="{FF2B5EF4-FFF2-40B4-BE49-F238E27FC236}">
                  <a16:creationId xmlns:a16="http://schemas.microsoft.com/office/drawing/2014/main" id="{0F1D1937-64D0-4CBB-9C6B-46017E572020}"/>
                </a:ext>
              </a:extLst>
            </p:cNvPr>
            <p:cNvSpPr>
              <a:spLocks noEditPoints="1"/>
            </p:cNvSpPr>
            <p:nvPr userDrawn="1"/>
          </p:nvSpPr>
          <p:spPr bwMode="auto">
            <a:xfrm>
              <a:off x="1654523" y="9020344"/>
              <a:ext cx="61771" cy="77776"/>
            </a:xfrm>
            <a:custGeom>
              <a:avLst/>
              <a:gdLst>
                <a:gd name="T0" fmla="*/ 35 w 35"/>
                <a:gd name="T1" fmla="*/ 20 h 40"/>
                <a:gd name="T2" fmla="*/ 33 w 35"/>
                <a:gd name="T3" fmla="*/ 28 h 40"/>
                <a:gd name="T4" fmla="*/ 30 w 35"/>
                <a:gd name="T5" fmla="*/ 35 h 40"/>
                <a:gd name="T6" fmla="*/ 24 w 35"/>
                <a:gd name="T7" fmla="*/ 39 h 40"/>
                <a:gd name="T8" fmla="*/ 17 w 35"/>
                <a:gd name="T9" fmla="*/ 40 h 40"/>
                <a:gd name="T10" fmla="*/ 11 w 35"/>
                <a:gd name="T11" fmla="*/ 39 h 40"/>
                <a:gd name="T12" fmla="*/ 5 w 35"/>
                <a:gd name="T13" fmla="*/ 35 h 40"/>
                <a:gd name="T14" fmla="*/ 2 w 35"/>
                <a:gd name="T15" fmla="*/ 28 h 40"/>
                <a:gd name="T16" fmla="*/ 0 w 35"/>
                <a:gd name="T17" fmla="*/ 20 h 40"/>
                <a:gd name="T18" fmla="*/ 2 w 35"/>
                <a:gd name="T19" fmla="*/ 12 h 40"/>
                <a:gd name="T20" fmla="*/ 5 w 35"/>
                <a:gd name="T21" fmla="*/ 5 h 40"/>
                <a:gd name="T22" fmla="*/ 11 w 35"/>
                <a:gd name="T23" fmla="*/ 1 h 40"/>
                <a:gd name="T24" fmla="*/ 18 w 35"/>
                <a:gd name="T25" fmla="*/ 0 h 40"/>
                <a:gd name="T26" fmla="*/ 24 w 35"/>
                <a:gd name="T27" fmla="*/ 1 h 40"/>
                <a:gd name="T28" fmla="*/ 30 w 35"/>
                <a:gd name="T29" fmla="*/ 5 h 40"/>
                <a:gd name="T30" fmla="*/ 33 w 35"/>
                <a:gd name="T31" fmla="*/ 12 h 40"/>
                <a:gd name="T32" fmla="*/ 35 w 35"/>
                <a:gd name="T33" fmla="*/ 20 h 40"/>
                <a:gd name="T34" fmla="*/ 27 w 35"/>
                <a:gd name="T35" fmla="*/ 20 h 40"/>
                <a:gd name="T36" fmla="*/ 26 w 35"/>
                <a:gd name="T37" fmla="*/ 15 h 40"/>
                <a:gd name="T38" fmla="*/ 24 w 35"/>
                <a:gd name="T39" fmla="*/ 11 h 40"/>
                <a:gd name="T40" fmla="*/ 21 w 35"/>
                <a:gd name="T41" fmla="*/ 8 h 40"/>
                <a:gd name="T42" fmla="*/ 17 w 35"/>
                <a:gd name="T43" fmla="*/ 7 h 40"/>
                <a:gd name="T44" fmla="*/ 13 w 35"/>
                <a:gd name="T45" fmla="*/ 8 h 40"/>
                <a:gd name="T46" fmla="*/ 10 w 35"/>
                <a:gd name="T47" fmla="*/ 11 h 40"/>
                <a:gd name="T48" fmla="*/ 9 w 35"/>
                <a:gd name="T49" fmla="*/ 15 h 40"/>
                <a:gd name="T50" fmla="*/ 8 w 35"/>
                <a:gd name="T51" fmla="*/ 20 h 40"/>
                <a:gd name="T52" fmla="*/ 9 w 35"/>
                <a:gd name="T53" fmla="*/ 26 h 40"/>
                <a:gd name="T54" fmla="*/ 11 w 35"/>
                <a:gd name="T55" fmla="*/ 30 h 40"/>
                <a:gd name="T56" fmla="*/ 14 w 35"/>
                <a:gd name="T57" fmla="*/ 32 h 40"/>
                <a:gd name="T58" fmla="*/ 18 w 35"/>
                <a:gd name="T59" fmla="*/ 33 h 40"/>
                <a:gd name="T60" fmla="*/ 21 w 35"/>
                <a:gd name="T61" fmla="*/ 32 h 40"/>
                <a:gd name="T62" fmla="*/ 24 w 35"/>
                <a:gd name="T63" fmla="*/ 29 h 40"/>
                <a:gd name="T64" fmla="*/ 26 w 35"/>
                <a:gd name="T65" fmla="*/ 25 h 40"/>
                <a:gd name="T66" fmla="*/ 27 w 35"/>
                <a:gd name="T67" fmla="*/ 2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5" h="40">
                  <a:moveTo>
                    <a:pt x="35" y="20"/>
                  </a:moveTo>
                  <a:cubicBezTo>
                    <a:pt x="35" y="23"/>
                    <a:pt x="34" y="26"/>
                    <a:pt x="33" y="28"/>
                  </a:cubicBezTo>
                  <a:cubicBezTo>
                    <a:pt x="32" y="31"/>
                    <a:pt x="31" y="33"/>
                    <a:pt x="30" y="35"/>
                  </a:cubicBezTo>
                  <a:cubicBezTo>
                    <a:pt x="28" y="37"/>
                    <a:pt x="26" y="38"/>
                    <a:pt x="24" y="39"/>
                  </a:cubicBezTo>
                  <a:cubicBezTo>
                    <a:pt x="22" y="40"/>
                    <a:pt x="20" y="40"/>
                    <a:pt x="17" y="40"/>
                  </a:cubicBezTo>
                  <a:cubicBezTo>
                    <a:pt x="15" y="40"/>
                    <a:pt x="13" y="40"/>
                    <a:pt x="11" y="39"/>
                  </a:cubicBezTo>
                  <a:cubicBezTo>
                    <a:pt x="8" y="38"/>
                    <a:pt x="7" y="36"/>
                    <a:pt x="5" y="35"/>
                  </a:cubicBezTo>
                  <a:cubicBezTo>
                    <a:pt x="4" y="33"/>
                    <a:pt x="2" y="31"/>
                    <a:pt x="2" y="28"/>
                  </a:cubicBezTo>
                  <a:cubicBezTo>
                    <a:pt x="1" y="26"/>
                    <a:pt x="0" y="23"/>
                    <a:pt x="0" y="20"/>
                  </a:cubicBezTo>
                  <a:cubicBezTo>
                    <a:pt x="0" y="17"/>
                    <a:pt x="1" y="14"/>
                    <a:pt x="2" y="12"/>
                  </a:cubicBezTo>
                  <a:cubicBezTo>
                    <a:pt x="3" y="9"/>
                    <a:pt x="4" y="7"/>
                    <a:pt x="5" y="5"/>
                  </a:cubicBezTo>
                  <a:cubicBezTo>
                    <a:pt x="7" y="4"/>
                    <a:pt x="9" y="2"/>
                    <a:pt x="11" y="1"/>
                  </a:cubicBezTo>
                  <a:cubicBezTo>
                    <a:pt x="13" y="1"/>
                    <a:pt x="15" y="0"/>
                    <a:pt x="18" y="0"/>
                  </a:cubicBezTo>
                  <a:cubicBezTo>
                    <a:pt x="20" y="0"/>
                    <a:pt x="22" y="1"/>
                    <a:pt x="24" y="1"/>
                  </a:cubicBezTo>
                  <a:cubicBezTo>
                    <a:pt x="26" y="2"/>
                    <a:pt x="28" y="4"/>
                    <a:pt x="30" y="5"/>
                  </a:cubicBezTo>
                  <a:cubicBezTo>
                    <a:pt x="31" y="7"/>
                    <a:pt x="32" y="9"/>
                    <a:pt x="33" y="12"/>
                  </a:cubicBezTo>
                  <a:cubicBezTo>
                    <a:pt x="34" y="14"/>
                    <a:pt x="35" y="17"/>
                    <a:pt x="35" y="20"/>
                  </a:cubicBezTo>
                  <a:close/>
                  <a:moveTo>
                    <a:pt x="27" y="20"/>
                  </a:moveTo>
                  <a:cubicBezTo>
                    <a:pt x="27" y="18"/>
                    <a:pt x="27" y="16"/>
                    <a:pt x="26" y="15"/>
                  </a:cubicBezTo>
                  <a:cubicBezTo>
                    <a:pt x="26" y="13"/>
                    <a:pt x="25" y="12"/>
                    <a:pt x="24" y="11"/>
                  </a:cubicBezTo>
                  <a:cubicBezTo>
                    <a:pt x="24" y="10"/>
                    <a:pt x="23" y="9"/>
                    <a:pt x="21" y="8"/>
                  </a:cubicBezTo>
                  <a:cubicBezTo>
                    <a:pt x="20" y="8"/>
                    <a:pt x="19" y="7"/>
                    <a:pt x="17" y="7"/>
                  </a:cubicBezTo>
                  <a:cubicBezTo>
                    <a:pt x="16" y="7"/>
                    <a:pt x="14" y="8"/>
                    <a:pt x="13" y="8"/>
                  </a:cubicBezTo>
                  <a:cubicBezTo>
                    <a:pt x="12" y="9"/>
                    <a:pt x="11" y="10"/>
                    <a:pt x="10" y="11"/>
                  </a:cubicBezTo>
                  <a:cubicBezTo>
                    <a:pt x="10" y="12"/>
                    <a:pt x="9" y="13"/>
                    <a:pt x="9" y="15"/>
                  </a:cubicBezTo>
                  <a:cubicBezTo>
                    <a:pt x="8" y="16"/>
                    <a:pt x="8" y="18"/>
                    <a:pt x="8" y="20"/>
                  </a:cubicBezTo>
                  <a:cubicBezTo>
                    <a:pt x="8" y="22"/>
                    <a:pt x="8" y="24"/>
                    <a:pt x="9" y="26"/>
                  </a:cubicBezTo>
                  <a:cubicBezTo>
                    <a:pt x="9" y="27"/>
                    <a:pt x="10" y="28"/>
                    <a:pt x="11" y="30"/>
                  </a:cubicBezTo>
                  <a:cubicBezTo>
                    <a:pt x="11" y="31"/>
                    <a:pt x="12" y="32"/>
                    <a:pt x="14" y="32"/>
                  </a:cubicBezTo>
                  <a:cubicBezTo>
                    <a:pt x="15" y="33"/>
                    <a:pt x="16" y="33"/>
                    <a:pt x="18" y="33"/>
                  </a:cubicBezTo>
                  <a:cubicBezTo>
                    <a:pt x="19" y="33"/>
                    <a:pt x="20" y="33"/>
                    <a:pt x="21" y="32"/>
                  </a:cubicBezTo>
                  <a:cubicBezTo>
                    <a:pt x="23" y="31"/>
                    <a:pt x="24" y="30"/>
                    <a:pt x="24" y="29"/>
                  </a:cubicBezTo>
                  <a:cubicBezTo>
                    <a:pt x="25" y="28"/>
                    <a:pt x="26" y="27"/>
                    <a:pt x="26" y="25"/>
                  </a:cubicBezTo>
                  <a:cubicBezTo>
                    <a:pt x="27" y="24"/>
                    <a:pt x="27" y="22"/>
                    <a:pt x="27" y="20"/>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25" name="Freeform 67">
              <a:extLst>
                <a:ext uri="{FF2B5EF4-FFF2-40B4-BE49-F238E27FC236}">
                  <a16:creationId xmlns:a16="http://schemas.microsoft.com/office/drawing/2014/main" id="{DD9AA293-62AB-49C1-8A4A-224C5A13A268}"/>
                </a:ext>
              </a:extLst>
            </p:cNvPr>
            <p:cNvSpPr>
              <a:spLocks/>
            </p:cNvSpPr>
            <p:nvPr userDrawn="1"/>
          </p:nvSpPr>
          <p:spPr bwMode="auto">
            <a:xfrm>
              <a:off x="1728406" y="9020344"/>
              <a:ext cx="41180" cy="76458"/>
            </a:xfrm>
            <a:custGeom>
              <a:avLst/>
              <a:gdLst>
                <a:gd name="T0" fmla="*/ 21 w 23"/>
                <a:gd name="T1" fmla="*/ 9 h 39"/>
                <a:gd name="T2" fmla="*/ 19 w 23"/>
                <a:gd name="T3" fmla="*/ 8 h 39"/>
                <a:gd name="T4" fmla="*/ 16 w 23"/>
                <a:gd name="T5" fmla="*/ 7 h 39"/>
                <a:gd name="T6" fmla="*/ 10 w 23"/>
                <a:gd name="T7" fmla="*/ 10 h 39"/>
                <a:gd name="T8" fmla="*/ 8 w 23"/>
                <a:gd name="T9" fmla="*/ 17 h 39"/>
                <a:gd name="T10" fmla="*/ 8 w 23"/>
                <a:gd name="T11" fmla="*/ 39 h 39"/>
                <a:gd name="T12" fmla="*/ 0 w 23"/>
                <a:gd name="T13" fmla="*/ 39 h 39"/>
                <a:gd name="T14" fmla="*/ 0 w 23"/>
                <a:gd name="T15" fmla="*/ 1 h 39"/>
                <a:gd name="T16" fmla="*/ 8 w 23"/>
                <a:gd name="T17" fmla="*/ 1 h 39"/>
                <a:gd name="T18" fmla="*/ 8 w 23"/>
                <a:gd name="T19" fmla="*/ 5 h 39"/>
                <a:gd name="T20" fmla="*/ 10 w 23"/>
                <a:gd name="T21" fmla="*/ 3 h 39"/>
                <a:gd name="T22" fmla="*/ 12 w 23"/>
                <a:gd name="T23" fmla="*/ 1 h 39"/>
                <a:gd name="T24" fmla="*/ 14 w 23"/>
                <a:gd name="T25" fmla="*/ 0 h 39"/>
                <a:gd name="T26" fmla="*/ 17 w 23"/>
                <a:gd name="T27" fmla="*/ 0 h 39"/>
                <a:gd name="T28" fmla="*/ 21 w 23"/>
                <a:gd name="T29" fmla="*/ 1 h 39"/>
                <a:gd name="T30" fmla="*/ 23 w 23"/>
                <a:gd name="T31" fmla="*/ 2 h 39"/>
                <a:gd name="T32" fmla="*/ 21 w 23"/>
                <a:gd name="T33"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39">
                  <a:moveTo>
                    <a:pt x="21" y="9"/>
                  </a:moveTo>
                  <a:cubicBezTo>
                    <a:pt x="20" y="8"/>
                    <a:pt x="20" y="8"/>
                    <a:pt x="19" y="8"/>
                  </a:cubicBezTo>
                  <a:cubicBezTo>
                    <a:pt x="18" y="8"/>
                    <a:pt x="17" y="7"/>
                    <a:pt x="16" y="7"/>
                  </a:cubicBezTo>
                  <a:cubicBezTo>
                    <a:pt x="13" y="7"/>
                    <a:pt x="11" y="8"/>
                    <a:pt x="10" y="10"/>
                  </a:cubicBezTo>
                  <a:cubicBezTo>
                    <a:pt x="9" y="12"/>
                    <a:pt x="8" y="14"/>
                    <a:pt x="8" y="17"/>
                  </a:cubicBezTo>
                  <a:cubicBezTo>
                    <a:pt x="8" y="39"/>
                    <a:pt x="8" y="39"/>
                    <a:pt x="8" y="39"/>
                  </a:cubicBezTo>
                  <a:cubicBezTo>
                    <a:pt x="0" y="39"/>
                    <a:pt x="0" y="39"/>
                    <a:pt x="0" y="39"/>
                  </a:cubicBezTo>
                  <a:cubicBezTo>
                    <a:pt x="0" y="1"/>
                    <a:pt x="0" y="1"/>
                    <a:pt x="0" y="1"/>
                  </a:cubicBezTo>
                  <a:cubicBezTo>
                    <a:pt x="8" y="1"/>
                    <a:pt x="8" y="1"/>
                    <a:pt x="8" y="1"/>
                  </a:cubicBezTo>
                  <a:cubicBezTo>
                    <a:pt x="8" y="5"/>
                    <a:pt x="8" y="5"/>
                    <a:pt x="8" y="5"/>
                  </a:cubicBezTo>
                  <a:cubicBezTo>
                    <a:pt x="8" y="4"/>
                    <a:pt x="9" y="3"/>
                    <a:pt x="10" y="3"/>
                  </a:cubicBezTo>
                  <a:cubicBezTo>
                    <a:pt x="10" y="2"/>
                    <a:pt x="11" y="2"/>
                    <a:pt x="12" y="1"/>
                  </a:cubicBezTo>
                  <a:cubicBezTo>
                    <a:pt x="12" y="1"/>
                    <a:pt x="13" y="1"/>
                    <a:pt x="14" y="0"/>
                  </a:cubicBezTo>
                  <a:cubicBezTo>
                    <a:pt x="15" y="0"/>
                    <a:pt x="16" y="0"/>
                    <a:pt x="17" y="0"/>
                  </a:cubicBezTo>
                  <a:cubicBezTo>
                    <a:pt x="18" y="0"/>
                    <a:pt x="20" y="0"/>
                    <a:pt x="21" y="1"/>
                  </a:cubicBezTo>
                  <a:cubicBezTo>
                    <a:pt x="22" y="1"/>
                    <a:pt x="23" y="1"/>
                    <a:pt x="23" y="2"/>
                  </a:cubicBezTo>
                  <a:lnTo>
                    <a:pt x="21" y="9"/>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26" name="Freeform 68">
              <a:extLst>
                <a:ext uri="{FF2B5EF4-FFF2-40B4-BE49-F238E27FC236}">
                  <a16:creationId xmlns:a16="http://schemas.microsoft.com/office/drawing/2014/main" id="{F2004FA3-D0CB-4BCE-BB7B-34799F57B61E}"/>
                </a:ext>
              </a:extLst>
            </p:cNvPr>
            <p:cNvSpPr>
              <a:spLocks/>
            </p:cNvSpPr>
            <p:nvPr userDrawn="1"/>
          </p:nvSpPr>
          <p:spPr bwMode="auto">
            <a:xfrm>
              <a:off x="1781699" y="8993980"/>
              <a:ext cx="53292" cy="102823"/>
            </a:xfrm>
            <a:custGeom>
              <a:avLst/>
              <a:gdLst>
                <a:gd name="T0" fmla="*/ 31 w 44"/>
                <a:gd name="T1" fmla="*/ 78 h 78"/>
                <a:gd name="T2" fmla="*/ 19 w 44"/>
                <a:gd name="T3" fmla="*/ 50 h 78"/>
                <a:gd name="T4" fmla="*/ 10 w 44"/>
                <a:gd name="T5" fmla="*/ 61 h 78"/>
                <a:gd name="T6" fmla="*/ 10 w 44"/>
                <a:gd name="T7" fmla="*/ 78 h 78"/>
                <a:gd name="T8" fmla="*/ 0 w 44"/>
                <a:gd name="T9" fmla="*/ 78 h 78"/>
                <a:gd name="T10" fmla="*/ 0 w 44"/>
                <a:gd name="T11" fmla="*/ 6 h 78"/>
                <a:gd name="T12" fmla="*/ 10 w 44"/>
                <a:gd name="T13" fmla="*/ 0 h 78"/>
                <a:gd name="T14" fmla="*/ 10 w 44"/>
                <a:gd name="T15" fmla="*/ 47 h 78"/>
                <a:gd name="T16" fmla="*/ 28 w 44"/>
                <a:gd name="T17" fmla="*/ 22 h 78"/>
                <a:gd name="T18" fmla="*/ 41 w 44"/>
                <a:gd name="T19" fmla="*/ 22 h 78"/>
                <a:gd name="T20" fmla="*/ 26 w 44"/>
                <a:gd name="T21" fmla="*/ 41 h 78"/>
                <a:gd name="T22" fmla="*/ 44 w 44"/>
                <a:gd name="T23" fmla="*/ 78 h 78"/>
                <a:gd name="T24" fmla="*/ 31 w 44"/>
                <a:gd name="T25"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 h="78">
                  <a:moveTo>
                    <a:pt x="31" y="78"/>
                  </a:moveTo>
                  <a:lnTo>
                    <a:pt x="19" y="50"/>
                  </a:lnTo>
                  <a:lnTo>
                    <a:pt x="10" y="61"/>
                  </a:lnTo>
                  <a:lnTo>
                    <a:pt x="10" y="78"/>
                  </a:lnTo>
                  <a:lnTo>
                    <a:pt x="0" y="78"/>
                  </a:lnTo>
                  <a:lnTo>
                    <a:pt x="0" y="6"/>
                  </a:lnTo>
                  <a:lnTo>
                    <a:pt x="10" y="0"/>
                  </a:lnTo>
                  <a:lnTo>
                    <a:pt x="10" y="47"/>
                  </a:lnTo>
                  <a:lnTo>
                    <a:pt x="28" y="22"/>
                  </a:lnTo>
                  <a:lnTo>
                    <a:pt x="41" y="22"/>
                  </a:lnTo>
                  <a:lnTo>
                    <a:pt x="26" y="41"/>
                  </a:lnTo>
                  <a:lnTo>
                    <a:pt x="44" y="78"/>
                  </a:lnTo>
                  <a:lnTo>
                    <a:pt x="31" y="78"/>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27" name="Freeform 69">
              <a:extLst>
                <a:ext uri="{FF2B5EF4-FFF2-40B4-BE49-F238E27FC236}">
                  <a16:creationId xmlns:a16="http://schemas.microsoft.com/office/drawing/2014/main" id="{A3BDF6A0-E60A-4281-AF09-5A3CE9402AC3}"/>
                </a:ext>
              </a:extLst>
            </p:cNvPr>
            <p:cNvSpPr>
              <a:spLocks/>
            </p:cNvSpPr>
            <p:nvPr userDrawn="1"/>
          </p:nvSpPr>
          <p:spPr bwMode="auto">
            <a:xfrm>
              <a:off x="1839836" y="9020344"/>
              <a:ext cx="52082" cy="77776"/>
            </a:xfrm>
            <a:custGeom>
              <a:avLst/>
              <a:gdLst>
                <a:gd name="T0" fmla="*/ 28 w 29"/>
                <a:gd name="T1" fmla="*/ 4 h 40"/>
                <a:gd name="T2" fmla="*/ 25 w 29"/>
                <a:gd name="T3" fmla="*/ 10 h 40"/>
                <a:gd name="T4" fmla="*/ 20 w 29"/>
                <a:gd name="T5" fmla="*/ 8 h 40"/>
                <a:gd name="T6" fmla="*/ 15 w 29"/>
                <a:gd name="T7" fmla="*/ 7 h 40"/>
                <a:gd name="T8" fmla="*/ 11 w 29"/>
                <a:gd name="T9" fmla="*/ 8 h 40"/>
                <a:gd name="T10" fmla="*/ 9 w 29"/>
                <a:gd name="T11" fmla="*/ 10 h 40"/>
                <a:gd name="T12" fmla="*/ 10 w 29"/>
                <a:gd name="T13" fmla="*/ 12 h 40"/>
                <a:gd name="T14" fmla="*/ 11 w 29"/>
                <a:gd name="T15" fmla="*/ 13 h 40"/>
                <a:gd name="T16" fmla="*/ 13 w 29"/>
                <a:gd name="T17" fmla="*/ 14 h 40"/>
                <a:gd name="T18" fmla="*/ 17 w 29"/>
                <a:gd name="T19" fmla="*/ 16 h 40"/>
                <a:gd name="T20" fmla="*/ 22 w 29"/>
                <a:gd name="T21" fmla="*/ 18 h 40"/>
                <a:gd name="T22" fmla="*/ 26 w 29"/>
                <a:gd name="T23" fmla="*/ 21 h 40"/>
                <a:gd name="T24" fmla="*/ 29 w 29"/>
                <a:gd name="T25" fmla="*/ 24 h 40"/>
                <a:gd name="T26" fmla="*/ 29 w 29"/>
                <a:gd name="T27" fmla="*/ 29 h 40"/>
                <a:gd name="T28" fmla="*/ 28 w 29"/>
                <a:gd name="T29" fmla="*/ 34 h 40"/>
                <a:gd name="T30" fmla="*/ 25 w 29"/>
                <a:gd name="T31" fmla="*/ 38 h 40"/>
                <a:gd name="T32" fmla="*/ 21 w 29"/>
                <a:gd name="T33" fmla="*/ 40 h 40"/>
                <a:gd name="T34" fmla="*/ 15 w 29"/>
                <a:gd name="T35" fmla="*/ 40 h 40"/>
                <a:gd name="T36" fmla="*/ 7 w 29"/>
                <a:gd name="T37" fmla="*/ 39 h 40"/>
                <a:gd name="T38" fmla="*/ 0 w 29"/>
                <a:gd name="T39" fmla="*/ 35 h 40"/>
                <a:gd name="T40" fmla="*/ 4 w 29"/>
                <a:gd name="T41" fmla="*/ 30 h 40"/>
                <a:gd name="T42" fmla="*/ 9 w 29"/>
                <a:gd name="T43" fmla="*/ 32 h 40"/>
                <a:gd name="T44" fmla="*/ 15 w 29"/>
                <a:gd name="T45" fmla="*/ 33 h 40"/>
                <a:gd name="T46" fmla="*/ 20 w 29"/>
                <a:gd name="T47" fmla="*/ 32 h 40"/>
                <a:gd name="T48" fmla="*/ 22 w 29"/>
                <a:gd name="T49" fmla="*/ 29 h 40"/>
                <a:gd name="T50" fmla="*/ 21 w 29"/>
                <a:gd name="T51" fmla="*/ 27 h 40"/>
                <a:gd name="T52" fmla="*/ 20 w 29"/>
                <a:gd name="T53" fmla="*/ 26 h 40"/>
                <a:gd name="T54" fmla="*/ 17 w 29"/>
                <a:gd name="T55" fmla="*/ 24 h 40"/>
                <a:gd name="T56" fmla="*/ 13 w 29"/>
                <a:gd name="T57" fmla="*/ 23 h 40"/>
                <a:gd name="T58" fmla="*/ 8 w 29"/>
                <a:gd name="T59" fmla="*/ 20 h 40"/>
                <a:gd name="T60" fmla="*/ 4 w 29"/>
                <a:gd name="T61" fmla="*/ 18 h 40"/>
                <a:gd name="T62" fmla="*/ 2 w 29"/>
                <a:gd name="T63" fmla="*/ 15 h 40"/>
                <a:gd name="T64" fmla="*/ 2 w 29"/>
                <a:gd name="T65" fmla="*/ 11 h 40"/>
                <a:gd name="T66" fmla="*/ 3 w 29"/>
                <a:gd name="T67" fmla="*/ 6 h 40"/>
                <a:gd name="T68" fmla="*/ 6 w 29"/>
                <a:gd name="T69" fmla="*/ 3 h 40"/>
                <a:gd name="T70" fmla="*/ 10 w 29"/>
                <a:gd name="T71" fmla="*/ 1 h 40"/>
                <a:gd name="T72" fmla="*/ 15 w 29"/>
                <a:gd name="T73" fmla="*/ 0 h 40"/>
                <a:gd name="T74" fmla="*/ 22 w 29"/>
                <a:gd name="T75" fmla="*/ 1 h 40"/>
                <a:gd name="T76" fmla="*/ 28 w 29"/>
                <a:gd name="T77" fmla="*/ 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40">
                  <a:moveTo>
                    <a:pt x="28" y="4"/>
                  </a:moveTo>
                  <a:cubicBezTo>
                    <a:pt x="25" y="10"/>
                    <a:pt x="25" y="10"/>
                    <a:pt x="25" y="10"/>
                  </a:cubicBezTo>
                  <a:cubicBezTo>
                    <a:pt x="23" y="9"/>
                    <a:pt x="22" y="8"/>
                    <a:pt x="20" y="8"/>
                  </a:cubicBezTo>
                  <a:cubicBezTo>
                    <a:pt x="18" y="7"/>
                    <a:pt x="17" y="7"/>
                    <a:pt x="15" y="7"/>
                  </a:cubicBezTo>
                  <a:cubicBezTo>
                    <a:pt x="13" y="7"/>
                    <a:pt x="12" y="7"/>
                    <a:pt x="11" y="8"/>
                  </a:cubicBezTo>
                  <a:cubicBezTo>
                    <a:pt x="10" y="8"/>
                    <a:pt x="9" y="9"/>
                    <a:pt x="9" y="10"/>
                  </a:cubicBezTo>
                  <a:cubicBezTo>
                    <a:pt x="9" y="11"/>
                    <a:pt x="10" y="11"/>
                    <a:pt x="10" y="12"/>
                  </a:cubicBezTo>
                  <a:cubicBezTo>
                    <a:pt x="10" y="12"/>
                    <a:pt x="10" y="13"/>
                    <a:pt x="11" y="13"/>
                  </a:cubicBezTo>
                  <a:cubicBezTo>
                    <a:pt x="11" y="13"/>
                    <a:pt x="12" y="14"/>
                    <a:pt x="13" y="14"/>
                  </a:cubicBezTo>
                  <a:cubicBezTo>
                    <a:pt x="14" y="15"/>
                    <a:pt x="15" y="15"/>
                    <a:pt x="17" y="16"/>
                  </a:cubicBezTo>
                  <a:cubicBezTo>
                    <a:pt x="19" y="17"/>
                    <a:pt x="21" y="18"/>
                    <a:pt x="22" y="18"/>
                  </a:cubicBezTo>
                  <a:cubicBezTo>
                    <a:pt x="24" y="19"/>
                    <a:pt x="25" y="20"/>
                    <a:pt x="26" y="21"/>
                  </a:cubicBezTo>
                  <a:cubicBezTo>
                    <a:pt x="27" y="22"/>
                    <a:pt x="28" y="23"/>
                    <a:pt x="29" y="24"/>
                  </a:cubicBezTo>
                  <a:cubicBezTo>
                    <a:pt x="29" y="25"/>
                    <a:pt x="29" y="27"/>
                    <a:pt x="29" y="29"/>
                  </a:cubicBezTo>
                  <a:cubicBezTo>
                    <a:pt x="29" y="31"/>
                    <a:pt x="29" y="33"/>
                    <a:pt x="28" y="34"/>
                  </a:cubicBezTo>
                  <a:cubicBezTo>
                    <a:pt x="28" y="36"/>
                    <a:pt x="26" y="37"/>
                    <a:pt x="25" y="38"/>
                  </a:cubicBezTo>
                  <a:cubicBezTo>
                    <a:pt x="24" y="39"/>
                    <a:pt x="22" y="39"/>
                    <a:pt x="21" y="40"/>
                  </a:cubicBezTo>
                  <a:cubicBezTo>
                    <a:pt x="19" y="40"/>
                    <a:pt x="17" y="40"/>
                    <a:pt x="15" y="40"/>
                  </a:cubicBezTo>
                  <a:cubicBezTo>
                    <a:pt x="13" y="40"/>
                    <a:pt x="10" y="40"/>
                    <a:pt x="7" y="39"/>
                  </a:cubicBezTo>
                  <a:cubicBezTo>
                    <a:pt x="5" y="38"/>
                    <a:pt x="2" y="37"/>
                    <a:pt x="0" y="35"/>
                  </a:cubicBezTo>
                  <a:cubicBezTo>
                    <a:pt x="4" y="30"/>
                    <a:pt x="4" y="30"/>
                    <a:pt x="4" y="30"/>
                  </a:cubicBezTo>
                  <a:cubicBezTo>
                    <a:pt x="6" y="31"/>
                    <a:pt x="7" y="32"/>
                    <a:pt x="9" y="32"/>
                  </a:cubicBezTo>
                  <a:cubicBezTo>
                    <a:pt x="11" y="33"/>
                    <a:pt x="13" y="33"/>
                    <a:pt x="15" y="33"/>
                  </a:cubicBezTo>
                  <a:cubicBezTo>
                    <a:pt x="17" y="33"/>
                    <a:pt x="19" y="33"/>
                    <a:pt x="20" y="32"/>
                  </a:cubicBezTo>
                  <a:cubicBezTo>
                    <a:pt x="21" y="31"/>
                    <a:pt x="22" y="30"/>
                    <a:pt x="22" y="29"/>
                  </a:cubicBezTo>
                  <a:cubicBezTo>
                    <a:pt x="22" y="28"/>
                    <a:pt x="22" y="28"/>
                    <a:pt x="21" y="27"/>
                  </a:cubicBezTo>
                  <a:cubicBezTo>
                    <a:pt x="21" y="27"/>
                    <a:pt x="20" y="26"/>
                    <a:pt x="20" y="26"/>
                  </a:cubicBezTo>
                  <a:cubicBezTo>
                    <a:pt x="19" y="25"/>
                    <a:pt x="18" y="25"/>
                    <a:pt x="17" y="24"/>
                  </a:cubicBezTo>
                  <a:cubicBezTo>
                    <a:pt x="16" y="24"/>
                    <a:pt x="15" y="23"/>
                    <a:pt x="13" y="23"/>
                  </a:cubicBezTo>
                  <a:cubicBezTo>
                    <a:pt x="11" y="22"/>
                    <a:pt x="9" y="21"/>
                    <a:pt x="8" y="20"/>
                  </a:cubicBezTo>
                  <a:cubicBezTo>
                    <a:pt x="6" y="19"/>
                    <a:pt x="5" y="19"/>
                    <a:pt x="4" y="18"/>
                  </a:cubicBezTo>
                  <a:cubicBezTo>
                    <a:pt x="3" y="17"/>
                    <a:pt x="3" y="16"/>
                    <a:pt x="2" y="15"/>
                  </a:cubicBezTo>
                  <a:cubicBezTo>
                    <a:pt x="2" y="13"/>
                    <a:pt x="2" y="12"/>
                    <a:pt x="2" y="11"/>
                  </a:cubicBezTo>
                  <a:cubicBezTo>
                    <a:pt x="2" y="9"/>
                    <a:pt x="2" y="7"/>
                    <a:pt x="3" y="6"/>
                  </a:cubicBezTo>
                  <a:cubicBezTo>
                    <a:pt x="3" y="5"/>
                    <a:pt x="4" y="4"/>
                    <a:pt x="6" y="3"/>
                  </a:cubicBezTo>
                  <a:cubicBezTo>
                    <a:pt x="7" y="2"/>
                    <a:pt x="8" y="1"/>
                    <a:pt x="10" y="1"/>
                  </a:cubicBezTo>
                  <a:cubicBezTo>
                    <a:pt x="11" y="0"/>
                    <a:pt x="13" y="0"/>
                    <a:pt x="15" y="0"/>
                  </a:cubicBezTo>
                  <a:cubicBezTo>
                    <a:pt x="17" y="0"/>
                    <a:pt x="20" y="0"/>
                    <a:pt x="22" y="1"/>
                  </a:cubicBezTo>
                  <a:cubicBezTo>
                    <a:pt x="24" y="2"/>
                    <a:pt x="26" y="3"/>
                    <a:pt x="28" y="4"/>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28" name="Freeform 70">
              <a:extLst>
                <a:ext uri="{FF2B5EF4-FFF2-40B4-BE49-F238E27FC236}">
                  <a16:creationId xmlns:a16="http://schemas.microsoft.com/office/drawing/2014/main" id="{169A7EC5-9AF5-4AE9-BB63-121E5526EB5C}"/>
                </a:ext>
              </a:extLst>
            </p:cNvPr>
            <p:cNvSpPr>
              <a:spLocks/>
            </p:cNvSpPr>
            <p:nvPr userDrawn="1"/>
          </p:nvSpPr>
          <p:spPr bwMode="auto">
            <a:xfrm>
              <a:off x="1905241" y="9074393"/>
              <a:ext cx="19379" cy="23728"/>
            </a:xfrm>
            <a:custGeom>
              <a:avLst/>
              <a:gdLst>
                <a:gd name="T0" fmla="*/ 11 w 11"/>
                <a:gd name="T1" fmla="*/ 6 h 12"/>
                <a:gd name="T2" fmla="*/ 11 w 11"/>
                <a:gd name="T3" fmla="*/ 9 h 12"/>
                <a:gd name="T4" fmla="*/ 10 w 11"/>
                <a:gd name="T5" fmla="*/ 10 h 12"/>
                <a:gd name="T6" fmla="*/ 8 w 11"/>
                <a:gd name="T7" fmla="*/ 12 h 12"/>
                <a:gd name="T8" fmla="*/ 6 w 11"/>
                <a:gd name="T9" fmla="*/ 12 h 12"/>
                <a:gd name="T10" fmla="*/ 3 w 11"/>
                <a:gd name="T11" fmla="*/ 12 h 12"/>
                <a:gd name="T12" fmla="*/ 1 w 11"/>
                <a:gd name="T13" fmla="*/ 10 h 12"/>
                <a:gd name="T14" fmla="*/ 0 w 11"/>
                <a:gd name="T15" fmla="*/ 9 h 12"/>
                <a:gd name="T16" fmla="*/ 0 w 11"/>
                <a:gd name="T17" fmla="*/ 6 h 12"/>
                <a:gd name="T18" fmla="*/ 0 w 11"/>
                <a:gd name="T19" fmla="*/ 4 h 12"/>
                <a:gd name="T20" fmla="*/ 1 w 11"/>
                <a:gd name="T21" fmla="*/ 2 h 12"/>
                <a:gd name="T22" fmla="*/ 3 w 11"/>
                <a:gd name="T23" fmla="*/ 1 h 12"/>
                <a:gd name="T24" fmla="*/ 6 w 11"/>
                <a:gd name="T25" fmla="*/ 0 h 12"/>
                <a:gd name="T26" fmla="*/ 8 w 11"/>
                <a:gd name="T27" fmla="*/ 1 h 12"/>
                <a:gd name="T28" fmla="*/ 10 w 11"/>
                <a:gd name="T29" fmla="*/ 2 h 12"/>
                <a:gd name="T30" fmla="*/ 11 w 11"/>
                <a:gd name="T31" fmla="*/ 4 h 12"/>
                <a:gd name="T32" fmla="*/ 11 w 11"/>
                <a:gd name="T33"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 h="12">
                  <a:moveTo>
                    <a:pt x="11" y="6"/>
                  </a:moveTo>
                  <a:cubicBezTo>
                    <a:pt x="11" y="7"/>
                    <a:pt x="11" y="8"/>
                    <a:pt x="11" y="9"/>
                  </a:cubicBezTo>
                  <a:cubicBezTo>
                    <a:pt x="11" y="9"/>
                    <a:pt x="10" y="10"/>
                    <a:pt x="10" y="10"/>
                  </a:cubicBezTo>
                  <a:cubicBezTo>
                    <a:pt x="9" y="11"/>
                    <a:pt x="9" y="11"/>
                    <a:pt x="8" y="12"/>
                  </a:cubicBezTo>
                  <a:cubicBezTo>
                    <a:pt x="7" y="12"/>
                    <a:pt x="6" y="12"/>
                    <a:pt x="6" y="12"/>
                  </a:cubicBezTo>
                  <a:cubicBezTo>
                    <a:pt x="5" y="12"/>
                    <a:pt x="4" y="12"/>
                    <a:pt x="3" y="12"/>
                  </a:cubicBezTo>
                  <a:cubicBezTo>
                    <a:pt x="3" y="11"/>
                    <a:pt x="2" y="11"/>
                    <a:pt x="1" y="10"/>
                  </a:cubicBezTo>
                  <a:cubicBezTo>
                    <a:pt x="1" y="10"/>
                    <a:pt x="1" y="9"/>
                    <a:pt x="0" y="9"/>
                  </a:cubicBezTo>
                  <a:cubicBezTo>
                    <a:pt x="0" y="8"/>
                    <a:pt x="0" y="7"/>
                    <a:pt x="0" y="6"/>
                  </a:cubicBezTo>
                  <a:cubicBezTo>
                    <a:pt x="0" y="6"/>
                    <a:pt x="0" y="5"/>
                    <a:pt x="0" y="4"/>
                  </a:cubicBezTo>
                  <a:cubicBezTo>
                    <a:pt x="1" y="3"/>
                    <a:pt x="1" y="3"/>
                    <a:pt x="1" y="2"/>
                  </a:cubicBezTo>
                  <a:cubicBezTo>
                    <a:pt x="2" y="2"/>
                    <a:pt x="3" y="1"/>
                    <a:pt x="3" y="1"/>
                  </a:cubicBezTo>
                  <a:cubicBezTo>
                    <a:pt x="4" y="1"/>
                    <a:pt x="5" y="0"/>
                    <a:pt x="6" y="0"/>
                  </a:cubicBezTo>
                  <a:cubicBezTo>
                    <a:pt x="6" y="0"/>
                    <a:pt x="7" y="1"/>
                    <a:pt x="8" y="1"/>
                  </a:cubicBezTo>
                  <a:cubicBezTo>
                    <a:pt x="9" y="1"/>
                    <a:pt x="9" y="2"/>
                    <a:pt x="10" y="2"/>
                  </a:cubicBezTo>
                  <a:cubicBezTo>
                    <a:pt x="10" y="3"/>
                    <a:pt x="11" y="3"/>
                    <a:pt x="11" y="4"/>
                  </a:cubicBezTo>
                  <a:cubicBezTo>
                    <a:pt x="11" y="5"/>
                    <a:pt x="11" y="6"/>
                    <a:pt x="11" y="6"/>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grpSp>
      <p:grpSp>
        <p:nvGrpSpPr>
          <p:cNvPr id="229" name="Group 4">
            <a:extLst>
              <a:ext uri="{FF2B5EF4-FFF2-40B4-BE49-F238E27FC236}">
                <a16:creationId xmlns:a16="http://schemas.microsoft.com/office/drawing/2014/main" id="{2B3A709E-7444-41CA-BDC3-45A25B443C1A}"/>
              </a:ext>
            </a:extLst>
          </p:cNvPr>
          <p:cNvGrpSpPr>
            <a:grpSpLocks noChangeAspect="1"/>
          </p:cNvGrpSpPr>
          <p:nvPr userDrawn="1"/>
        </p:nvGrpSpPr>
        <p:grpSpPr bwMode="auto">
          <a:xfrm>
            <a:off x="5600568" y="8548598"/>
            <a:ext cx="915604" cy="1087690"/>
            <a:chOff x="6529" y="3125"/>
            <a:chExt cx="772" cy="904"/>
          </a:xfrm>
        </p:grpSpPr>
        <p:sp>
          <p:nvSpPr>
            <p:cNvPr id="230" name="Freeform 5">
              <a:extLst>
                <a:ext uri="{FF2B5EF4-FFF2-40B4-BE49-F238E27FC236}">
                  <a16:creationId xmlns:a16="http://schemas.microsoft.com/office/drawing/2014/main" id="{C45E947E-10ED-4B2D-8DB7-A8ABF2791892}"/>
                </a:ext>
              </a:extLst>
            </p:cNvPr>
            <p:cNvSpPr>
              <a:spLocks/>
            </p:cNvSpPr>
            <p:nvPr userDrawn="1"/>
          </p:nvSpPr>
          <p:spPr bwMode="auto">
            <a:xfrm>
              <a:off x="6529" y="3125"/>
              <a:ext cx="619" cy="226"/>
            </a:xfrm>
            <a:custGeom>
              <a:avLst/>
              <a:gdLst>
                <a:gd name="T0" fmla="*/ 2473 w 2473"/>
                <a:gd name="T1" fmla="*/ 0 h 902"/>
                <a:gd name="T2" fmla="*/ 0 w 2473"/>
                <a:gd name="T3" fmla="*/ 902 h 902"/>
                <a:gd name="T4" fmla="*/ 2473 w 2473"/>
                <a:gd name="T5" fmla="*/ 466 h 902"/>
                <a:gd name="T6" fmla="*/ 2473 w 2473"/>
                <a:gd name="T7" fmla="*/ 0 h 902"/>
              </a:gdLst>
              <a:ahLst/>
              <a:cxnLst>
                <a:cxn ang="0">
                  <a:pos x="T0" y="T1"/>
                </a:cxn>
                <a:cxn ang="0">
                  <a:pos x="T2" y="T3"/>
                </a:cxn>
                <a:cxn ang="0">
                  <a:pos x="T4" y="T5"/>
                </a:cxn>
                <a:cxn ang="0">
                  <a:pos x="T6" y="T7"/>
                </a:cxn>
              </a:cxnLst>
              <a:rect l="0" t="0" r="r" b="b"/>
              <a:pathLst>
                <a:path w="2473" h="902">
                  <a:moveTo>
                    <a:pt x="2473" y="0"/>
                  </a:moveTo>
                  <a:lnTo>
                    <a:pt x="0" y="902"/>
                  </a:lnTo>
                  <a:lnTo>
                    <a:pt x="2473" y="466"/>
                  </a:lnTo>
                  <a:lnTo>
                    <a:pt x="2473" y="0"/>
                  </a:lnTo>
                  <a:close/>
                </a:path>
              </a:pathLst>
            </a:custGeom>
            <a:solidFill>
              <a:srgbClr val="FFE6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FFFFFF"/>
                </a:solidFill>
                <a:effectLst/>
                <a:uLnTx/>
                <a:uFillTx/>
                <a:latin typeface="EYInterstate Light"/>
              </a:endParaRPr>
            </a:p>
          </p:txBody>
        </p:sp>
        <p:sp>
          <p:nvSpPr>
            <p:cNvPr id="231" name="Freeform 6">
              <a:extLst>
                <a:ext uri="{FF2B5EF4-FFF2-40B4-BE49-F238E27FC236}">
                  <a16:creationId xmlns:a16="http://schemas.microsoft.com/office/drawing/2014/main" id="{24B580FC-B102-4559-96BD-5BFDFD721B27}"/>
                </a:ext>
              </a:extLst>
            </p:cNvPr>
            <p:cNvSpPr>
              <a:spLocks noEditPoints="1"/>
            </p:cNvSpPr>
            <p:nvPr userDrawn="1"/>
          </p:nvSpPr>
          <p:spPr bwMode="auto">
            <a:xfrm>
              <a:off x="6529" y="3444"/>
              <a:ext cx="772" cy="585"/>
            </a:xfrm>
            <a:custGeom>
              <a:avLst/>
              <a:gdLst>
                <a:gd name="T0" fmla="*/ 233 w 3088"/>
                <a:gd name="T1" fmla="*/ 1588 h 2339"/>
                <a:gd name="T2" fmla="*/ 253 w 3088"/>
                <a:gd name="T3" fmla="*/ 1795 h 2339"/>
                <a:gd name="T4" fmla="*/ 151 w 3088"/>
                <a:gd name="T5" fmla="*/ 1810 h 2339"/>
                <a:gd name="T6" fmla="*/ 351 w 3088"/>
                <a:gd name="T7" fmla="*/ 1761 h 2339"/>
                <a:gd name="T8" fmla="*/ 416 w 3088"/>
                <a:gd name="T9" fmla="*/ 1857 h 2339"/>
                <a:gd name="T10" fmla="*/ 1140 w 3088"/>
                <a:gd name="T11" fmla="*/ 1652 h 2339"/>
                <a:gd name="T12" fmla="*/ 1216 w 3088"/>
                <a:gd name="T13" fmla="*/ 1738 h 2339"/>
                <a:gd name="T14" fmla="*/ 696 w 3088"/>
                <a:gd name="T15" fmla="*/ 1546 h 2339"/>
                <a:gd name="T16" fmla="*/ 738 w 3088"/>
                <a:gd name="T17" fmla="*/ 1710 h 2339"/>
                <a:gd name="T18" fmla="*/ 860 w 3088"/>
                <a:gd name="T19" fmla="*/ 1854 h 2339"/>
                <a:gd name="T20" fmla="*/ 832 w 3088"/>
                <a:gd name="T21" fmla="*/ 1684 h 2339"/>
                <a:gd name="T22" fmla="*/ 2021 w 3088"/>
                <a:gd name="T23" fmla="*/ 1860 h 2339"/>
                <a:gd name="T24" fmla="*/ 2158 w 3088"/>
                <a:gd name="T25" fmla="*/ 1747 h 2339"/>
                <a:gd name="T26" fmla="*/ 2100 w 3088"/>
                <a:gd name="T27" fmla="*/ 1730 h 2339"/>
                <a:gd name="T28" fmla="*/ 2059 w 3088"/>
                <a:gd name="T29" fmla="*/ 1684 h 2339"/>
                <a:gd name="T30" fmla="*/ 1309 w 3088"/>
                <a:gd name="T31" fmla="*/ 1734 h 2339"/>
                <a:gd name="T32" fmla="*/ 1445 w 3088"/>
                <a:gd name="T33" fmla="*/ 1844 h 2339"/>
                <a:gd name="T34" fmla="*/ 1473 w 3088"/>
                <a:gd name="T35" fmla="*/ 1923 h 2339"/>
                <a:gd name="T36" fmla="*/ 1369 w 3088"/>
                <a:gd name="T37" fmla="*/ 1781 h 2339"/>
                <a:gd name="T38" fmla="*/ 1727 w 3088"/>
                <a:gd name="T39" fmla="*/ 1677 h 2339"/>
                <a:gd name="T40" fmla="*/ 1632 w 3088"/>
                <a:gd name="T41" fmla="*/ 1778 h 2339"/>
                <a:gd name="T42" fmla="*/ 1822 w 3088"/>
                <a:gd name="T43" fmla="*/ 1710 h 2339"/>
                <a:gd name="T44" fmla="*/ 1686 w 3088"/>
                <a:gd name="T45" fmla="*/ 1786 h 2339"/>
                <a:gd name="T46" fmla="*/ 1708 w 3088"/>
                <a:gd name="T47" fmla="*/ 1817 h 2339"/>
                <a:gd name="T48" fmla="*/ 2240 w 3088"/>
                <a:gd name="T49" fmla="*/ 1766 h 2339"/>
                <a:gd name="T50" fmla="*/ 2227 w 3088"/>
                <a:gd name="T51" fmla="*/ 1653 h 2339"/>
                <a:gd name="T52" fmla="*/ 2290 w 3088"/>
                <a:gd name="T53" fmla="*/ 1866 h 2339"/>
                <a:gd name="T54" fmla="*/ 2321 w 3088"/>
                <a:gd name="T55" fmla="*/ 1709 h 2339"/>
                <a:gd name="T56" fmla="*/ 2908 w 3088"/>
                <a:gd name="T57" fmla="*/ 1750 h 2339"/>
                <a:gd name="T58" fmla="*/ 2730 w 3088"/>
                <a:gd name="T59" fmla="*/ 1683 h 2339"/>
                <a:gd name="T60" fmla="*/ 2852 w 3088"/>
                <a:gd name="T61" fmla="*/ 1860 h 2339"/>
                <a:gd name="T62" fmla="*/ 2639 w 3088"/>
                <a:gd name="T63" fmla="*/ 1783 h 2339"/>
                <a:gd name="T64" fmla="*/ 2605 w 3088"/>
                <a:gd name="T65" fmla="*/ 1853 h 2339"/>
                <a:gd name="T66" fmla="*/ 2464 w 3088"/>
                <a:gd name="T67" fmla="*/ 1861 h 2339"/>
                <a:gd name="T68" fmla="*/ 2495 w 3088"/>
                <a:gd name="T69" fmla="*/ 1812 h 2339"/>
                <a:gd name="T70" fmla="*/ 2998 w 3088"/>
                <a:gd name="T71" fmla="*/ 1639 h 2339"/>
                <a:gd name="T72" fmla="*/ 975 w 3088"/>
                <a:gd name="T73" fmla="*/ 1860 h 2339"/>
                <a:gd name="T74" fmla="*/ 2416 w 3088"/>
                <a:gd name="T75" fmla="*/ 2069 h 2339"/>
                <a:gd name="T76" fmla="*/ 2510 w 3088"/>
                <a:gd name="T77" fmla="*/ 2251 h 2339"/>
                <a:gd name="T78" fmla="*/ 2485 w 3088"/>
                <a:gd name="T79" fmla="*/ 2074 h 2339"/>
                <a:gd name="T80" fmla="*/ 627 w 3088"/>
                <a:gd name="T81" fmla="*/ 2078 h 2339"/>
                <a:gd name="T82" fmla="*/ 672 w 3088"/>
                <a:gd name="T83" fmla="*/ 2089 h 2339"/>
                <a:gd name="T84" fmla="*/ 202 w 3088"/>
                <a:gd name="T85" fmla="*/ 2135 h 2339"/>
                <a:gd name="T86" fmla="*/ 310 w 3088"/>
                <a:gd name="T87" fmla="*/ 2174 h 2339"/>
                <a:gd name="T88" fmla="*/ 503 w 3088"/>
                <a:gd name="T89" fmla="*/ 2174 h 2339"/>
                <a:gd name="T90" fmla="*/ 374 w 3088"/>
                <a:gd name="T91" fmla="*/ 2185 h 2339"/>
                <a:gd name="T92" fmla="*/ 439 w 3088"/>
                <a:gd name="T93" fmla="*/ 2185 h 2339"/>
                <a:gd name="T94" fmla="*/ 2197 w 3088"/>
                <a:gd name="T95" fmla="*/ 2040 h 2339"/>
                <a:gd name="T96" fmla="*/ 1597 w 3088"/>
                <a:gd name="T97" fmla="*/ 2027 h 2339"/>
                <a:gd name="T98" fmla="*/ 1937 w 3088"/>
                <a:gd name="T99" fmla="*/ 2047 h 2339"/>
                <a:gd name="T100" fmla="*/ 2002 w 3088"/>
                <a:gd name="T101" fmla="*/ 2254 h 2339"/>
                <a:gd name="T102" fmla="*/ 2061 w 3088"/>
                <a:gd name="T103" fmla="*/ 2041 h 2339"/>
                <a:gd name="T104" fmla="*/ 2002 w 3088"/>
                <a:gd name="T105" fmla="*/ 2073 h 2339"/>
                <a:gd name="T106" fmla="*/ 767 w 3088"/>
                <a:gd name="T107" fmla="*/ 1934 h 2339"/>
                <a:gd name="T108" fmla="*/ 1202 w 3088"/>
                <a:gd name="T109" fmla="*/ 2037 h 2339"/>
                <a:gd name="T110" fmla="*/ 1108 w 3088"/>
                <a:gd name="T111" fmla="*/ 2086 h 2339"/>
                <a:gd name="T112" fmla="*/ 1280 w 3088"/>
                <a:gd name="T113" fmla="*/ 2078 h 2339"/>
                <a:gd name="T114" fmla="*/ 1385 w 3088"/>
                <a:gd name="T115" fmla="*/ 2249 h 2339"/>
                <a:gd name="T116" fmla="*/ 1403 w 3088"/>
                <a:gd name="T117" fmla="*/ 2332 h 2339"/>
                <a:gd name="T118" fmla="*/ 1354 w 3088"/>
                <a:gd name="T119" fmla="*/ 2200 h 2339"/>
                <a:gd name="T120" fmla="*/ 993 w 3088"/>
                <a:gd name="T121" fmla="*/ 2123 h 2339"/>
                <a:gd name="T122" fmla="*/ 397 w 3088"/>
                <a:gd name="T123" fmla="*/ 963 h 2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088" h="2339">
                  <a:moveTo>
                    <a:pt x="257" y="1763"/>
                  </a:moveTo>
                  <a:lnTo>
                    <a:pt x="257" y="1763"/>
                  </a:lnTo>
                  <a:lnTo>
                    <a:pt x="257" y="1755"/>
                  </a:lnTo>
                  <a:lnTo>
                    <a:pt x="256" y="1749"/>
                  </a:lnTo>
                  <a:lnTo>
                    <a:pt x="253" y="1736"/>
                  </a:lnTo>
                  <a:lnTo>
                    <a:pt x="247" y="1725"/>
                  </a:lnTo>
                  <a:lnTo>
                    <a:pt x="241" y="1716"/>
                  </a:lnTo>
                  <a:lnTo>
                    <a:pt x="233" y="1709"/>
                  </a:lnTo>
                  <a:lnTo>
                    <a:pt x="225" y="1704"/>
                  </a:lnTo>
                  <a:lnTo>
                    <a:pt x="219" y="1699"/>
                  </a:lnTo>
                  <a:lnTo>
                    <a:pt x="212" y="1696"/>
                  </a:lnTo>
                  <a:lnTo>
                    <a:pt x="212" y="1696"/>
                  </a:lnTo>
                  <a:lnTo>
                    <a:pt x="220" y="1690"/>
                  </a:lnTo>
                  <a:lnTo>
                    <a:pt x="226" y="1685"/>
                  </a:lnTo>
                  <a:lnTo>
                    <a:pt x="232" y="1678"/>
                  </a:lnTo>
                  <a:lnTo>
                    <a:pt x="237" y="1671"/>
                  </a:lnTo>
                  <a:lnTo>
                    <a:pt x="242" y="1663"/>
                  </a:lnTo>
                  <a:lnTo>
                    <a:pt x="244" y="1654"/>
                  </a:lnTo>
                  <a:lnTo>
                    <a:pt x="246" y="1645"/>
                  </a:lnTo>
                  <a:lnTo>
                    <a:pt x="246" y="1635"/>
                  </a:lnTo>
                  <a:lnTo>
                    <a:pt x="246" y="1635"/>
                  </a:lnTo>
                  <a:lnTo>
                    <a:pt x="246" y="1626"/>
                  </a:lnTo>
                  <a:lnTo>
                    <a:pt x="245" y="1618"/>
                  </a:lnTo>
                  <a:lnTo>
                    <a:pt x="243" y="1610"/>
                  </a:lnTo>
                  <a:lnTo>
                    <a:pt x="241" y="1602"/>
                  </a:lnTo>
                  <a:lnTo>
                    <a:pt x="237" y="1594"/>
                  </a:lnTo>
                  <a:lnTo>
                    <a:pt x="233" y="1588"/>
                  </a:lnTo>
                  <a:lnTo>
                    <a:pt x="227" y="1582"/>
                  </a:lnTo>
                  <a:lnTo>
                    <a:pt x="222" y="1577"/>
                  </a:lnTo>
                  <a:lnTo>
                    <a:pt x="215" y="1572"/>
                  </a:lnTo>
                  <a:lnTo>
                    <a:pt x="209" y="1568"/>
                  </a:lnTo>
                  <a:lnTo>
                    <a:pt x="201" y="1565"/>
                  </a:lnTo>
                  <a:lnTo>
                    <a:pt x="192" y="1561"/>
                  </a:lnTo>
                  <a:lnTo>
                    <a:pt x="183" y="1559"/>
                  </a:lnTo>
                  <a:lnTo>
                    <a:pt x="173" y="1557"/>
                  </a:lnTo>
                  <a:lnTo>
                    <a:pt x="163" y="1557"/>
                  </a:lnTo>
                  <a:lnTo>
                    <a:pt x="152" y="1556"/>
                  </a:lnTo>
                  <a:lnTo>
                    <a:pt x="22" y="1556"/>
                  </a:lnTo>
                  <a:lnTo>
                    <a:pt x="22" y="1860"/>
                  </a:lnTo>
                  <a:lnTo>
                    <a:pt x="151" y="1860"/>
                  </a:lnTo>
                  <a:lnTo>
                    <a:pt x="151" y="1860"/>
                  </a:lnTo>
                  <a:lnTo>
                    <a:pt x="163" y="1860"/>
                  </a:lnTo>
                  <a:lnTo>
                    <a:pt x="174" y="1859"/>
                  </a:lnTo>
                  <a:lnTo>
                    <a:pt x="185" y="1857"/>
                  </a:lnTo>
                  <a:lnTo>
                    <a:pt x="195" y="1854"/>
                  </a:lnTo>
                  <a:lnTo>
                    <a:pt x="205" y="1850"/>
                  </a:lnTo>
                  <a:lnTo>
                    <a:pt x="214" y="1846"/>
                  </a:lnTo>
                  <a:lnTo>
                    <a:pt x="222" y="1840"/>
                  </a:lnTo>
                  <a:lnTo>
                    <a:pt x="228" y="1835"/>
                  </a:lnTo>
                  <a:lnTo>
                    <a:pt x="235" y="1828"/>
                  </a:lnTo>
                  <a:lnTo>
                    <a:pt x="241" y="1821"/>
                  </a:lnTo>
                  <a:lnTo>
                    <a:pt x="246" y="1813"/>
                  </a:lnTo>
                  <a:lnTo>
                    <a:pt x="249" y="1804"/>
                  </a:lnTo>
                  <a:lnTo>
                    <a:pt x="253" y="1795"/>
                  </a:lnTo>
                  <a:lnTo>
                    <a:pt x="255" y="1785"/>
                  </a:lnTo>
                  <a:lnTo>
                    <a:pt x="256" y="1774"/>
                  </a:lnTo>
                  <a:lnTo>
                    <a:pt x="257" y="1763"/>
                  </a:lnTo>
                  <a:lnTo>
                    <a:pt x="257" y="1763"/>
                  </a:lnTo>
                  <a:close/>
                  <a:moveTo>
                    <a:pt x="151" y="1810"/>
                  </a:moveTo>
                  <a:lnTo>
                    <a:pt x="78" y="1810"/>
                  </a:lnTo>
                  <a:lnTo>
                    <a:pt x="78" y="1722"/>
                  </a:lnTo>
                  <a:lnTo>
                    <a:pt x="151" y="1722"/>
                  </a:lnTo>
                  <a:lnTo>
                    <a:pt x="151" y="1722"/>
                  </a:lnTo>
                  <a:lnTo>
                    <a:pt x="162" y="1723"/>
                  </a:lnTo>
                  <a:lnTo>
                    <a:pt x="171" y="1725"/>
                  </a:lnTo>
                  <a:lnTo>
                    <a:pt x="179" y="1728"/>
                  </a:lnTo>
                  <a:lnTo>
                    <a:pt x="185" y="1733"/>
                  </a:lnTo>
                  <a:lnTo>
                    <a:pt x="191" y="1739"/>
                  </a:lnTo>
                  <a:lnTo>
                    <a:pt x="194" y="1747"/>
                  </a:lnTo>
                  <a:lnTo>
                    <a:pt x="196" y="1755"/>
                  </a:lnTo>
                  <a:lnTo>
                    <a:pt x="198" y="1765"/>
                  </a:lnTo>
                  <a:lnTo>
                    <a:pt x="198" y="1765"/>
                  </a:lnTo>
                  <a:lnTo>
                    <a:pt x="196" y="1775"/>
                  </a:lnTo>
                  <a:lnTo>
                    <a:pt x="194" y="1784"/>
                  </a:lnTo>
                  <a:lnTo>
                    <a:pt x="190" y="1792"/>
                  </a:lnTo>
                  <a:lnTo>
                    <a:pt x="185" y="1797"/>
                  </a:lnTo>
                  <a:lnTo>
                    <a:pt x="179" y="1803"/>
                  </a:lnTo>
                  <a:lnTo>
                    <a:pt x="171" y="1806"/>
                  </a:lnTo>
                  <a:lnTo>
                    <a:pt x="161" y="1808"/>
                  </a:lnTo>
                  <a:lnTo>
                    <a:pt x="151" y="1810"/>
                  </a:lnTo>
                  <a:lnTo>
                    <a:pt x="151" y="1810"/>
                  </a:lnTo>
                  <a:close/>
                  <a:moveTo>
                    <a:pt x="150" y="1673"/>
                  </a:moveTo>
                  <a:lnTo>
                    <a:pt x="78" y="1673"/>
                  </a:lnTo>
                  <a:lnTo>
                    <a:pt x="78" y="1608"/>
                  </a:lnTo>
                  <a:lnTo>
                    <a:pt x="148" y="1608"/>
                  </a:lnTo>
                  <a:lnTo>
                    <a:pt x="148" y="1608"/>
                  </a:lnTo>
                  <a:lnTo>
                    <a:pt x="157" y="1609"/>
                  </a:lnTo>
                  <a:lnTo>
                    <a:pt x="166" y="1610"/>
                  </a:lnTo>
                  <a:lnTo>
                    <a:pt x="172" y="1612"/>
                  </a:lnTo>
                  <a:lnTo>
                    <a:pt x="178" y="1615"/>
                  </a:lnTo>
                  <a:lnTo>
                    <a:pt x="182" y="1621"/>
                  </a:lnTo>
                  <a:lnTo>
                    <a:pt x="185" y="1626"/>
                  </a:lnTo>
                  <a:lnTo>
                    <a:pt x="187" y="1633"/>
                  </a:lnTo>
                  <a:lnTo>
                    <a:pt x="188" y="1641"/>
                  </a:lnTo>
                  <a:lnTo>
                    <a:pt x="188" y="1641"/>
                  </a:lnTo>
                  <a:lnTo>
                    <a:pt x="188" y="1646"/>
                  </a:lnTo>
                  <a:lnTo>
                    <a:pt x="187" y="1652"/>
                  </a:lnTo>
                  <a:lnTo>
                    <a:pt x="184" y="1657"/>
                  </a:lnTo>
                  <a:lnTo>
                    <a:pt x="181" y="1662"/>
                  </a:lnTo>
                  <a:lnTo>
                    <a:pt x="175" y="1666"/>
                  </a:lnTo>
                  <a:lnTo>
                    <a:pt x="169" y="1669"/>
                  </a:lnTo>
                  <a:lnTo>
                    <a:pt x="161" y="1672"/>
                  </a:lnTo>
                  <a:lnTo>
                    <a:pt x="150" y="1673"/>
                  </a:lnTo>
                  <a:lnTo>
                    <a:pt x="150" y="1673"/>
                  </a:lnTo>
                  <a:close/>
                  <a:moveTo>
                    <a:pt x="296" y="1764"/>
                  </a:moveTo>
                  <a:lnTo>
                    <a:pt x="296" y="1639"/>
                  </a:lnTo>
                  <a:lnTo>
                    <a:pt x="351" y="1639"/>
                  </a:lnTo>
                  <a:lnTo>
                    <a:pt x="351" y="1761"/>
                  </a:lnTo>
                  <a:lnTo>
                    <a:pt x="351" y="1761"/>
                  </a:lnTo>
                  <a:lnTo>
                    <a:pt x="351" y="1773"/>
                  </a:lnTo>
                  <a:lnTo>
                    <a:pt x="353" y="1785"/>
                  </a:lnTo>
                  <a:lnTo>
                    <a:pt x="356" y="1794"/>
                  </a:lnTo>
                  <a:lnTo>
                    <a:pt x="361" y="1802"/>
                  </a:lnTo>
                  <a:lnTo>
                    <a:pt x="366" y="1807"/>
                  </a:lnTo>
                  <a:lnTo>
                    <a:pt x="373" y="1812"/>
                  </a:lnTo>
                  <a:lnTo>
                    <a:pt x="382" y="1814"/>
                  </a:lnTo>
                  <a:lnTo>
                    <a:pt x="392" y="1815"/>
                  </a:lnTo>
                  <a:lnTo>
                    <a:pt x="392" y="1815"/>
                  </a:lnTo>
                  <a:lnTo>
                    <a:pt x="402" y="1814"/>
                  </a:lnTo>
                  <a:lnTo>
                    <a:pt x="409" y="1812"/>
                  </a:lnTo>
                  <a:lnTo>
                    <a:pt x="417" y="1807"/>
                  </a:lnTo>
                  <a:lnTo>
                    <a:pt x="423" y="1802"/>
                  </a:lnTo>
                  <a:lnTo>
                    <a:pt x="427" y="1794"/>
                  </a:lnTo>
                  <a:lnTo>
                    <a:pt x="430" y="1784"/>
                  </a:lnTo>
                  <a:lnTo>
                    <a:pt x="433" y="1773"/>
                  </a:lnTo>
                  <a:lnTo>
                    <a:pt x="433" y="1761"/>
                  </a:lnTo>
                  <a:lnTo>
                    <a:pt x="433" y="1639"/>
                  </a:lnTo>
                  <a:lnTo>
                    <a:pt x="488" y="1639"/>
                  </a:lnTo>
                  <a:lnTo>
                    <a:pt x="488" y="1860"/>
                  </a:lnTo>
                  <a:lnTo>
                    <a:pt x="433" y="1860"/>
                  </a:lnTo>
                  <a:lnTo>
                    <a:pt x="433" y="1843"/>
                  </a:lnTo>
                  <a:lnTo>
                    <a:pt x="433" y="1843"/>
                  </a:lnTo>
                  <a:lnTo>
                    <a:pt x="428" y="1848"/>
                  </a:lnTo>
                  <a:lnTo>
                    <a:pt x="422" y="1853"/>
                  </a:lnTo>
                  <a:lnTo>
                    <a:pt x="416" y="1857"/>
                  </a:lnTo>
                  <a:lnTo>
                    <a:pt x="409" y="1859"/>
                  </a:lnTo>
                  <a:lnTo>
                    <a:pt x="403" y="1862"/>
                  </a:lnTo>
                  <a:lnTo>
                    <a:pt x="395" y="1864"/>
                  </a:lnTo>
                  <a:lnTo>
                    <a:pt x="387" y="1865"/>
                  </a:lnTo>
                  <a:lnTo>
                    <a:pt x="380" y="1866"/>
                  </a:lnTo>
                  <a:lnTo>
                    <a:pt x="380" y="1866"/>
                  </a:lnTo>
                  <a:lnTo>
                    <a:pt x="366" y="1865"/>
                  </a:lnTo>
                  <a:lnTo>
                    <a:pt x="355" y="1862"/>
                  </a:lnTo>
                  <a:lnTo>
                    <a:pt x="345" y="1859"/>
                  </a:lnTo>
                  <a:lnTo>
                    <a:pt x="336" y="1855"/>
                  </a:lnTo>
                  <a:lnTo>
                    <a:pt x="328" y="1849"/>
                  </a:lnTo>
                  <a:lnTo>
                    <a:pt x="321" y="1844"/>
                  </a:lnTo>
                  <a:lnTo>
                    <a:pt x="316" y="1836"/>
                  </a:lnTo>
                  <a:lnTo>
                    <a:pt x="310" y="1828"/>
                  </a:lnTo>
                  <a:lnTo>
                    <a:pt x="307" y="1821"/>
                  </a:lnTo>
                  <a:lnTo>
                    <a:pt x="304" y="1813"/>
                  </a:lnTo>
                  <a:lnTo>
                    <a:pt x="299" y="1795"/>
                  </a:lnTo>
                  <a:lnTo>
                    <a:pt x="297" y="1779"/>
                  </a:lnTo>
                  <a:lnTo>
                    <a:pt x="296" y="1764"/>
                  </a:lnTo>
                  <a:lnTo>
                    <a:pt x="296" y="1764"/>
                  </a:lnTo>
                  <a:close/>
                  <a:moveTo>
                    <a:pt x="1135" y="1860"/>
                  </a:moveTo>
                  <a:lnTo>
                    <a:pt x="1079" y="1860"/>
                  </a:lnTo>
                  <a:lnTo>
                    <a:pt x="1079" y="1639"/>
                  </a:lnTo>
                  <a:lnTo>
                    <a:pt x="1135" y="1639"/>
                  </a:lnTo>
                  <a:lnTo>
                    <a:pt x="1135" y="1657"/>
                  </a:lnTo>
                  <a:lnTo>
                    <a:pt x="1135" y="1657"/>
                  </a:lnTo>
                  <a:lnTo>
                    <a:pt x="1140" y="1652"/>
                  </a:lnTo>
                  <a:lnTo>
                    <a:pt x="1146" y="1646"/>
                  </a:lnTo>
                  <a:lnTo>
                    <a:pt x="1152" y="1643"/>
                  </a:lnTo>
                  <a:lnTo>
                    <a:pt x="1159" y="1640"/>
                  </a:lnTo>
                  <a:lnTo>
                    <a:pt x="1167" y="1636"/>
                  </a:lnTo>
                  <a:lnTo>
                    <a:pt x="1173" y="1635"/>
                  </a:lnTo>
                  <a:lnTo>
                    <a:pt x="1182" y="1634"/>
                  </a:lnTo>
                  <a:lnTo>
                    <a:pt x="1190" y="1633"/>
                  </a:lnTo>
                  <a:lnTo>
                    <a:pt x="1190" y="1633"/>
                  </a:lnTo>
                  <a:lnTo>
                    <a:pt x="1200" y="1634"/>
                  </a:lnTo>
                  <a:lnTo>
                    <a:pt x="1208" y="1635"/>
                  </a:lnTo>
                  <a:lnTo>
                    <a:pt x="1217" y="1637"/>
                  </a:lnTo>
                  <a:lnTo>
                    <a:pt x="1225" y="1640"/>
                  </a:lnTo>
                  <a:lnTo>
                    <a:pt x="1233" y="1643"/>
                  </a:lnTo>
                  <a:lnTo>
                    <a:pt x="1239" y="1648"/>
                  </a:lnTo>
                  <a:lnTo>
                    <a:pt x="1245" y="1653"/>
                  </a:lnTo>
                  <a:lnTo>
                    <a:pt x="1250" y="1659"/>
                  </a:lnTo>
                  <a:lnTo>
                    <a:pt x="1256" y="1666"/>
                  </a:lnTo>
                  <a:lnTo>
                    <a:pt x="1259" y="1674"/>
                  </a:lnTo>
                  <a:lnTo>
                    <a:pt x="1264" y="1682"/>
                  </a:lnTo>
                  <a:lnTo>
                    <a:pt x="1266" y="1690"/>
                  </a:lnTo>
                  <a:lnTo>
                    <a:pt x="1268" y="1700"/>
                  </a:lnTo>
                  <a:lnTo>
                    <a:pt x="1270" y="1711"/>
                  </a:lnTo>
                  <a:lnTo>
                    <a:pt x="1271" y="1722"/>
                  </a:lnTo>
                  <a:lnTo>
                    <a:pt x="1271" y="1734"/>
                  </a:lnTo>
                  <a:lnTo>
                    <a:pt x="1271" y="1860"/>
                  </a:lnTo>
                  <a:lnTo>
                    <a:pt x="1216" y="1860"/>
                  </a:lnTo>
                  <a:lnTo>
                    <a:pt x="1216" y="1738"/>
                  </a:lnTo>
                  <a:lnTo>
                    <a:pt x="1216" y="1738"/>
                  </a:lnTo>
                  <a:lnTo>
                    <a:pt x="1216" y="1725"/>
                  </a:lnTo>
                  <a:lnTo>
                    <a:pt x="1214" y="1714"/>
                  </a:lnTo>
                  <a:lnTo>
                    <a:pt x="1211" y="1705"/>
                  </a:lnTo>
                  <a:lnTo>
                    <a:pt x="1206" y="1697"/>
                  </a:lnTo>
                  <a:lnTo>
                    <a:pt x="1201" y="1691"/>
                  </a:lnTo>
                  <a:lnTo>
                    <a:pt x="1194" y="1687"/>
                  </a:lnTo>
                  <a:lnTo>
                    <a:pt x="1186" y="1685"/>
                  </a:lnTo>
                  <a:lnTo>
                    <a:pt x="1176" y="1684"/>
                  </a:lnTo>
                  <a:lnTo>
                    <a:pt x="1176" y="1684"/>
                  </a:lnTo>
                  <a:lnTo>
                    <a:pt x="1167" y="1685"/>
                  </a:lnTo>
                  <a:lnTo>
                    <a:pt x="1158" y="1687"/>
                  </a:lnTo>
                  <a:lnTo>
                    <a:pt x="1151" y="1691"/>
                  </a:lnTo>
                  <a:lnTo>
                    <a:pt x="1146" y="1697"/>
                  </a:lnTo>
                  <a:lnTo>
                    <a:pt x="1140" y="1705"/>
                  </a:lnTo>
                  <a:lnTo>
                    <a:pt x="1137" y="1715"/>
                  </a:lnTo>
                  <a:lnTo>
                    <a:pt x="1135" y="1726"/>
                  </a:lnTo>
                  <a:lnTo>
                    <a:pt x="1135" y="1738"/>
                  </a:lnTo>
                  <a:lnTo>
                    <a:pt x="1135" y="1860"/>
                  </a:lnTo>
                  <a:close/>
                  <a:moveTo>
                    <a:pt x="593" y="1742"/>
                  </a:moveTo>
                  <a:lnTo>
                    <a:pt x="593" y="1860"/>
                  </a:lnTo>
                  <a:lnTo>
                    <a:pt x="537" y="1860"/>
                  </a:lnTo>
                  <a:lnTo>
                    <a:pt x="537" y="1639"/>
                  </a:lnTo>
                  <a:lnTo>
                    <a:pt x="593" y="1639"/>
                  </a:lnTo>
                  <a:lnTo>
                    <a:pt x="593" y="1742"/>
                  </a:lnTo>
                  <a:close/>
                  <a:moveTo>
                    <a:pt x="641" y="1573"/>
                  </a:moveTo>
                  <a:lnTo>
                    <a:pt x="696" y="1546"/>
                  </a:lnTo>
                  <a:lnTo>
                    <a:pt x="696" y="1747"/>
                  </a:lnTo>
                  <a:lnTo>
                    <a:pt x="696" y="1860"/>
                  </a:lnTo>
                  <a:lnTo>
                    <a:pt x="641" y="1860"/>
                  </a:lnTo>
                  <a:lnTo>
                    <a:pt x="641" y="1573"/>
                  </a:lnTo>
                  <a:close/>
                  <a:moveTo>
                    <a:pt x="871" y="1654"/>
                  </a:moveTo>
                  <a:lnTo>
                    <a:pt x="871" y="1654"/>
                  </a:lnTo>
                  <a:lnTo>
                    <a:pt x="866" y="1648"/>
                  </a:lnTo>
                  <a:lnTo>
                    <a:pt x="861" y="1645"/>
                  </a:lnTo>
                  <a:lnTo>
                    <a:pt x="854" y="1641"/>
                  </a:lnTo>
                  <a:lnTo>
                    <a:pt x="849" y="1639"/>
                  </a:lnTo>
                  <a:lnTo>
                    <a:pt x="842" y="1636"/>
                  </a:lnTo>
                  <a:lnTo>
                    <a:pt x="835" y="1634"/>
                  </a:lnTo>
                  <a:lnTo>
                    <a:pt x="822" y="1633"/>
                  </a:lnTo>
                  <a:lnTo>
                    <a:pt x="822" y="1633"/>
                  </a:lnTo>
                  <a:lnTo>
                    <a:pt x="812" y="1634"/>
                  </a:lnTo>
                  <a:lnTo>
                    <a:pt x="802" y="1635"/>
                  </a:lnTo>
                  <a:lnTo>
                    <a:pt x="794" y="1637"/>
                  </a:lnTo>
                  <a:lnTo>
                    <a:pt x="786" y="1641"/>
                  </a:lnTo>
                  <a:lnTo>
                    <a:pt x="778" y="1645"/>
                  </a:lnTo>
                  <a:lnTo>
                    <a:pt x="770" y="1651"/>
                  </a:lnTo>
                  <a:lnTo>
                    <a:pt x="764" y="1657"/>
                  </a:lnTo>
                  <a:lnTo>
                    <a:pt x="758" y="1664"/>
                  </a:lnTo>
                  <a:lnTo>
                    <a:pt x="753" y="1672"/>
                  </a:lnTo>
                  <a:lnTo>
                    <a:pt x="748" y="1680"/>
                  </a:lnTo>
                  <a:lnTo>
                    <a:pt x="744" y="1689"/>
                  </a:lnTo>
                  <a:lnTo>
                    <a:pt x="741" y="1699"/>
                  </a:lnTo>
                  <a:lnTo>
                    <a:pt x="738" y="1710"/>
                  </a:lnTo>
                  <a:lnTo>
                    <a:pt x="736" y="1722"/>
                  </a:lnTo>
                  <a:lnTo>
                    <a:pt x="735" y="1734"/>
                  </a:lnTo>
                  <a:lnTo>
                    <a:pt x="735" y="1747"/>
                  </a:lnTo>
                  <a:lnTo>
                    <a:pt x="735" y="1747"/>
                  </a:lnTo>
                  <a:lnTo>
                    <a:pt x="735" y="1761"/>
                  </a:lnTo>
                  <a:lnTo>
                    <a:pt x="736" y="1773"/>
                  </a:lnTo>
                  <a:lnTo>
                    <a:pt x="738" y="1785"/>
                  </a:lnTo>
                  <a:lnTo>
                    <a:pt x="741" y="1796"/>
                  </a:lnTo>
                  <a:lnTo>
                    <a:pt x="744" y="1807"/>
                  </a:lnTo>
                  <a:lnTo>
                    <a:pt x="747" y="1817"/>
                  </a:lnTo>
                  <a:lnTo>
                    <a:pt x="752" y="1826"/>
                  </a:lnTo>
                  <a:lnTo>
                    <a:pt x="757" y="1834"/>
                  </a:lnTo>
                  <a:lnTo>
                    <a:pt x="764" y="1841"/>
                  </a:lnTo>
                  <a:lnTo>
                    <a:pt x="769" y="1847"/>
                  </a:lnTo>
                  <a:lnTo>
                    <a:pt x="777" y="1853"/>
                  </a:lnTo>
                  <a:lnTo>
                    <a:pt x="785" y="1857"/>
                  </a:lnTo>
                  <a:lnTo>
                    <a:pt x="792" y="1860"/>
                  </a:lnTo>
                  <a:lnTo>
                    <a:pt x="801" y="1864"/>
                  </a:lnTo>
                  <a:lnTo>
                    <a:pt x="811" y="1865"/>
                  </a:lnTo>
                  <a:lnTo>
                    <a:pt x="821" y="1866"/>
                  </a:lnTo>
                  <a:lnTo>
                    <a:pt x="821" y="1866"/>
                  </a:lnTo>
                  <a:lnTo>
                    <a:pt x="828" y="1865"/>
                  </a:lnTo>
                  <a:lnTo>
                    <a:pt x="834" y="1864"/>
                  </a:lnTo>
                  <a:lnTo>
                    <a:pt x="841" y="1862"/>
                  </a:lnTo>
                  <a:lnTo>
                    <a:pt x="848" y="1860"/>
                  </a:lnTo>
                  <a:lnTo>
                    <a:pt x="853" y="1857"/>
                  </a:lnTo>
                  <a:lnTo>
                    <a:pt x="860" y="1854"/>
                  </a:lnTo>
                  <a:lnTo>
                    <a:pt x="865" y="1849"/>
                  </a:lnTo>
                  <a:lnTo>
                    <a:pt x="871" y="1844"/>
                  </a:lnTo>
                  <a:lnTo>
                    <a:pt x="871" y="1860"/>
                  </a:lnTo>
                  <a:lnTo>
                    <a:pt x="926" y="1860"/>
                  </a:lnTo>
                  <a:lnTo>
                    <a:pt x="926" y="1546"/>
                  </a:lnTo>
                  <a:lnTo>
                    <a:pt x="871" y="1573"/>
                  </a:lnTo>
                  <a:lnTo>
                    <a:pt x="871" y="1654"/>
                  </a:lnTo>
                  <a:close/>
                  <a:moveTo>
                    <a:pt x="832" y="1815"/>
                  </a:moveTo>
                  <a:lnTo>
                    <a:pt x="832" y="1815"/>
                  </a:lnTo>
                  <a:lnTo>
                    <a:pt x="826" y="1814"/>
                  </a:lnTo>
                  <a:lnTo>
                    <a:pt x="818" y="1812"/>
                  </a:lnTo>
                  <a:lnTo>
                    <a:pt x="811" y="1808"/>
                  </a:lnTo>
                  <a:lnTo>
                    <a:pt x="805" y="1802"/>
                  </a:lnTo>
                  <a:lnTo>
                    <a:pt x="799" y="1793"/>
                  </a:lnTo>
                  <a:lnTo>
                    <a:pt x="795" y="1781"/>
                  </a:lnTo>
                  <a:lnTo>
                    <a:pt x="791" y="1765"/>
                  </a:lnTo>
                  <a:lnTo>
                    <a:pt x="790" y="1746"/>
                  </a:lnTo>
                  <a:lnTo>
                    <a:pt x="790" y="1746"/>
                  </a:lnTo>
                  <a:lnTo>
                    <a:pt x="791" y="1728"/>
                  </a:lnTo>
                  <a:lnTo>
                    <a:pt x="795" y="1715"/>
                  </a:lnTo>
                  <a:lnTo>
                    <a:pt x="799" y="1704"/>
                  </a:lnTo>
                  <a:lnTo>
                    <a:pt x="805" y="1696"/>
                  </a:lnTo>
                  <a:lnTo>
                    <a:pt x="810" y="1689"/>
                  </a:lnTo>
                  <a:lnTo>
                    <a:pt x="818" y="1686"/>
                  </a:lnTo>
                  <a:lnTo>
                    <a:pt x="824" y="1684"/>
                  </a:lnTo>
                  <a:lnTo>
                    <a:pt x="832" y="1684"/>
                  </a:lnTo>
                  <a:lnTo>
                    <a:pt x="832" y="1684"/>
                  </a:lnTo>
                  <a:lnTo>
                    <a:pt x="839" y="1684"/>
                  </a:lnTo>
                  <a:lnTo>
                    <a:pt x="845" y="1686"/>
                  </a:lnTo>
                  <a:lnTo>
                    <a:pt x="852" y="1688"/>
                  </a:lnTo>
                  <a:lnTo>
                    <a:pt x="856" y="1691"/>
                  </a:lnTo>
                  <a:lnTo>
                    <a:pt x="861" y="1695"/>
                  </a:lnTo>
                  <a:lnTo>
                    <a:pt x="865" y="1698"/>
                  </a:lnTo>
                  <a:lnTo>
                    <a:pt x="871" y="1706"/>
                  </a:lnTo>
                  <a:lnTo>
                    <a:pt x="871" y="1793"/>
                  </a:lnTo>
                  <a:lnTo>
                    <a:pt x="871" y="1793"/>
                  </a:lnTo>
                  <a:lnTo>
                    <a:pt x="864" y="1801"/>
                  </a:lnTo>
                  <a:lnTo>
                    <a:pt x="856" y="1807"/>
                  </a:lnTo>
                  <a:lnTo>
                    <a:pt x="852" y="1811"/>
                  </a:lnTo>
                  <a:lnTo>
                    <a:pt x="845" y="1813"/>
                  </a:lnTo>
                  <a:lnTo>
                    <a:pt x="840" y="1814"/>
                  </a:lnTo>
                  <a:lnTo>
                    <a:pt x="832" y="1815"/>
                  </a:lnTo>
                  <a:lnTo>
                    <a:pt x="832" y="1815"/>
                  </a:lnTo>
                  <a:close/>
                  <a:moveTo>
                    <a:pt x="2069" y="1633"/>
                  </a:moveTo>
                  <a:lnTo>
                    <a:pt x="2069" y="1633"/>
                  </a:lnTo>
                  <a:lnTo>
                    <a:pt x="2064" y="1634"/>
                  </a:lnTo>
                  <a:lnTo>
                    <a:pt x="2057" y="1635"/>
                  </a:lnTo>
                  <a:lnTo>
                    <a:pt x="2044" y="1639"/>
                  </a:lnTo>
                  <a:lnTo>
                    <a:pt x="2032" y="1645"/>
                  </a:lnTo>
                  <a:lnTo>
                    <a:pt x="2021" y="1654"/>
                  </a:lnTo>
                  <a:lnTo>
                    <a:pt x="2021" y="1551"/>
                  </a:lnTo>
                  <a:lnTo>
                    <a:pt x="1966" y="1579"/>
                  </a:lnTo>
                  <a:lnTo>
                    <a:pt x="1966" y="1860"/>
                  </a:lnTo>
                  <a:lnTo>
                    <a:pt x="2021" y="1860"/>
                  </a:lnTo>
                  <a:lnTo>
                    <a:pt x="2021" y="1844"/>
                  </a:lnTo>
                  <a:lnTo>
                    <a:pt x="2021" y="1844"/>
                  </a:lnTo>
                  <a:lnTo>
                    <a:pt x="2025" y="1849"/>
                  </a:lnTo>
                  <a:lnTo>
                    <a:pt x="2032" y="1854"/>
                  </a:lnTo>
                  <a:lnTo>
                    <a:pt x="2037" y="1857"/>
                  </a:lnTo>
                  <a:lnTo>
                    <a:pt x="2044" y="1860"/>
                  </a:lnTo>
                  <a:lnTo>
                    <a:pt x="2049" y="1862"/>
                  </a:lnTo>
                  <a:lnTo>
                    <a:pt x="2057" y="1864"/>
                  </a:lnTo>
                  <a:lnTo>
                    <a:pt x="2064" y="1865"/>
                  </a:lnTo>
                  <a:lnTo>
                    <a:pt x="2070" y="1866"/>
                  </a:lnTo>
                  <a:lnTo>
                    <a:pt x="2070" y="1866"/>
                  </a:lnTo>
                  <a:lnTo>
                    <a:pt x="2080" y="1865"/>
                  </a:lnTo>
                  <a:lnTo>
                    <a:pt x="2090" y="1864"/>
                  </a:lnTo>
                  <a:lnTo>
                    <a:pt x="2099" y="1861"/>
                  </a:lnTo>
                  <a:lnTo>
                    <a:pt x="2108" y="1857"/>
                  </a:lnTo>
                  <a:lnTo>
                    <a:pt x="2116" y="1853"/>
                  </a:lnTo>
                  <a:lnTo>
                    <a:pt x="2122" y="1848"/>
                  </a:lnTo>
                  <a:lnTo>
                    <a:pt x="2129" y="1841"/>
                  </a:lnTo>
                  <a:lnTo>
                    <a:pt x="2134" y="1835"/>
                  </a:lnTo>
                  <a:lnTo>
                    <a:pt x="2140" y="1826"/>
                  </a:lnTo>
                  <a:lnTo>
                    <a:pt x="2144" y="1817"/>
                  </a:lnTo>
                  <a:lnTo>
                    <a:pt x="2148" y="1807"/>
                  </a:lnTo>
                  <a:lnTo>
                    <a:pt x="2151" y="1797"/>
                  </a:lnTo>
                  <a:lnTo>
                    <a:pt x="2154" y="1786"/>
                  </a:lnTo>
                  <a:lnTo>
                    <a:pt x="2155" y="1774"/>
                  </a:lnTo>
                  <a:lnTo>
                    <a:pt x="2157" y="1761"/>
                  </a:lnTo>
                  <a:lnTo>
                    <a:pt x="2158" y="1747"/>
                  </a:lnTo>
                  <a:lnTo>
                    <a:pt x="2158" y="1747"/>
                  </a:lnTo>
                  <a:lnTo>
                    <a:pt x="2157" y="1734"/>
                  </a:lnTo>
                  <a:lnTo>
                    <a:pt x="2155" y="1722"/>
                  </a:lnTo>
                  <a:lnTo>
                    <a:pt x="2153" y="1710"/>
                  </a:lnTo>
                  <a:lnTo>
                    <a:pt x="2151" y="1699"/>
                  </a:lnTo>
                  <a:lnTo>
                    <a:pt x="2148" y="1689"/>
                  </a:lnTo>
                  <a:lnTo>
                    <a:pt x="2143" y="1680"/>
                  </a:lnTo>
                  <a:lnTo>
                    <a:pt x="2139" y="1672"/>
                  </a:lnTo>
                  <a:lnTo>
                    <a:pt x="2133" y="1664"/>
                  </a:lnTo>
                  <a:lnTo>
                    <a:pt x="2128" y="1657"/>
                  </a:lnTo>
                  <a:lnTo>
                    <a:pt x="2121" y="1651"/>
                  </a:lnTo>
                  <a:lnTo>
                    <a:pt x="2113" y="1645"/>
                  </a:lnTo>
                  <a:lnTo>
                    <a:pt x="2106" y="1641"/>
                  </a:lnTo>
                  <a:lnTo>
                    <a:pt x="2098" y="1637"/>
                  </a:lnTo>
                  <a:lnTo>
                    <a:pt x="2089" y="1635"/>
                  </a:lnTo>
                  <a:lnTo>
                    <a:pt x="2079" y="1634"/>
                  </a:lnTo>
                  <a:lnTo>
                    <a:pt x="2069" y="1633"/>
                  </a:lnTo>
                  <a:lnTo>
                    <a:pt x="2069" y="1633"/>
                  </a:lnTo>
                  <a:close/>
                  <a:moveTo>
                    <a:pt x="2059" y="1684"/>
                  </a:moveTo>
                  <a:lnTo>
                    <a:pt x="2059" y="1684"/>
                  </a:lnTo>
                  <a:lnTo>
                    <a:pt x="2067" y="1685"/>
                  </a:lnTo>
                  <a:lnTo>
                    <a:pt x="2075" y="1687"/>
                  </a:lnTo>
                  <a:lnTo>
                    <a:pt x="2081" y="1691"/>
                  </a:lnTo>
                  <a:lnTo>
                    <a:pt x="2088" y="1698"/>
                  </a:lnTo>
                  <a:lnTo>
                    <a:pt x="2094" y="1706"/>
                  </a:lnTo>
                  <a:lnTo>
                    <a:pt x="2097" y="1717"/>
                  </a:lnTo>
                  <a:lnTo>
                    <a:pt x="2100" y="1730"/>
                  </a:lnTo>
                  <a:lnTo>
                    <a:pt x="2101" y="1746"/>
                  </a:lnTo>
                  <a:lnTo>
                    <a:pt x="2101" y="1746"/>
                  </a:lnTo>
                  <a:lnTo>
                    <a:pt x="2100" y="1762"/>
                  </a:lnTo>
                  <a:lnTo>
                    <a:pt x="2098" y="1776"/>
                  </a:lnTo>
                  <a:lnTo>
                    <a:pt x="2096" y="1787"/>
                  </a:lnTo>
                  <a:lnTo>
                    <a:pt x="2091" y="1797"/>
                  </a:lnTo>
                  <a:lnTo>
                    <a:pt x="2085" y="1805"/>
                  </a:lnTo>
                  <a:lnTo>
                    <a:pt x="2078" y="1811"/>
                  </a:lnTo>
                  <a:lnTo>
                    <a:pt x="2070" y="1814"/>
                  </a:lnTo>
                  <a:lnTo>
                    <a:pt x="2061" y="1815"/>
                  </a:lnTo>
                  <a:lnTo>
                    <a:pt x="2061" y="1815"/>
                  </a:lnTo>
                  <a:lnTo>
                    <a:pt x="2053" y="1814"/>
                  </a:lnTo>
                  <a:lnTo>
                    <a:pt x="2046" y="1813"/>
                  </a:lnTo>
                  <a:lnTo>
                    <a:pt x="2041" y="1810"/>
                  </a:lnTo>
                  <a:lnTo>
                    <a:pt x="2035" y="1807"/>
                  </a:lnTo>
                  <a:lnTo>
                    <a:pt x="2026" y="1800"/>
                  </a:lnTo>
                  <a:lnTo>
                    <a:pt x="2021" y="1794"/>
                  </a:lnTo>
                  <a:lnTo>
                    <a:pt x="2021" y="1706"/>
                  </a:lnTo>
                  <a:lnTo>
                    <a:pt x="2021" y="1706"/>
                  </a:lnTo>
                  <a:lnTo>
                    <a:pt x="2024" y="1701"/>
                  </a:lnTo>
                  <a:lnTo>
                    <a:pt x="2029" y="1697"/>
                  </a:lnTo>
                  <a:lnTo>
                    <a:pt x="2033" y="1693"/>
                  </a:lnTo>
                  <a:lnTo>
                    <a:pt x="2037" y="1689"/>
                  </a:lnTo>
                  <a:lnTo>
                    <a:pt x="2043" y="1687"/>
                  </a:lnTo>
                  <a:lnTo>
                    <a:pt x="2048" y="1685"/>
                  </a:lnTo>
                  <a:lnTo>
                    <a:pt x="2054" y="1684"/>
                  </a:lnTo>
                  <a:lnTo>
                    <a:pt x="2059" y="1684"/>
                  </a:lnTo>
                  <a:lnTo>
                    <a:pt x="2059" y="1684"/>
                  </a:lnTo>
                  <a:close/>
                  <a:moveTo>
                    <a:pt x="1445" y="1654"/>
                  </a:moveTo>
                  <a:lnTo>
                    <a:pt x="1445" y="1654"/>
                  </a:lnTo>
                  <a:lnTo>
                    <a:pt x="1440" y="1650"/>
                  </a:lnTo>
                  <a:lnTo>
                    <a:pt x="1435" y="1645"/>
                  </a:lnTo>
                  <a:lnTo>
                    <a:pt x="1428" y="1642"/>
                  </a:lnTo>
                  <a:lnTo>
                    <a:pt x="1423" y="1639"/>
                  </a:lnTo>
                  <a:lnTo>
                    <a:pt x="1416" y="1636"/>
                  </a:lnTo>
                  <a:lnTo>
                    <a:pt x="1409" y="1634"/>
                  </a:lnTo>
                  <a:lnTo>
                    <a:pt x="1403" y="1634"/>
                  </a:lnTo>
                  <a:lnTo>
                    <a:pt x="1396" y="1633"/>
                  </a:lnTo>
                  <a:lnTo>
                    <a:pt x="1396" y="1633"/>
                  </a:lnTo>
                  <a:lnTo>
                    <a:pt x="1386" y="1634"/>
                  </a:lnTo>
                  <a:lnTo>
                    <a:pt x="1376" y="1635"/>
                  </a:lnTo>
                  <a:lnTo>
                    <a:pt x="1367" y="1637"/>
                  </a:lnTo>
                  <a:lnTo>
                    <a:pt x="1360" y="1641"/>
                  </a:lnTo>
                  <a:lnTo>
                    <a:pt x="1352" y="1645"/>
                  </a:lnTo>
                  <a:lnTo>
                    <a:pt x="1344" y="1651"/>
                  </a:lnTo>
                  <a:lnTo>
                    <a:pt x="1338" y="1657"/>
                  </a:lnTo>
                  <a:lnTo>
                    <a:pt x="1332" y="1664"/>
                  </a:lnTo>
                  <a:lnTo>
                    <a:pt x="1327" y="1672"/>
                  </a:lnTo>
                  <a:lnTo>
                    <a:pt x="1322" y="1680"/>
                  </a:lnTo>
                  <a:lnTo>
                    <a:pt x="1318" y="1689"/>
                  </a:lnTo>
                  <a:lnTo>
                    <a:pt x="1314" y="1699"/>
                  </a:lnTo>
                  <a:lnTo>
                    <a:pt x="1312" y="1710"/>
                  </a:lnTo>
                  <a:lnTo>
                    <a:pt x="1310" y="1722"/>
                  </a:lnTo>
                  <a:lnTo>
                    <a:pt x="1309" y="1734"/>
                  </a:lnTo>
                  <a:lnTo>
                    <a:pt x="1309" y="1747"/>
                  </a:lnTo>
                  <a:lnTo>
                    <a:pt x="1309" y="1747"/>
                  </a:lnTo>
                  <a:lnTo>
                    <a:pt x="1309" y="1761"/>
                  </a:lnTo>
                  <a:lnTo>
                    <a:pt x="1310" y="1773"/>
                  </a:lnTo>
                  <a:lnTo>
                    <a:pt x="1312" y="1785"/>
                  </a:lnTo>
                  <a:lnTo>
                    <a:pt x="1314" y="1796"/>
                  </a:lnTo>
                  <a:lnTo>
                    <a:pt x="1318" y="1807"/>
                  </a:lnTo>
                  <a:lnTo>
                    <a:pt x="1321" y="1817"/>
                  </a:lnTo>
                  <a:lnTo>
                    <a:pt x="1327" y="1826"/>
                  </a:lnTo>
                  <a:lnTo>
                    <a:pt x="1331" y="1834"/>
                  </a:lnTo>
                  <a:lnTo>
                    <a:pt x="1338" y="1841"/>
                  </a:lnTo>
                  <a:lnTo>
                    <a:pt x="1343" y="1847"/>
                  </a:lnTo>
                  <a:lnTo>
                    <a:pt x="1351" y="1853"/>
                  </a:lnTo>
                  <a:lnTo>
                    <a:pt x="1359" y="1857"/>
                  </a:lnTo>
                  <a:lnTo>
                    <a:pt x="1366" y="1860"/>
                  </a:lnTo>
                  <a:lnTo>
                    <a:pt x="1375" y="1864"/>
                  </a:lnTo>
                  <a:lnTo>
                    <a:pt x="1385" y="1865"/>
                  </a:lnTo>
                  <a:lnTo>
                    <a:pt x="1395" y="1865"/>
                  </a:lnTo>
                  <a:lnTo>
                    <a:pt x="1395" y="1865"/>
                  </a:lnTo>
                  <a:lnTo>
                    <a:pt x="1402" y="1865"/>
                  </a:lnTo>
                  <a:lnTo>
                    <a:pt x="1408" y="1864"/>
                  </a:lnTo>
                  <a:lnTo>
                    <a:pt x="1415" y="1862"/>
                  </a:lnTo>
                  <a:lnTo>
                    <a:pt x="1421" y="1860"/>
                  </a:lnTo>
                  <a:lnTo>
                    <a:pt x="1428" y="1857"/>
                  </a:lnTo>
                  <a:lnTo>
                    <a:pt x="1434" y="1853"/>
                  </a:lnTo>
                  <a:lnTo>
                    <a:pt x="1439" y="1849"/>
                  </a:lnTo>
                  <a:lnTo>
                    <a:pt x="1445" y="1844"/>
                  </a:lnTo>
                  <a:lnTo>
                    <a:pt x="1445" y="1849"/>
                  </a:lnTo>
                  <a:lnTo>
                    <a:pt x="1445" y="1849"/>
                  </a:lnTo>
                  <a:lnTo>
                    <a:pt x="1445" y="1858"/>
                  </a:lnTo>
                  <a:lnTo>
                    <a:pt x="1444" y="1868"/>
                  </a:lnTo>
                  <a:lnTo>
                    <a:pt x="1441" y="1878"/>
                  </a:lnTo>
                  <a:lnTo>
                    <a:pt x="1439" y="1882"/>
                  </a:lnTo>
                  <a:lnTo>
                    <a:pt x="1436" y="1887"/>
                  </a:lnTo>
                  <a:lnTo>
                    <a:pt x="1433" y="1891"/>
                  </a:lnTo>
                  <a:lnTo>
                    <a:pt x="1428" y="1896"/>
                  </a:lnTo>
                  <a:lnTo>
                    <a:pt x="1421" y="1899"/>
                  </a:lnTo>
                  <a:lnTo>
                    <a:pt x="1415" y="1901"/>
                  </a:lnTo>
                  <a:lnTo>
                    <a:pt x="1407" y="1904"/>
                  </a:lnTo>
                  <a:lnTo>
                    <a:pt x="1397" y="1905"/>
                  </a:lnTo>
                  <a:lnTo>
                    <a:pt x="1386" y="1908"/>
                  </a:lnTo>
                  <a:lnTo>
                    <a:pt x="1374" y="1908"/>
                  </a:lnTo>
                  <a:lnTo>
                    <a:pt x="1372" y="1908"/>
                  </a:lnTo>
                  <a:lnTo>
                    <a:pt x="1391" y="1951"/>
                  </a:lnTo>
                  <a:lnTo>
                    <a:pt x="1392" y="1951"/>
                  </a:lnTo>
                  <a:lnTo>
                    <a:pt x="1392" y="1951"/>
                  </a:lnTo>
                  <a:lnTo>
                    <a:pt x="1405" y="1951"/>
                  </a:lnTo>
                  <a:lnTo>
                    <a:pt x="1417" y="1948"/>
                  </a:lnTo>
                  <a:lnTo>
                    <a:pt x="1429" y="1946"/>
                  </a:lnTo>
                  <a:lnTo>
                    <a:pt x="1439" y="1943"/>
                  </a:lnTo>
                  <a:lnTo>
                    <a:pt x="1449" y="1940"/>
                  </a:lnTo>
                  <a:lnTo>
                    <a:pt x="1458" y="1935"/>
                  </a:lnTo>
                  <a:lnTo>
                    <a:pt x="1466" y="1929"/>
                  </a:lnTo>
                  <a:lnTo>
                    <a:pt x="1473" y="1923"/>
                  </a:lnTo>
                  <a:lnTo>
                    <a:pt x="1480" y="1915"/>
                  </a:lnTo>
                  <a:lnTo>
                    <a:pt x="1484" y="1907"/>
                  </a:lnTo>
                  <a:lnTo>
                    <a:pt x="1490" y="1898"/>
                  </a:lnTo>
                  <a:lnTo>
                    <a:pt x="1493" y="1888"/>
                  </a:lnTo>
                  <a:lnTo>
                    <a:pt x="1497" y="1877"/>
                  </a:lnTo>
                  <a:lnTo>
                    <a:pt x="1499" y="1866"/>
                  </a:lnTo>
                  <a:lnTo>
                    <a:pt x="1500" y="1854"/>
                  </a:lnTo>
                  <a:lnTo>
                    <a:pt x="1500" y="1839"/>
                  </a:lnTo>
                  <a:lnTo>
                    <a:pt x="1500" y="1639"/>
                  </a:lnTo>
                  <a:lnTo>
                    <a:pt x="1445" y="1639"/>
                  </a:lnTo>
                  <a:lnTo>
                    <a:pt x="1445" y="1654"/>
                  </a:lnTo>
                  <a:close/>
                  <a:moveTo>
                    <a:pt x="1445" y="1706"/>
                  </a:moveTo>
                  <a:lnTo>
                    <a:pt x="1445" y="1793"/>
                  </a:lnTo>
                  <a:lnTo>
                    <a:pt x="1445" y="1793"/>
                  </a:lnTo>
                  <a:lnTo>
                    <a:pt x="1438" y="1801"/>
                  </a:lnTo>
                  <a:lnTo>
                    <a:pt x="1429" y="1808"/>
                  </a:lnTo>
                  <a:lnTo>
                    <a:pt x="1425" y="1811"/>
                  </a:lnTo>
                  <a:lnTo>
                    <a:pt x="1419" y="1813"/>
                  </a:lnTo>
                  <a:lnTo>
                    <a:pt x="1413" y="1814"/>
                  </a:lnTo>
                  <a:lnTo>
                    <a:pt x="1406" y="1815"/>
                  </a:lnTo>
                  <a:lnTo>
                    <a:pt x="1406" y="1815"/>
                  </a:lnTo>
                  <a:lnTo>
                    <a:pt x="1398" y="1814"/>
                  </a:lnTo>
                  <a:lnTo>
                    <a:pt x="1392" y="1812"/>
                  </a:lnTo>
                  <a:lnTo>
                    <a:pt x="1384" y="1807"/>
                  </a:lnTo>
                  <a:lnTo>
                    <a:pt x="1378" y="1802"/>
                  </a:lnTo>
                  <a:lnTo>
                    <a:pt x="1373" y="1793"/>
                  </a:lnTo>
                  <a:lnTo>
                    <a:pt x="1369" y="1781"/>
                  </a:lnTo>
                  <a:lnTo>
                    <a:pt x="1365" y="1765"/>
                  </a:lnTo>
                  <a:lnTo>
                    <a:pt x="1364" y="1746"/>
                  </a:lnTo>
                  <a:lnTo>
                    <a:pt x="1364" y="1746"/>
                  </a:lnTo>
                  <a:lnTo>
                    <a:pt x="1365" y="1728"/>
                  </a:lnTo>
                  <a:lnTo>
                    <a:pt x="1369" y="1715"/>
                  </a:lnTo>
                  <a:lnTo>
                    <a:pt x="1373" y="1704"/>
                  </a:lnTo>
                  <a:lnTo>
                    <a:pt x="1378" y="1696"/>
                  </a:lnTo>
                  <a:lnTo>
                    <a:pt x="1384" y="1689"/>
                  </a:lnTo>
                  <a:lnTo>
                    <a:pt x="1392" y="1686"/>
                  </a:lnTo>
                  <a:lnTo>
                    <a:pt x="1398" y="1684"/>
                  </a:lnTo>
                  <a:lnTo>
                    <a:pt x="1406" y="1684"/>
                  </a:lnTo>
                  <a:lnTo>
                    <a:pt x="1406" y="1684"/>
                  </a:lnTo>
                  <a:lnTo>
                    <a:pt x="1413" y="1684"/>
                  </a:lnTo>
                  <a:lnTo>
                    <a:pt x="1419" y="1686"/>
                  </a:lnTo>
                  <a:lnTo>
                    <a:pt x="1426" y="1688"/>
                  </a:lnTo>
                  <a:lnTo>
                    <a:pt x="1430" y="1690"/>
                  </a:lnTo>
                  <a:lnTo>
                    <a:pt x="1435" y="1695"/>
                  </a:lnTo>
                  <a:lnTo>
                    <a:pt x="1439" y="1698"/>
                  </a:lnTo>
                  <a:lnTo>
                    <a:pt x="1445" y="1706"/>
                  </a:lnTo>
                  <a:lnTo>
                    <a:pt x="1445" y="1706"/>
                  </a:lnTo>
                  <a:close/>
                  <a:moveTo>
                    <a:pt x="1671" y="1693"/>
                  </a:moveTo>
                  <a:lnTo>
                    <a:pt x="1671" y="1693"/>
                  </a:lnTo>
                  <a:lnTo>
                    <a:pt x="1684" y="1686"/>
                  </a:lnTo>
                  <a:lnTo>
                    <a:pt x="1697" y="1682"/>
                  </a:lnTo>
                  <a:lnTo>
                    <a:pt x="1712" y="1678"/>
                  </a:lnTo>
                  <a:lnTo>
                    <a:pt x="1727" y="1677"/>
                  </a:lnTo>
                  <a:lnTo>
                    <a:pt x="1727" y="1677"/>
                  </a:lnTo>
                  <a:lnTo>
                    <a:pt x="1737" y="1678"/>
                  </a:lnTo>
                  <a:lnTo>
                    <a:pt x="1745" y="1679"/>
                  </a:lnTo>
                  <a:lnTo>
                    <a:pt x="1751" y="1682"/>
                  </a:lnTo>
                  <a:lnTo>
                    <a:pt x="1757" y="1686"/>
                  </a:lnTo>
                  <a:lnTo>
                    <a:pt x="1761" y="1690"/>
                  </a:lnTo>
                  <a:lnTo>
                    <a:pt x="1765" y="1696"/>
                  </a:lnTo>
                  <a:lnTo>
                    <a:pt x="1767" y="1701"/>
                  </a:lnTo>
                  <a:lnTo>
                    <a:pt x="1767" y="1709"/>
                  </a:lnTo>
                  <a:lnTo>
                    <a:pt x="1767" y="1725"/>
                  </a:lnTo>
                  <a:lnTo>
                    <a:pt x="1767" y="1725"/>
                  </a:lnTo>
                  <a:lnTo>
                    <a:pt x="1757" y="1720"/>
                  </a:lnTo>
                  <a:lnTo>
                    <a:pt x="1745" y="1717"/>
                  </a:lnTo>
                  <a:lnTo>
                    <a:pt x="1733" y="1715"/>
                  </a:lnTo>
                  <a:lnTo>
                    <a:pt x="1719" y="1714"/>
                  </a:lnTo>
                  <a:lnTo>
                    <a:pt x="1719" y="1714"/>
                  </a:lnTo>
                  <a:lnTo>
                    <a:pt x="1704" y="1715"/>
                  </a:lnTo>
                  <a:lnTo>
                    <a:pt x="1689" y="1718"/>
                  </a:lnTo>
                  <a:lnTo>
                    <a:pt x="1674" y="1722"/>
                  </a:lnTo>
                  <a:lnTo>
                    <a:pt x="1667" y="1726"/>
                  </a:lnTo>
                  <a:lnTo>
                    <a:pt x="1660" y="1730"/>
                  </a:lnTo>
                  <a:lnTo>
                    <a:pt x="1654" y="1734"/>
                  </a:lnTo>
                  <a:lnTo>
                    <a:pt x="1649" y="1740"/>
                  </a:lnTo>
                  <a:lnTo>
                    <a:pt x="1643" y="1746"/>
                  </a:lnTo>
                  <a:lnTo>
                    <a:pt x="1639" y="1752"/>
                  </a:lnTo>
                  <a:lnTo>
                    <a:pt x="1636" y="1760"/>
                  </a:lnTo>
                  <a:lnTo>
                    <a:pt x="1633" y="1769"/>
                  </a:lnTo>
                  <a:lnTo>
                    <a:pt x="1632" y="1778"/>
                  </a:lnTo>
                  <a:lnTo>
                    <a:pt x="1631" y="1786"/>
                  </a:lnTo>
                  <a:lnTo>
                    <a:pt x="1631" y="1786"/>
                  </a:lnTo>
                  <a:lnTo>
                    <a:pt x="1632" y="1797"/>
                  </a:lnTo>
                  <a:lnTo>
                    <a:pt x="1633" y="1807"/>
                  </a:lnTo>
                  <a:lnTo>
                    <a:pt x="1636" y="1815"/>
                  </a:lnTo>
                  <a:lnTo>
                    <a:pt x="1639" y="1824"/>
                  </a:lnTo>
                  <a:lnTo>
                    <a:pt x="1642" y="1830"/>
                  </a:lnTo>
                  <a:lnTo>
                    <a:pt x="1648" y="1837"/>
                  </a:lnTo>
                  <a:lnTo>
                    <a:pt x="1652" y="1843"/>
                  </a:lnTo>
                  <a:lnTo>
                    <a:pt x="1659" y="1848"/>
                  </a:lnTo>
                  <a:lnTo>
                    <a:pt x="1664" y="1853"/>
                  </a:lnTo>
                  <a:lnTo>
                    <a:pt x="1671" y="1856"/>
                  </a:lnTo>
                  <a:lnTo>
                    <a:pt x="1685" y="1861"/>
                  </a:lnTo>
                  <a:lnTo>
                    <a:pt x="1700" y="1865"/>
                  </a:lnTo>
                  <a:lnTo>
                    <a:pt x="1714" y="1866"/>
                  </a:lnTo>
                  <a:lnTo>
                    <a:pt x="1714" y="1866"/>
                  </a:lnTo>
                  <a:lnTo>
                    <a:pt x="1726" y="1864"/>
                  </a:lnTo>
                  <a:lnTo>
                    <a:pt x="1734" y="1862"/>
                  </a:lnTo>
                  <a:lnTo>
                    <a:pt x="1740" y="1860"/>
                  </a:lnTo>
                  <a:lnTo>
                    <a:pt x="1748" y="1857"/>
                  </a:lnTo>
                  <a:lnTo>
                    <a:pt x="1755" y="1853"/>
                  </a:lnTo>
                  <a:lnTo>
                    <a:pt x="1761" y="1848"/>
                  </a:lnTo>
                  <a:lnTo>
                    <a:pt x="1767" y="1843"/>
                  </a:lnTo>
                  <a:lnTo>
                    <a:pt x="1767" y="1860"/>
                  </a:lnTo>
                  <a:lnTo>
                    <a:pt x="1822" y="1860"/>
                  </a:lnTo>
                  <a:lnTo>
                    <a:pt x="1822" y="1710"/>
                  </a:lnTo>
                  <a:lnTo>
                    <a:pt x="1822" y="1710"/>
                  </a:lnTo>
                  <a:lnTo>
                    <a:pt x="1822" y="1701"/>
                  </a:lnTo>
                  <a:lnTo>
                    <a:pt x="1821" y="1694"/>
                  </a:lnTo>
                  <a:lnTo>
                    <a:pt x="1819" y="1686"/>
                  </a:lnTo>
                  <a:lnTo>
                    <a:pt x="1817" y="1678"/>
                  </a:lnTo>
                  <a:lnTo>
                    <a:pt x="1812" y="1672"/>
                  </a:lnTo>
                  <a:lnTo>
                    <a:pt x="1809" y="1665"/>
                  </a:lnTo>
                  <a:lnTo>
                    <a:pt x="1803" y="1659"/>
                  </a:lnTo>
                  <a:lnTo>
                    <a:pt x="1798" y="1654"/>
                  </a:lnTo>
                  <a:lnTo>
                    <a:pt x="1792" y="1650"/>
                  </a:lnTo>
                  <a:lnTo>
                    <a:pt x="1786" y="1645"/>
                  </a:lnTo>
                  <a:lnTo>
                    <a:pt x="1778" y="1642"/>
                  </a:lnTo>
                  <a:lnTo>
                    <a:pt x="1770" y="1639"/>
                  </a:lnTo>
                  <a:lnTo>
                    <a:pt x="1761" y="1636"/>
                  </a:lnTo>
                  <a:lnTo>
                    <a:pt x="1753" y="1635"/>
                  </a:lnTo>
                  <a:lnTo>
                    <a:pt x="1743" y="1634"/>
                  </a:lnTo>
                  <a:lnTo>
                    <a:pt x="1733" y="1633"/>
                  </a:lnTo>
                  <a:lnTo>
                    <a:pt x="1733" y="1633"/>
                  </a:lnTo>
                  <a:lnTo>
                    <a:pt x="1721" y="1634"/>
                  </a:lnTo>
                  <a:lnTo>
                    <a:pt x="1711" y="1634"/>
                  </a:lnTo>
                  <a:lnTo>
                    <a:pt x="1700" y="1636"/>
                  </a:lnTo>
                  <a:lnTo>
                    <a:pt x="1689" y="1639"/>
                  </a:lnTo>
                  <a:lnTo>
                    <a:pt x="1679" y="1642"/>
                  </a:lnTo>
                  <a:lnTo>
                    <a:pt x="1669" y="1645"/>
                  </a:lnTo>
                  <a:lnTo>
                    <a:pt x="1659" y="1650"/>
                  </a:lnTo>
                  <a:lnTo>
                    <a:pt x="1649" y="1655"/>
                  </a:lnTo>
                  <a:lnTo>
                    <a:pt x="1671" y="1693"/>
                  </a:lnTo>
                  <a:close/>
                  <a:moveTo>
                    <a:pt x="1686" y="1786"/>
                  </a:moveTo>
                  <a:lnTo>
                    <a:pt x="1686" y="1786"/>
                  </a:lnTo>
                  <a:lnTo>
                    <a:pt x="1686" y="1780"/>
                  </a:lnTo>
                  <a:lnTo>
                    <a:pt x="1689" y="1773"/>
                  </a:lnTo>
                  <a:lnTo>
                    <a:pt x="1692" y="1768"/>
                  </a:lnTo>
                  <a:lnTo>
                    <a:pt x="1696" y="1763"/>
                  </a:lnTo>
                  <a:lnTo>
                    <a:pt x="1702" y="1760"/>
                  </a:lnTo>
                  <a:lnTo>
                    <a:pt x="1708" y="1758"/>
                  </a:lnTo>
                  <a:lnTo>
                    <a:pt x="1716" y="1755"/>
                  </a:lnTo>
                  <a:lnTo>
                    <a:pt x="1724" y="1755"/>
                  </a:lnTo>
                  <a:lnTo>
                    <a:pt x="1724" y="1755"/>
                  </a:lnTo>
                  <a:lnTo>
                    <a:pt x="1736" y="1755"/>
                  </a:lnTo>
                  <a:lnTo>
                    <a:pt x="1747" y="1758"/>
                  </a:lnTo>
                  <a:lnTo>
                    <a:pt x="1757" y="1761"/>
                  </a:lnTo>
                  <a:lnTo>
                    <a:pt x="1767" y="1766"/>
                  </a:lnTo>
                  <a:lnTo>
                    <a:pt x="1767" y="1796"/>
                  </a:lnTo>
                  <a:lnTo>
                    <a:pt x="1767" y="1796"/>
                  </a:lnTo>
                  <a:lnTo>
                    <a:pt x="1765" y="1801"/>
                  </a:lnTo>
                  <a:lnTo>
                    <a:pt x="1760" y="1805"/>
                  </a:lnTo>
                  <a:lnTo>
                    <a:pt x="1756" y="1810"/>
                  </a:lnTo>
                  <a:lnTo>
                    <a:pt x="1750" y="1813"/>
                  </a:lnTo>
                  <a:lnTo>
                    <a:pt x="1745" y="1816"/>
                  </a:lnTo>
                  <a:lnTo>
                    <a:pt x="1738" y="1818"/>
                  </a:lnTo>
                  <a:lnTo>
                    <a:pt x="1732" y="1819"/>
                  </a:lnTo>
                  <a:lnTo>
                    <a:pt x="1724" y="1821"/>
                  </a:lnTo>
                  <a:lnTo>
                    <a:pt x="1724" y="1821"/>
                  </a:lnTo>
                  <a:lnTo>
                    <a:pt x="1716" y="1819"/>
                  </a:lnTo>
                  <a:lnTo>
                    <a:pt x="1708" y="1817"/>
                  </a:lnTo>
                  <a:lnTo>
                    <a:pt x="1702" y="1815"/>
                  </a:lnTo>
                  <a:lnTo>
                    <a:pt x="1696" y="1811"/>
                  </a:lnTo>
                  <a:lnTo>
                    <a:pt x="1692" y="1806"/>
                  </a:lnTo>
                  <a:lnTo>
                    <a:pt x="1689" y="1801"/>
                  </a:lnTo>
                  <a:lnTo>
                    <a:pt x="1687" y="1794"/>
                  </a:lnTo>
                  <a:lnTo>
                    <a:pt x="1686" y="1786"/>
                  </a:lnTo>
                  <a:lnTo>
                    <a:pt x="1686" y="1786"/>
                  </a:lnTo>
                  <a:close/>
                  <a:moveTo>
                    <a:pt x="2333" y="1796"/>
                  </a:moveTo>
                  <a:lnTo>
                    <a:pt x="2333" y="1796"/>
                  </a:lnTo>
                  <a:lnTo>
                    <a:pt x="2325" y="1803"/>
                  </a:lnTo>
                  <a:lnTo>
                    <a:pt x="2315" y="1808"/>
                  </a:lnTo>
                  <a:lnTo>
                    <a:pt x="2310" y="1811"/>
                  </a:lnTo>
                  <a:lnTo>
                    <a:pt x="2303" y="1813"/>
                  </a:lnTo>
                  <a:lnTo>
                    <a:pt x="2297" y="1814"/>
                  </a:lnTo>
                  <a:lnTo>
                    <a:pt x="2290" y="1815"/>
                  </a:lnTo>
                  <a:lnTo>
                    <a:pt x="2290" y="1815"/>
                  </a:lnTo>
                  <a:lnTo>
                    <a:pt x="2285" y="1814"/>
                  </a:lnTo>
                  <a:lnTo>
                    <a:pt x="2278" y="1814"/>
                  </a:lnTo>
                  <a:lnTo>
                    <a:pt x="2270" y="1812"/>
                  </a:lnTo>
                  <a:lnTo>
                    <a:pt x="2261" y="1807"/>
                  </a:lnTo>
                  <a:lnTo>
                    <a:pt x="2254" y="1802"/>
                  </a:lnTo>
                  <a:lnTo>
                    <a:pt x="2250" y="1797"/>
                  </a:lnTo>
                  <a:lnTo>
                    <a:pt x="2247" y="1793"/>
                  </a:lnTo>
                  <a:lnTo>
                    <a:pt x="2245" y="1787"/>
                  </a:lnTo>
                  <a:lnTo>
                    <a:pt x="2243" y="1781"/>
                  </a:lnTo>
                  <a:lnTo>
                    <a:pt x="2242" y="1774"/>
                  </a:lnTo>
                  <a:lnTo>
                    <a:pt x="2240" y="1766"/>
                  </a:lnTo>
                  <a:lnTo>
                    <a:pt x="2376" y="1766"/>
                  </a:lnTo>
                  <a:lnTo>
                    <a:pt x="2376" y="1766"/>
                  </a:lnTo>
                  <a:lnTo>
                    <a:pt x="2377" y="1750"/>
                  </a:lnTo>
                  <a:lnTo>
                    <a:pt x="2377" y="1750"/>
                  </a:lnTo>
                  <a:lnTo>
                    <a:pt x="2377" y="1737"/>
                  </a:lnTo>
                  <a:lnTo>
                    <a:pt x="2375" y="1725"/>
                  </a:lnTo>
                  <a:lnTo>
                    <a:pt x="2374" y="1712"/>
                  </a:lnTo>
                  <a:lnTo>
                    <a:pt x="2371" y="1701"/>
                  </a:lnTo>
                  <a:lnTo>
                    <a:pt x="2367" y="1691"/>
                  </a:lnTo>
                  <a:lnTo>
                    <a:pt x="2363" y="1682"/>
                  </a:lnTo>
                  <a:lnTo>
                    <a:pt x="2357" y="1673"/>
                  </a:lnTo>
                  <a:lnTo>
                    <a:pt x="2352" y="1665"/>
                  </a:lnTo>
                  <a:lnTo>
                    <a:pt x="2345" y="1657"/>
                  </a:lnTo>
                  <a:lnTo>
                    <a:pt x="2339" y="1652"/>
                  </a:lnTo>
                  <a:lnTo>
                    <a:pt x="2331" y="1646"/>
                  </a:lnTo>
                  <a:lnTo>
                    <a:pt x="2322" y="1642"/>
                  </a:lnTo>
                  <a:lnTo>
                    <a:pt x="2313" y="1639"/>
                  </a:lnTo>
                  <a:lnTo>
                    <a:pt x="2304" y="1635"/>
                  </a:lnTo>
                  <a:lnTo>
                    <a:pt x="2294" y="1634"/>
                  </a:lnTo>
                  <a:lnTo>
                    <a:pt x="2283" y="1633"/>
                  </a:lnTo>
                  <a:lnTo>
                    <a:pt x="2283" y="1633"/>
                  </a:lnTo>
                  <a:lnTo>
                    <a:pt x="2274" y="1634"/>
                  </a:lnTo>
                  <a:lnTo>
                    <a:pt x="2264" y="1635"/>
                  </a:lnTo>
                  <a:lnTo>
                    <a:pt x="2254" y="1639"/>
                  </a:lnTo>
                  <a:lnTo>
                    <a:pt x="2244" y="1642"/>
                  </a:lnTo>
                  <a:lnTo>
                    <a:pt x="2235" y="1646"/>
                  </a:lnTo>
                  <a:lnTo>
                    <a:pt x="2227" y="1653"/>
                  </a:lnTo>
                  <a:lnTo>
                    <a:pt x="2219" y="1658"/>
                  </a:lnTo>
                  <a:lnTo>
                    <a:pt x="2213" y="1666"/>
                  </a:lnTo>
                  <a:lnTo>
                    <a:pt x="2206" y="1674"/>
                  </a:lnTo>
                  <a:lnTo>
                    <a:pt x="2201" y="1683"/>
                  </a:lnTo>
                  <a:lnTo>
                    <a:pt x="2196" y="1693"/>
                  </a:lnTo>
                  <a:lnTo>
                    <a:pt x="2192" y="1703"/>
                  </a:lnTo>
                  <a:lnTo>
                    <a:pt x="2189" y="1714"/>
                  </a:lnTo>
                  <a:lnTo>
                    <a:pt x="2186" y="1726"/>
                  </a:lnTo>
                  <a:lnTo>
                    <a:pt x="2185" y="1737"/>
                  </a:lnTo>
                  <a:lnTo>
                    <a:pt x="2184" y="1750"/>
                  </a:lnTo>
                  <a:lnTo>
                    <a:pt x="2184" y="1750"/>
                  </a:lnTo>
                  <a:lnTo>
                    <a:pt x="2185" y="1762"/>
                  </a:lnTo>
                  <a:lnTo>
                    <a:pt x="2186" y="1774"/>
                  </a:lnTo>
                  <a:lnTo>
                    <a:pt x="2189" y="1786"/>
                  </a:lnTo>
                  <a:lnTo>
                    <a:pt x="2192" y="1797"/>
                  </a:lnTo>
                  <a:lnTo>
                    <a:pt x="2196" y="1807"/>
                  </a:lnTo>
                  <a:lnTo>
                    <a:pt x="2201" y="1817"/>
                  </a:lnTo>
                  <a:lnTo>
                    <a:pt x="2206" y="1826"/>
                  </a:lnTo>
                  <a:lnTo>
                    <a:pt x="2213" y="1834"/>
                  </a:lnTo>
                  <a:lnTo>
                    <a:pt x="2221" y="1840"/>
                  </a:lnTo>
                  <a:lnTo>
                    <a:pt x="2228" y="1847"/>
                  </a:lnTo>
                  <a:lnTo>
                    <a:pt x="2237" y="1853"/>
                  </a:lnTo>
                  <a:lnTo>
                    <a:pt x="2246" y="1857"/>
                  </a:lnTo>
                  <a:lnTo>
                    <a:pt x="2256" y="1860"/>
                  </a:lnTo>
                  <a:lnTo>
                    <a:pt x="2267" y="1864"/>
                  </a:lnTo>
                  <a:lnTo>
                    <a:pt x="2278" y="1865"/>
                  </a:lnTo>
                  <a:lnTo>
                    <a:pt x="2290" y="1866"/>
                  </a:lnTo>
                  <a:lnTo>
                    <a:pt x="2290" y="1866"/>
                  </a:lnTo>
                  <a:lnTo>
                    <a:pt x="2301" y="1865"/>
                  </a:lnTo>
                  <a:lnTo>
                    <a:pt x="2311" y="1864"/>
                  </a:lnTo>
                  <a:lnTo>
                    <a:pt x="2322" y="1860"/>
                  </a:lnTo>
                  <a:lnTo>
                    <a:pt x="2332" y="1857"/>
                  </a:lnTo>
                  <a:lnTo>
                    <a:pt x="2342" y="1851"/>
                  </a:lnTo>
                  <a:lnTo>
                    <a:pt x="2351" y="1846"/>
                  </a:lnTo>
                  <a:lnTo>
                    <a:pt x="2360" y="1838"/>
                  </a:lnTo>
                  <a:lnTo>
                    <a:pt x="2368" y="1830"/>
                  </a:lnTo>
                  <a:lnTo>
                    <a:pt x="2333" y="1796"/>
                  </a:lnTo>
                  <a:close/>
                  <a:moveTo>
                    <a:pt x="2242" y="1726"/>
                  </a:moveTo>
                  <a:lnTo>
                    <a:pt x="2242" y="1726"/>
                  </a:lnTo>
                  <a:lnTo>
                    <a:pt x="2243" y="1716"/>
                  </a:lnTo>
                  <a:lnTo>
                    <a:pt x="2245" y="1707"/>
                  </a:lnTo>
                  <a:lnTo>
                    <a:pt x="2248" y="1699"/>
                  </a:lnTo>
                  <a:lnTo>
                    <a:pt x="2254" y="1693"/>
                  </a:lnTo>
                  <a:lnTo>
                    <a:pt x="2259" y="1687"/>
                  </a:lnTo>
                  <a:lnTo>
                    <a:pt x="2266" y="1684"/>
                  </a:lnTo>
                  <a:lnTo>
                    <a:pt x="2274" y="1680"/>
                  </a:lnTo>
                  <a:lnTo>
                    <a:pt x="2282" y="1680"/>
                  </a:lnTo>
                  <a:lnTo>
                    <a:pt x="2282" y="1680"/>
                  </a:lnTo>
                  <a:lnTo>
                    <a:pt x="2292" y="1682"/>
                  </a:lnTo>
                  <a:lnTo>
                    <a:pt x="2301" y="1684"/>
                  </a:lnTo>
                  <a:lnTo>
                    <a:pt x="2308" y="1688"/>
                  </a:lnTo>
                  <a:lnTo>
                    <a:pt x="2313" y="1695"/>
                  </a:lnTo>
                  <a:lnTo>
                    <a:pt x="2318" y="1701"/>
                  </a:lnTo>
                  <a:lnTo>
                    <a:pt x="2321" y="1709"/>
                  </a:lnTo>
                  <a:lnTo>
                    <a:pt x="2323" y="1718"/>
                  </a:lnTo>
                  <a:lnTo>
                    <a:pt x="2324" y="1726"/>
                  </a:lnTo>
                  <a:lnTo>
                    <a:pt x="2242" y="1726"/>
                  </a:lnTo>
                  <a:close/>
                  <a:moveTo>
                    <a:pt x="2864" y="1796"/>
                  </a:moveTo>
                  <a:lnTo>
                    <a:pt x="2864" y="1796"/>
                  </a:lnTo>
                  <a:lnTo>
                    <a:pt x="2855" y="1803"/>
                  </a:lnTo>
                  <a:lnTo>
                    <a:pt x="2846" y="1808"/>
                  </a:lnTo>
                  <a:lnTo>
                    <a:pt x="2840" y="1811"/>
                  </a:lnTo>
                  <a:lnTo>
                    <a:pt x="2834" y="1813"/>
                  </a:lnTo>
                  <a:lnTo>
                    <a:pt x="2828" y="1814"/>
                  </a:lnTo>
                  <a:lnTo>
                    <a:pt x="2820" y="1815"/>
                  </a:lnTo>
                  <a:lnTo>
                    <a:pt x="2820" y="1815"/>
                  </a:lnTo>
                  <a:lnTo>
                    <a:pt x="2814" y="1814"/>
                  </a:lnTo>
                  <a:lnTo>
                    <a:pt x="2808" y="1814"/>
                  </a:lnTo>
                  <a:lnTo>
                    <a:pt x="2800" y="1812"/>
                  </a:lnTo>
                  <a:lnTo>
                    <a:pt x="2792" y="1807"/>
                  </a:lnTo>
                  <a:lnTo>
                    <a:pt x="2784" y="1802"/>
                  </a:lnTo>
                  <a:lnTo>
                    <a:pt x="2781" y="1797"/>
                  </a:lnTo>
                  <a:lnTo>
                    <a:pt x="2778" y="1793"/>
                  </a:lnTo>
                  <a:lnTo>
                    <a:pt x="2776" y="1787"/>
                  </a:lnTo>
                  <a:lnTo>
                    <a:pt x="2773" y="1781"/>
                  </a:lnTo>
                  <a:lnTo>
                    <a:pt x="2771" y="1774"/>
                  </a:lnTo>
                  <a:lnTo>
                    <a:pt x="2770" y="1766"/>
                  </a:lnTo>
                  <a:lnTo>
                    <a:pt x="2907" y="1766"/>
                  </a:lnTo>
                  <a:lnTo>
                    <a:pt x="2907" y="1766"/>
                  </a:lnTo>
                  <a:lnTo>
                    <a:pt x="2908" y="1750"/>
                  </a:lnTo>
                  <a:lnTo>
                    <a:pt x="2908" y="1750"/>
                  </a:lnTo>
                  <a:lnTo>
                    <a:pt x="2907" y="1737"/>
                  </a:lnTo>
                  <a:lnTo>
                    <a:pt x="2906" y="1725"/>
                  </a:lnTo>
                  <a:lnTo>
                    <a:pt x="2904" y="1712"/>
                  </a:lnTo>
                  <a:lnTo>
                    <a:pt x="2901" y="1701"/>
                  </a:lnTo>
                  <a:lnTo>
                    <a:pt x="2897" y="1691"/>
                  </a:lnTo>
                  <a:lnTo>
                    <a:pt x="2893" y="1682"/>
                  </a:lnTo>
                  <a:lnTo>
                    <a:pt x="2888" y="1673"/>
                  </a:lnTo>
                  <a:lnTo>
                    <a:pt x="2883" y="1665"/>
                  </a:lnTo>
                  <a:lnTo>
                    <a:pt x="2876" y="1657"/>
                  </a:lnTo>
                  <a:lnTo>
                    <a:pt x="2868" y="1652"/>
                  </a:lnTo>
                  <a:lnTo>
                    <a:pt x="2861" y="1646"/>
                  </a:lnTo>
                  <a:lnTo>
                    <a:pt x="2853" y="1642"/>
                  </a:lnTo>
                  <a:lnTo>
                    <a:pt x="2844" y="1639"/>
                  </a:lnTo>
                  <a:lnTo>
                    <a:pt x="2834" y="1635"/>
                  </a:lnTo>
                  <a:lnTo>
                    <a:pt x="2824" y="1634"/>
                  </a:lnTo>
                  <a:lnTo>
                    <a:pt x="2814" y="1633"/>
                  </a:lnTo>
                  <a:lnTo>
                    <a:pt x="2814" y="1633"/>
                  </a:lnTo>
                  <a:lnTo>
                    <a:pt x="2803" y="1634"/>
                  </a:lnTo>
                  <a:lnTo>
                    <a:pt x="2793" y="1635"/>
                  </a:lnTo>
                  <a:lnTo>
                    <a:pt x="2783" y="1639"/>
                  </a:lnTo>
                  <a:lnTo>
                    <a:pt x="2775" y="1642"/>
                  </a:lnTo>
                  <a:lnTo>
                    <a:pt x="2766" y="1646"/>
                  </a:lnTo>
                  <a:lnTo>
                    <a:pt x="2757" y="1653"/>
                  </a:lnTo>
                  <a:lnTo>
                    <a:pt x="2750" y="1658"/>
                  </a:lnTo>
                  <a:lnTo>
                    <a:pt x="2743" y="1666"/>
                  </a:lnTo>
                  <a:lnTo>
                    <a:pt x="2736" y="1674"/>
                  </a:lnTo>
                  <a:lnTo>
                    <a:pt x="2730" y="1683"/>
                  </a:lnTo>
                  <a:lnTo>
                    <a:pt x="2726" y="1693"/>
                  </a:lnTo>
                  <a:lnTo>
                    <a:pt x="2722" y="1703"/>
                  </a:lnTo>
                  <a:lnTo>
                    <a:pt x="2719" y="1714"/>
                  </a:lnTo>
                  <a:lnTo>
                    <a:pt x="2716" y="1726"/>
                  </a:lnTo>
                  <a:lnTo>
                    <a:pt x="2715" y="1737"/>
                  </a:lnTo>
                  <a:lnTo>
                    <a:pt x="2715" y="1750"/>
                  </a:lnTo>
                  <a:lnTo>
                    <a:pt x="2715" y="1750"/>
                  </a:lnTo>
                  <a:lnTo>
                    <a:pt x="2715" y="1762"/>
                  </a:lnTo>
                  <a:lnTo>
                    <a:pt x="2716" y="1774"/>
                  </a:lnTo>
                  <a:lnTo>
                    <a:pt x="2718" y="1786"/>
                  </a:lnTo>
                  <a:lnTo>
                    <a:pt x="2722" y="1797"/>
                  </a:lnTo>
                  <a:lnTo>
                    <a:pt x="2726" y="1807"/>
                  </a:lnTo>
                  <a:lnTo>
                    <a:pt x="2732" y="1817"/>
                  </a:lnTo>
                  <a:lnTo>
                    <a:pt x="2737" y="1826"/>
                  </a:lnTo>
                  <a:lnTo>
                    <a:pt x="2744" y="1834"/>
                  </a:lnTo>
                  <a:lnTo>
                    <a:pt x="2750" y="1840"/>
                  </a:lnTo>
                  <a:lnTo>
                    <a:pt x="2758" y="1847"/>
                  </a:lnTo>
                  <a:lnTo>
                    <a:pt x="2767" y="1853"/>
                  </a:lnTo>
                  <a:lnTo>
                    <a:pt x="2777" y="1857"/>
                  </a:lnTo>
                  <a:lnTo>
                    <a:pt x="2787" y="1860"/>
                  </a:lnTo>
                  <a:lnTo>
                    <a:pt x="2797" y="1864"/>
                  </a:lnTo>
                  <a:lnTo>
                    <a:pt x="2809" y="1865"/>
                  </a:lnTo>
                  <a:lnTo>
                    <a:pt x="2820" y="1866"/>
                  </a:lnTo>
                  <a:lnTo>
                    <a:pt x="2820" y="1866"/>
                  </a:lnTo>
                  <a:lnTo>
                    <a:pt x="2831" y="1865"/>
                  </a:lnTo>
                  <a:lnTo>
                    <a:pt x="2842" y="1864"/>
                  </a:lnTo>
                  <a:lnTo>
                    <a:pt x="2852" y="1860"/>
                  </a:lnTo>
                  <a:lnTo>
                    <a:pt x="2862" y="1857"/>
                  </a:lnTo>
                  <a:lnTo>
                    <a:pt x="2872" y="1851"/>
                  </a:lnTo>
                  <a:lnTo>
                    <a:pt x="2882" y="1846"/>
                  </a:lnTo>
                  <a:lnTo>
                    <a:pt x="2890" y="1838"/>
                  </a:lnTo>
                  <a:lnTo>
                    <a:pt x="2898" y="1830"/>
                  </a:lnTo>
                  <a:lnTo>
                    <a:pt x="2864" y="1796"/>
                  </a:lnTo>
                  <a:close/>
                  <a:moveTo>
                    <a:pt x="2771" y="1726"/>
                  </a:moveTo>
                  <a:lnTo>
                    <a:pt x="2771" y="1726"/>
                  </a:lnTo>
                  <a:lnTo>
                    <a:pt x="2772" y="1716"/>
                  </a:lnTo>
                  <a:lnTo>
                    <a:pt x="2776" y="1707"/>
                  </a:lnTo>
                  <a:lnTo>
                    <a:pt x="2779" y="1699"/>
                  </a:lnTo>
                  <a:lnTo>
                    <a:pt x="2783" y="1693"/>
                  </a:lnTo>
                  <a:lnTo>
                    <a:pt x="2790" y="1687"/>
                  </a:lnTo>
                  <a:lnTo>
                    <a:pt x="2797" y="1684"/>
                  </a:lnTo>
                  <a:lnTo>
                    <a:pt x="2804" y="1680"/>
                  </a:lnTo>
                  <a:lnTo>
                    <a:pt x="2813" y="1680"/>
                  </a:lnTo>
                  <a:lnTo>
                    <a:pt x="2813" y="1680"/>
                  </a:lnTo>
                  <a:lnTo>
                    <a:pt x="2823" y="1682"/>
                  </a:lnTo>
                  <a:lnTo>
                    <a:pt x="2831" y="1684"/>
                  </a:lnTo>
                  <a:lnTo>
                    <a:pt x="2839" y="1688"/>
                  </a:lnTo>
                  <a:lnTo>
                    <a:pt x="2844" y="1695"/>
                  </a:lnTo>
                  <a:lnTo>
                    <a:pt x="2849" y="1701"/>
                  </a:lnTo>
                  <a:lnTo>
                    <a:pt x="2852" y="1709"/>
                  </a:lnTo>
                  <a:lnTo>
                    <a:pt x="2854" y="1718"/>
                  </a:lnTo>
                  <a:lnTo>
                    <a:pt x="2855" y="1726"/>
                  </a:lnTo>
                  <a:lnTo>
                    <a:pt x="2771" y="1726"/>
                  </a:lnTo>
                  <a:close/>
                  <a:moveTo>
                    <a:pt x="2639" y="1783"/>
                  </a:moveTo>
                  <a:lnTo>
                    <a:pt x="2639" y="1783"/>
                  </a:lnTo>
                  <a:lnTo>
                    <a:pt x="2639" y="1791"/>
                  </a:lnTo>
                  <a:lnTo>
                    <a:pt x="2640" y="1796"/>
                  </a:lnTo>
                  <a:lnTo>
                    <a:pt x="2642" y="1802"/>
                  </a:lnTo>
                  <a:lnTo>
                    <a:pt x="2644" y="1806"/>
                  </a:lnTo>
                  <a:lnTo>
                    <a:pt x="2648" y="1810"/>
                  </a:lnTo>
                  <a:lnTo>
                    <a:pt x="2652" y="1812"/>
                  </a:lnTo>
                  <a:lnTo>
                    <a:pt x="2656" y="1813"/>
                  </a:lnTo>
                  <a:lnTo>
                    <a:pt x="2663" y="1813"/>
                  </a:lnTo>
                  <a:lnTo>
                    <a:pt x="2663" y="1813"/>
                  </a:lnTo>
                  <a:lnTo>
                    <a:pt x="2671" y="1813"/>
                  </a:lnTo>
                  <a:lnTo>
                    <a:pt x="2680" y="1811"/>
                  </a:lnTo>
                  <a:lnTo>
                    <a:pt x="2688" y="1807"/>
                  </a:lnTo>
                  <a:lnTo>
                    <a:pt x="2696" y="1803"/>
                  </a:lnTo>
                  <a:lnTo>
                    <a:pt x="2690" y="1855"/>
                  </a:lnTo>
                  <a:lnTo>
                    <a:pt x="2690" y="1855"/>
                  </a:lnTo>
                  <a:lnTo>
                    <a:pt x="2680" y="1859"/>
                  </a:lnTo>
                  <a:lnTo>
                    <a:pt x="2668" y="1862"/>
                  </a:lnTo>
                  <a:lnTo>
                    <a:pt x="2655" y="1865"/>
                  </a:lnTo>
                  <a:lnTo>
                    <a:pt x="2643" y="1866"/>
                  </a:lnTo>
                  <a:lnTo>
                    <a:pt x="2643" y="1866"/>
                  </a:lnTo>
                  <a:lnTo>
                    <a:pt x="2636" y="1865"/>
                  </a:lnTo>
                  <a:lnTo>
                    <a:pt x="2628" y="1864"/>
                  </a:lnTo>
                  <a:lnTo>
                    <a:pt x="2621" y="1861"/>
                  </a:lnTo>
                  <a:lnTo>
                    <a:pt x="2616" y="1859"/>
                  </a:lnTo>
                  <a:lnTo>
                    <a:pt x="2610" y="1856"/>
                  </a:lnTo>
                  <a:lnTo>
                    <a:pt x="2605" y="1853"/>
                  </a:lnTo>
                  <a:lnTo>
                    <a:pt x="2601" y="1848"/>
                  </a:lnTo>
                  <a:lnTo>
                    <a:pt x="2597" y="1843"/>
                  </a:lnTo>
                  <a:lnTo>
                    <a:pt x="2591" y="1833"/>
                  </a:lnTo>
                  <a:lnTo>
                    <a:pt x="2587" y="1821"/>
                  </a:lnTo>
                  <a:lnTo>
                    <a:pt x="2585" y="1810"/>
                  </a:lnTo>
                  <a:lnTo>
                    <a:pt x="2584" y="1797"/>
                  </a:lnTo>
                  <a:lnTo>
                    <a:pt x="2584" y="1689"/>
                  </a:lnTo>
                  <a:lnTo>
                    <a:pt x="2549" y="1689"/>
                  </a:lnTo>
                  <a:lnTo>
                    <a:pt x="2549" y="1639"/>
                  </a:lnTo>
                  <a:lnTo>
                    <a:pt x="2584" y="1639"/>
                  </a:lnTo>
                  <a:lnTo>
                    <a:pt x="2584" y="1581"/>
                  </a:lnTo>
                  <a:lnTo>
                    <a:pt x="2639" y="1554"/>
                  </a:lnTo>
                  <a:lnTo>
                    <a:pt x="2639" y="1639"/>
                  </a:lnTo>
                  <a:lnTo>
                    <a:pt x="2688" y="1639"/>
                  </a:lnTo>
                  <a:lnTo>
                    <a:pt x="2688" y="1689"/>
                  </a:lnTo>
                  <a:lnTo>
                    <a:pt x="2639" y="1689"/>
                  </a:lnTo>
                  <a:lnTo>
                    <a:pt x="2639" y="1783"/>
                  </a:lnTo>
                  <a:close/>
                  <a:moveTo>
                    <a:pt x="2532" y="1855"/>
                  </a:moveTo>
                  <a:lnTo>
                    <a:pt x="2532" y="1855"/>
                  </a:lnTo>
                  <a:lnTo>
                    <a:pt x="2522" y="1859"/>
                  </a:lnTo>
                  <a:lnTo>
                    <a:pt x="2511" y="1862"/>
                  </a:lnTo>
                  <a:lnTo>
                    <a:pt x="2499" y="1865"/>
                  </a:lnTo>
                  <a:lnTo>
                    <a:pt x="2487" y="1866"/>
                  </a:lnTo>
                  <a:lnTo>
                    <a:pt x="2487" y="1866"/>
                  </a:lnTo>
                  <a:lnTo>
                    <a:pt x="2478" y="1865"/>
                  </a:lnTo>
                  <a:lnTo>
                    <a:pt x="2471" y="1864"/>
                  </a:lnTo>
                  <a:lnTo>
                    <a:pt x="2464" y="1861"/>
                  </a:lnTo>
                  <a:lnTo>
                    <a:pt x="2458" y="1859"/>
                  </a:lnTo>
                  <a:lnTo>
                    <a:pt x="2453" y="1856"/>
                  </a:lnTo>
                  <a:lnTo>
                    <a:pt x="2448" y="1853"/>
                  </a:lnTo>
                  <a:lnTo>
                    <a:pt x="2443" y="1848"/>
                  </a:lnTo>
                  <a:lnTo>
                    <a:pt x="2440" y="1843"/>
                  </a:lnTo>
                  <a:lnTo>
                    <a:pt x="2434" y="1833"/>
                  </a:lnTo>
                  <a:lnTo>
                    <a:pt x="2430" y="1821"/>
                  </a:lnTo>
                  <a:lnTo>
                    <a:pt x="2427" y="1810"/>
                  </a:lnTo>
                  <a:lnTo>
                    <a:pt x="2427" y="1797"/>
                  </a:lnTo>
                  <a:lnTo>
                    <a:pt x="2427" y="1689"/>
                  </a:lnTo>
                  <a:lnTo>
                    <a:pt x="2393" y="1689"/>
                  </a:lnTo>
                  <a:lnTo>
                    <a:pt x="2393" y="1639"/>
                  </a:lnTo>
                  <a:lnTo>
                    <a:pt x="2427" y="1639"/>
                  </a:lnTo>
                  <a:lnTo>
                    <a:pt x="2427" y="1581"/>
                  </a:lnTo>
                  <a:lnTo>
                    <a:pt x="2482" y="1554"/>
                  </a:lnTo>
                  <a:lnTo>
                    <a:pt x="2482" y="1639"/>
                  </a:lnTo>
                  <a:lnTo>
                    <a:pt x="2528" y="1639"/>
                  </a:lnTo>
                  <a:lnTo>
                    <a:pt x="2528" y="1689"/>
                  </a:lnTo>
                  <a:lnTo>
                    <a:pt x="2482" y="1689"/>
                  </a:lnTo>
                  <a:lnTo>
                    <a:pt x="2482" y="1783"/>
                  </a:lnTo>
                  <a:lnTo>
                    <a:pt x="2482" y="1783"/>
                  </a:lnTo>
                  <a:lnTo>
                    <a:pt x="2482" y="1791"/>
                  </a:lnTo>
                  <a:lnTo>
                    <a:pt x="2483" y="1796"/>
                  </a:lnTo>
                  <a:lnTo>
                    <a:pt x="2485" y="1802"/>
                  </a:lnTo>
                  <a:lnTo>
                    <a:pt x="2488" y="1806"/>
                  </a:lnTo>
                  <a:lnTo>
                    <a:pt x="2491" y="1810"/>
                  </a:lnTo>
                  <a:lnTo>
                    <a:pt x="2495" y="1812"/>
                  </a:lnTo>
                  <a:lnTo>
                    <a:pt x="2500" y="1813"/>
                  </a:lnTo>
                  <a:lnTo>
                    <a:pt x="2505" y="1813"/>
                  </a:lnTo>
                  <a:lnTo>
                    <a:pt x="2505" y="1813"/>
                  </a:lnTo>
                  <a:lnTo>
                    <a:pt x="2514" y="1813"/>
                  </a:lnTo>
                  <a:lnTo>
                    <a:pt x="2523" y="1811"/>
                  </a:lnTo>
                  <a:lnTo>
                    <a:pt x="2531" y="1807"/>
                  </a:lnTo>
                  <a:lnTo>
                    <a:pt x="2538" y="1803"/>
                  </a:lnTo>
                  <a:lnTo>
                    <a:pt x="2532" y="1855"/>
                  </a:lnTo>
                  <a:close/>
                  <a:moveTo>
                    <a:pt x="3074" y="1700"/>
                  </a:moveTo>
                  <a:lnTo>
                    <a:pt x="3074" y="1700"/>
                  </a:lnTo>
                  <a:lnTo>
                    <a:pt x="3066" y="1695"/>
                  </a:lnTo>
                  <a:lnTo>
                    <a:pt x="3057" y="1691"/>
                  </a:lnTo>
                  <a:lnTo>
                    <a:pt x="3047" y="1689"/>
                  </a:lnTo>
                  <a:lnTo>
                    <a:pt x="3037" y="1688"/>
                  </a:lnTo>
                  <a:lnTo>
                    <a:pt x="3037" y="1688"/>
                  </a:lnTo>
                  <a:lnTo>
                    <a:pt x="3028" y="1689"/>
                  </a:lnTo>
                  <a:lnTo>
                    <a:pt x="3020" y="1691"/>
                  </a:lnTo>
                  <a:lnTo>
                    <a:pt x="3013" y="1696"/>
                  </a:lnTo>
                  <a:lnTo>
                    <a:pt x="3007" y="1701"/>
                  </a:lnTo>
                  <a:lnTo>
                    <a:pt x="3003" y="1708"/>
                  </a:lnTo>
                  <a:lnTo>
                    <a:pt x="3001" y="1717"/>
                  </a:lnTo>
                  <a:lnTo>
                    <a:pt x="2999" y="1728"/>
                  </a:lnTo>
                  <a:lnTo>
                    <a:pt x="2998" y="1740"/>
                  </a:lnTo>
                  <a:lnTo>
                    <a:pt x="2998" y="1860"/>
                  </a:lnTo>
                  <a:lnTo>
                    <a:pt x="2943" y="1860"/>
                  </a:lnTo>
                  <a:lnTo>
                    <a:pt x="2943" y="1639"/>
                  </a:lnTo>
                  <a:lnTo>
                    <a:pt x="2998" y="1639"/>
                  </a:lnTo>
                  <a:lnTo>
                    <a:pt x="2998" y="1657"/>
                  </a:lnTo>
                  <a:lnTo>
                    <a:pt x="2998" y="1657"/>
                  </a:lnTo>
                  <a:lnTo>
                    <a:pt x="3003" y="1652"/>
                  </a:lnTo>
                  <a:lnTo>
                    <a:pt x="3009" y="1646"/>
                  </a:lnTo>
                  <a:lnTo>
                    <a:pt x="3014" y="1643"/>
                  </a:lnTo>
                  <a:lnTo>
                    <a:pt x="3021" y="1640"/>
                  </a:lnTo>
                  <a:lnTo>
                    <a:pt x="3026" y="1636"/>
                  </a:lnTo>
                  <a:lnTo>
                    <a:pt x="3033" y="1635"/>
                  </a:lnTo>
                  <a:lnTo>
                    <a:pt x="3039" y="1634"/>
                  </a:lnTo>
                  <a:lnTo>
                    <a:pt x="3047" y="1633"/>
                  </a:lnTo>
                  <a:lnTo>
                    <a:pt x="3047" y="1633"/>
                  </a:lnTo>
                  <a:lnTo>
                    <a:pt x="3058" y="1634"/>
                  </a:lnTo>
                  <a:lnTo>
                    <a:pt x="3069" y="1637"/>
                  </a:lnTo>
                  <a:lnTo>
                    <a:pt x="3079" y="1641"/>
                  </a:lnTo>
                  <a:lnTo>
                    <a:pt x="3088" y="1646"/>
                  </a:lnTo>
                  <a:lnTo>
                    <a:pt x="3074" y="1700"/>
                  </a:lnTo>
                  <a:close/>
                  <a:moveTo>
                    <a:pt x="593" y="1579"/>
                  </a:moveTo>
                  <a:lnTo>
                    <a:pt x="593" y="1607"/>
                  </a:lnTo>
                  <a:lnTo>
                    <a:pt x="537" y="1607"/>
                  </a:lnTo>
                  <a:lnTo>
                    <a:pt x="537" y="1551"/>
                  </a:lnTo>
                  <a:lnTo>
                    <a:pt x="593" y="1551"/>
                  </a:lnTo>
                  <a:lnTo>
                    <a:pt x="593" y="1579"/>
                  </a:lnTo>
                  <a:close/>
                  <a:moveTo>
                    <a:pt x="975" y="1639"/>
                  </a:moveTo>
                  <a:lnTo>
                    <a:pt x="1030" y="1639"/>
                  </a:lnTo>
                  <a:lnTo>
                    <a:pt x="1030" y="1738"/>
                  </a:lnTo>
                  <a:lnTo>
                    <a:pt x="1030" y="1860"/>
                  </a:lnTo>
                  <a:lnTo>
                    <a:pt x="975" y="1860"/>
                  </a:lnTo>
                  <a:lnTo>
                    <a:pt x="975" y="1639"/>
                  </a:lnTo>
                  <a:close/>
                  <a:moveTo>
                    <a:pt x="1030" y="1579"/>
                  </a:moveTo>
                  <a:lnTo>
                    <a:pt x="1030" y="1607"/>
                  </a:lnTo>
                  <a:lnTo>
                    <a:pt x="975" y="1607"/>
                  </a:lnTo>
                  <a:lnTo>
                    <a:pt x="975" y="1551"/>
                  </a:lnTo>
                  <a:lnTo>
                    <a:pt x="1030" y="1551"/>
                  </a:lnTo>
                  <a:lnTo>
                    <a:pt x="1030" y="1579"/>
                  </a:lnTo>
                  <a:close/>
                  <a:moveTo>
                    <a:pt x="2539" y="2042"/>
                  </a:moveTo>
                  <a:lnTo>
                    <a:pt x="2539" y="2042"/>
                  </a:lnTo>
                  <a:lnTo>
                    <a:pt x="2534" y="2038"/>
                  </a:lnTo>
                  <a:lnTo>
                    <a:pt x="2528" y="2033"/>
                  </a:lnTo>
                  <a:lnTo>
                    <a:pt x="2523" y="2030"/>
                  </a:lnTo>
                  <a:lnTo>
                    <a:pt x="2516" y="2027"/>
                  </a:lnTo>
                  <a:lnTo>
                    <a:pt x="2511" y="2025"/>
                  </a:lnTo>
                  <a:lnTo>
                    <a:pt x="2504" y="2024"/>
                  </a:lnTo>
                  <a:lnTo>
                    <a:pt x="2490" y="2021"/>
                  </a:lnTo>
                  <a:lnTo>
                    <a:pt x="2490" y="2021"/>
                  </a:lnTo>
                  <a:lnTo>
                    <a:pt x="2480" y="2022"/>
                  </a:lnTo>
                  <a:lnTo>
                    <a:pt x="2471" y="2024"/>
                  </a:lnTo>
                  <a:lnTo>
                    <a:pt x="2462" y="2027"/>
                  </a:lnTo>
                  <a:lnTo>
                    <a:pt x="2453" y="2030"/>
                  </a:lnTo>
                  <a:lnTo>
                    <a:pt x="2446" y="2035"/>
                  </a:lnTo>
                  <a:lnTo>
                    <a:pt x="2439" y="2039"/>
                  </a:lnTo>
                  <a:lnTo>
                    <a:pt x="2432" y="2046"/>
                  </a:lnTo>
                  <a:lnTo>
                    <a:pt x="2426" y="2052"/>
                  </a:lnTo>
                  <a:lnTo>
                    <a:pt x="2421" y="2060"/>
                  </a:lnTo>
                  <a:lnTo>
                    <a:pt x="2416" y="2069"/>
                  </a:lnTo>
                  <a:lnTo>
                    <a:pt x="2413" y="2078"/>
                  </a:lnTo>
                  <a:lnTo>
                    <a:pt x="2409" y="2089"/>
                  </a:lnTo>
                  <a:lnTo>
                    <a:pt x="2406" y="2099"/>
                  </a:lnTo>
                  <a:lnTo>
                    <a:pt x="2405" y="2111"/>
                  </a:lnTo>
                  <a:lnTo>
                    <a:pt x="2404" y="2123"/>
                  </a:lnTo>
                  <a:lnTo>
                    <a:pt x="2403" y="2136"/>
                  </a:lnTo>
                  <a:lnTo>
                    <a:pt x="2403" y="2136"/>
                  </a:lnTo>
                  <a:lnTo>
                    <a:pt x="2404" y="2149"/>
                  </a:lnTo>
                  <a:lnTo>
                    <a:pt x="2405" y="2161"/>
                  </a:lnTo>
                  <a:lnTo>
                    <a:pt x="2406" y="2174"/>
                  </a:lnTo>
                  <a:lnTo>
                    <a:pt x="2409" y="2186"/>
                  </a:lnTo>
                  <a:lnTo>
                    <a:pt x="2411" y="2196"/>
                  </a:lnTo>
                  <a:lnTo>
                    <a:pt x="2416" y="2206"/>
                  </a:lnTo>
                  <a:lnTo>
                    <a:pt x="2420" y="2214"/>
                  </a:lnTo>
                  <a:lnTo>
                    <a:pt x="2426" y="2222"/>
                  </a:lnTo>
                  <a:lnTo>
                    <a:pt x="2431" y="2230"/>
                  </a:lnTo>
                  <a:lnTo>
                    <a:pt x="2438" y="2235"/>
                  </a:lnTo>
                  <a:lnTo>
                    <a:pt x="2445" y="2241"/>
                  </a:lnTo>
                  <a:lnTo>
                    <a:pt x="2452" y="2245"/>
                  </a:lnTo>
                  <a:lnTo>
                    <a:pt x="2461" y="2250"/>
                  </a:lnTo>
                  <a:lnTo>
                    <a:pt x="2470" y="2252"/>
                  </a:lnTo>
                  <a:lnTo>
                    <a:pt x="2479" y="2253"/>
                  </a:lnTo>
                  <a:lnTo>
                    <a:pt x="2489" y="2254"/>
                  </a:lnTo>
                  <a:lnTo>
                    <a:pt x="2489" y="2254"/>
                  </a:lnTo>
                  <a:lnTo>
                    <a:pt x="2495" y="2253"/>
                  </a:lnTo>
                  <a:lnTo>
                    <a:pt x="2503" y="2252"/>
                  </a:lnTo>
                  <a:lnTo>
                    <a:pt x="2510" y="2251"/>
                  </a:lnTo>
                  <a:lnTo>
                    <a:pt x="2515" y="2249"/>
                  </a:lnTo>
                  <a:lnTo>
                    <a:pt x="2522" y="2245"/>
                  </a:lnTo>
                  <a:lnTo>
                    <a:pt x="2528" y="2242"/>
                  </a:lnTo>
                  <a:lnTo>
                    <a:pt x="2534" y="2238"/>
                  </a:lnTo>
                  <a:lnTo>
                    <a:pt x="2539" y="2232"/>
                  </a:lnTo>
                  <a:lnTo>
                    <a:pt x="2539" y="2249"/>
                  </a:lnTo>
                  <a:lnTo>
                    <a:pt x="2595" y="2249"/>
                  </a:lnTo>
                  <a:lnTo>
                    <a:pt x="2595" y="1934"/>
                  </a:lnTo>
                  <a:lnTo>
                    <a:pt x="2539" y="1962"/>
                  </a:lnTo>
                  <a:lnTo>
                    <a:pt x="2539" y="2042"/>
                  </a:lnTo>
                  <a:close/>
                  <a:moveTo>
                    <a:pt x="2501" y="2203"/>
                  </a:moveTo>
                  <a:lnTo>
                    <a:pt x="2501" y="2203"/>
                  </a:lnTo>
                  <a:lnTo>
                    <a:pt x="2493" y="2202"/>
                  </a:lnTo>
                  <a:lnTo>
                    <a:pt x="2487" y="2200"/>
                  </a:lnTo>
                  <a:lnTo>
                    <a:pt x="2479" y="2197"/>
                  </a:lnTo>
                  <a:lnTo>
                    <a:pt x="2472" y="2190"/>
                  </a:lnTo>
                  <a:lnTo>
                    <a:pt x="2467" y="2181"/>
                  </a:lnTo>
                  <a:lnTo>
                    <a:pt x="2462" y="2169"/>
                  </a:lnTo>
                  <a:lnTo>
                    <a:pt x="2460" y="2154"/>
                  </a:lnTo>
                  <a:lnTo>
                    <a:pt x="2459" y="2134"/>
                  </a:lnTo>
                  <a:lnTo>
                    <a:pt x="2459" y="2134"/>
                  </a:lnTo>
                  <a:lnTo>
                    <a:pt x="2460" y="2117"/>
                  </a:lnTo>
                  <a:lnTo>
                    <a:pt x="2462" y="2103"/>
                  </a:lnTo>
                  <a:lnTo>
                    <a:pt x="2467" y="2092"/>
                  </a:lnTo>
                  <a:lnTo>
                    <a:pt x="2472" y="2084"/>
                  </a:lnTo>
                  <a:lnTo>
                    <a:pt x="2479" y="2079"/>
                  </a:lnTo>
                  <a:lnTo>
                    <a:pt x="2485" y="2074"/>
                  </a:lnTo>
                  <a:lnTo>
                    <a:pt x="2493" y="2073"/>
                  </a:lnTo>
                  <a:lnTo>
                    <a:pt x="2500" y="2072"/>
                  </a:lnTo>
                  <a:lnTo>
                    <a:pt x="2500" y="2072"/>
                  </a:lnTo>
                  <a:lnTo>
                    <a:pt x="2507" y="2073"/>
                  </a:lnTo>
                  <a:lnTo>
                    <a:pt x="2514" y="2074"/>
                  </a:lnTo>
                  <a:lnTo>
                    <a:pt x="2520" y="2076"/>
                  </a:lnTo>
                  <a:lnTo>
                    <a:pt x="2525" y="2080"/>
                  </a:lnTo>
                  <a:lnTo>
                    <a:pt x="2530" y="2083"/>
                  </a:lnTo>
                  <a:lnTo>
                    <a:pt x="2534" y="2086"/>
                  </a:lnTo>
                  <a:lnTo>
                    <a:pt x="2539" y="2094"/>
                  </a:lnTo>
                  <a:lnTo>
                    <a:pt x="2539" y="2181"/>
                  </a:lnTo>
                  <a:lnTo>
                    <a:pt x="2539" y="2181"/>
                  </a:lnTo>
                  <a:lnTo>
                    <a:pt x="2533" y="2189"/>
                  </a:lnTo>
                  <a:lnTo>
                    <a:pt x="2525" y="2196"/>
                  </a:lnTo>
                  <a:lnTo>
                    <a:pt x="2520" y="2199"/>
                  </a:lnTo>
                  <a:lnTo>
                    <a:pt x="2514" y="2201"/>
                  </a:lnTo>
                  <a:lnTo>
                    <a:pt x="2507" y="2202"/>
                  </a:lnTo>
                  <a:lnTo>
                    <a:pt x="2501" y="2203"/>
                  </a:lnTo>
                  <a:lnTo>
                    <a:pt x="2501" y="2203"/>
                  </a:lnTo>
                  <a:close/>
                  <a:moveTo>
                    <a:pt x="672" y="2089"/>
                  </a:moveTo>
                  <a:lnTo>
                    <a:pt x="672" y="2089"/>
                  </a:lnTo>
                  <a:lnTo>
                    <a:pt x="664" y="2084"/>
                  </a:lnTo>
                  <a:lnTo>
                    <a:pt x="656" y="2080"/>
                  </a:lnTo>
                  <a:lnTo>
                    <a:pt x="646" y="2078"/>
                  </a:lnTo>
                  <a:lnTo>
                    <a:pt x="636" y="2076"/>
                  </a:lnTo>
                  <a:lnTo>
                    <a:pt x="636" y="2076"/>
                  </a:lnTo>
                  <a:lnTo>
                    <a:pt x="627" y="2078"/>
                  </a:lnTo>
                  <a:lnTo>
                    <a:pt x="618" y="2080"/>
                  </a:lnTo>
                  <a:lnTo>
                    <a:pt x="611" y="2084"/>
                  </a:lnTo>
                  <a:lnTo>
                    <a:pt x="606" y="2090"/>
                  </a:lnTo>
                  <a:lnTo>
                    <a:pt x="601" y="2096"/>
                  </a:lnTo>
                  <a:lnTo>
                    <a:pt x="599" y="2105"/>
                  </a:lnTo>
                  <a:lnTo>
                    <a:pt x="597" y="2116"/>
                  </a:lnTo>
                  <a:lnTo>
                    <a:pt x="596" y="2128"/>
                  </a:lnTo>
                  <a:lnTo>
                    <a:pt x="596" y="2249"/>
                  </a:lnTo>
                  <a:lnTo>
                    <a:pt x="542" y="2249"/>
                  </a:lnTo>
                  <a:lnTo>
                    <a:pt x="542" y="2027"/>
                  </a:lnTo>
                  <a:lnTo>
                    <a:pt x="596" y="2027"/>
                  </a:lnTo>
                  <a:lnTo>
                    <a:pt x="596" y="2046"/>
                  </a:lnTo>
                  <a:lnTo>
                    <a:pt x="596" y="2046"/>
                  </a:lnTo>
                  <a:lnTo>
                    <a:pt x="601" y="2040"/>
                  </a:lnTo>
                  <a:lnTo>
                    <a:pt x="607" y="2035"/>
                  </a:lnTo>
                  <a:lnTo>
                    <a:pt x="613" y="2031"/>
                  </a:lnTo>
                  <a:lnTo>
                    <a:pt x="619" y="2028"/>
                  </a:lnTo>
                  <a:lnTo>
                    <a:pt x="625" y="2025"/>
                  </a:lnTo>
                  <a:lnTo>
                    <a:pt x="631" y="2024"/>
                  </a:lnTo>
                  <a:lnTo>
                    <a:pt x="639" y="2022"/>
                  </a:lnTo>
                  <a:lnTo>
                    <a:pt x="646" y="2021"/>
                  </a:lnTo>
                  <a:lnTo>
                    <a:pt x="646" y="2021"/>
                  </a:lnTo>
                  <a:lnTo>
                    <a:pt x="657" y="2022"/>
                  </a:lnTo>
                  <a:lnTo>
                    <a:pt x="668" y="2026"/>
                  </a:lnTo>
                  <a:lnTo>
                    <a:pt x="679" y="2030"/>
                  </a:lnTo>
                  <a:lnTo>
                    <a:pt x="688" y="2036"/>
                  </a:lnTo>
                  <a:lnTo>
                    <a:pt x="672" y="2089"/>
                  </a:lnTo>
                  <a:close/>
                  <a:moveTo>
                    <a:pt x="241" y="2027"/>
                  </a:moveTo>
                  <a:lnTo>
                    <a:pt x="295" y="2027"/>
                  </a:lnTo>
                  <a:lnTo>
                    <a:pt x="232" y="2249"/>
                  </a:lnTo>
                  <a:lnTo>
                    <a:pt x="184" y="2249"/>
                  </a:lnTo>
                  <a:lnTo>
                    <a:pt x="160" y="2157"/>
                  </a:lnTo>
                  <a:lnTo>
                    <a:pt x="160" y="2157"/>
                  </a:lnTo>
                  <a:lnTo>
                    <a:pt x="148" y="2108"/>
                  </a:lnTo>
                  <a:lnTo>
                    <a:pt x="148" y="2108"/>
                  </a:lnTo>
                  <a:lnTo>
                    <a:pt x="142" y="2132"/>
                  </a:lnTo>
                  <a:lnTo>
                    <a:pt x="136" y="2158"/>
                  </a:lnTo>
                  <a:lnTo>
                    <a:pt x="110" y="2249"/>
                  </a:lnTo>
                  <a:lnTo>
                    <a:pt x="63" y="2249"/>
                  </a:lnTo>
                  <a:lnTo>
                    <a:pt x="63" y="2247"/>
                  </a:lnTo>
                  <a:lnTo>
                    <a:pt x="0" y="2027"/>
                  </a:lnTo>
                  <a:lnTo>
                    <a:pt x="57" y="2027"/>
                  </a:lnTo>
                  <a:lnTo>
                    <a:pt x="77" y="2110"/>
                  </a:lnTo>
                  <a:lnTo>
                    <a:pt x="77" y="2110"/>
                  </a:lnTo>
                  <a:lnTo>
                    <a:pt x="83" y="2136"/>
                  </a:lnTo>
                  <a:lnTo>
                    <a:pt x="88" y="2164"/>
                  </a:lnTo>
                  <a:lnTo>
                    <a:pt x="88" y="2164"/>
                  </a:lnTo>
                  <a:lnTo>
                    <a:pt x="95" y="2136"/>
                  </a:lnTo>
                  <a:lnTo>
                    <a:pt x="102" y="2108"/>
                  </a:lnTo>
                  <a:lnTo>
                    <a:pt x="125" y="2027"/>
                  </a:lnTo>
                  <a:lnTo>
                    <a:pt x="172" y="2027"/>
                  </a:lnTo>
                  <a:lnTo>
                    <a:pt x="195" y="2108"/>
                  </a:lnTo>
                  <a:lnTo>
                    <a:pt x="195" y="2108"/>
                  </a:lnTo>
                  <a:lnTo>
                    <a:pt x="202" y="2135"/>
                  </a:lnTo>
                  <a:lnTo>
                    <a:pt x="209" y="2165"/>
                  </a:lnTo>
                  <a:lnTo>
                    <a:pt x="209" y="2165"/>
                  </a:lnTo>
                  <a:lnTo>
                    <a:pt x="213" y="2139"/>
                  </a:lnTo>
                  <a:lnTo>
                    <a:pt x="220" y="2108"/>
                  </a:lnTo>
                  <a:lnTo>
                    <a:pt x="241" y="2027"/>
                  </a:lnTo>
                  <a:close/>
                  <a:moveTo>
                    <a:pt x="406" y="2021"/>
                  </a:moveTo>
                  <a:lnTo>
                    <a:pt x="406" y="2021"/>
                  </a:lnTo>
                  <a:lnTo>
                    <a:pt x="396" y="2022"/>
                  </a:lnTo>
                  <a:lnTo>
                    <a:pt x="385" y="2024"/>
                  </a:lnTo>
                  <a:lnTo>
                    <a:pt x="375" y="2027"/>
                  </a:lnTo>
                  <a:lnTo>
                    <a:pt x="366" y="2030"/>
                  </a:lnTo>
                  <a:lnTo>
                    <a:pt x="358" y="2035"/>
                  </a:lnTo>
                  <a:lnTo>
                    <a:pt x="349" y="2040"/>
                  </a:lnTo>
                  <a:lnTo>
                    <a:pt x="341" y="2047"/>
                  </a:lnTo>
                  <a:lnTo>
                    <a:pt x="334" y="2054"/>
                  </a:lnTo>
                  <a:lnTo>
                    <a:pt x="328" y="2062"/>
                  </a:lnTo>
                  <a:lnTo>
                    <a:pt x="322" y="2071"/>
                  </a:lnTo>
                  <a:lnTo>
                    <a:pt x="317" y="2081"/>
                  </a:lnTo>
                  <a:lnTo>
                    <a:pt x="313" y="2091"/>
                  </a:lnTo>
                  <a:lnTo>
                    <a:pt x="310" y="2102"/>
                  </a:lnTo>
                  <a:lnTo>
                    <a:pt x="308" y="2113"/>
                  </a:lnTo>
                  <a:lnTo>
                    <a:pt x="306" y="2125"/>
                  </a:lnTo>
                  <a:lnTo>
                    <a:pt x="306" y="2138"/>
                  </a:lnTo>
                  <a:lnTo>
                    <a:pt x="306" y="2138"/>
                  </a:lnTo>
                  <a:lnTo>
                    <a:pt x="306" y="2150"/>
                  </a:lnTo>
                  <a:lnTo>
                    <a:pt x="308" y="2163"/>
                  </a:lnTo>
                  <a:lnTo>
                    <a:pt x="310" y="2174"/>
                  </a:lnTo>
                  <a:lnTo>
                    <a:pt x="313" y="2185"/>
                  </a:lnTo>
                  <a:lnTo>
                    <a:pt x="317" y="2194"/>
                  </a:lnTo>
                  <a:lnTo>
                    <a:pt x="322" y="2204"/>
                  </a:lnTo>
                  <a:lnTo>
                    <a:pt x="328" y="2213"/>
                  </a:lnTo>
                  <a:lnTo>
                    <a:pt x="334" y="2221"/>
                  </a:lnTo>
                  <a:lnTo>
                    <a:pt x="341" y="2229"/>
                  </a:lnTo>
                  <a:lnTo>
                    <a:pt x="349" y="2235"/>
                  </a:lnTo>
                  <a:lnTo>
                    <a:pt x="358" y="2241"/>
                  </a:lnTo>
                  <a:lnTo>
                    <a:pt x="366" y="2245"/>
                  </a:lnTo>
                  <a:lnTo>
                    <a:pt x="375" y="2249"/>
                  </a:lnTo>
                  <a:lnTo>
                    <a:pt x="385" y="2252"/>
                  </a:lnTo>
                  <a:lnTo>
                    <a:pt x="396" y="2253"/>
                  </a:lnTo>
                  <a:lnTo>
                    <a:pt x="406" y="2254"/>
                  </a:lnTo>
                  <a:lnTo>
                    <a:pt x="406" y="2254"/>
                  </a:lnTo>
                  <a:lnTo>
                    <a:pt x="417" y="2253"/>
                  </a:lnTo>
                  <a:lnTo>
                    <a:pt x="428" y="2252"/>
                  </a:lnTo>
                  <a:lnTo>
                    <a:pt x="438" y="2249"/>
                  </a:lnTo>
                  <a:lnTo>
                    <a:pt x="447" y="2245"/>
                  </a:lnTo>
                  <a:lnTo>
                    <a:pt x="456" y="2241"/>
                  </a:lnTo>
                  <a:lnTo>
                    <a:pt x="465" y="2235"/>
                  </a:lnTo>
                  <a:lnTo>
                    <a:pt x="472" y="2229"/>
                  </a:lnTo>
                  <a:lnTo>
                    <a:pt x="479" y="2221"/>
                  </a:lnTo>
                  <a:lnTo>
                    <a:pt x="486" y="2213"/>
                  </a:lnTo>
                  <a:lnTo>
                    <a:pt x="491" y="2204"/>
                  </a:lnTo>
                  <a:lnTo>
                    <a:pt x="496" y="2194"/>
                  </a:lnTo>
                  <a:lnTo>
                    <a:pt x="500" y="2185"/>
                  </a:lnTo>
                  <a:lnTo>
                    <a:pt x="503" y="2174"/>
                  </a:lnTo>
                  <a:lnTo>
                    <a:pt x="505" y="2163"/>
                  </a:lnTo>
                  <a:lnTo>
                    <a:pt x="508" y="2150"/>
                  </a:lnTo>
                  <a:lnTo>
                    <a:pt x="508" y="2138"/>
                  </a:lnTo>
                  <a:lnTo>
                    <a:pt x="508" y="2138"/>
                  </a:lnTo>
                  <a:lnTo>
                    <a:pt x="508" y="2125"/>
                  </a:lnTo>
                  <a:lnTo>
                    <a:pt x="505" y="2113"/>
                  </a:lnTo>
                  <a:lnTo>
                    <a:pt x="503" y="2102"/>
                  </a:lnTo>
                  <a:lnTo>
                    <a:pt x="500" y="2091"/>
                  </a:lnTo>
                  <a:lnTo>
                    <a:pt x="496" y="2081"/>
                  </a:lnTo>
                  <a:lnTo>
                    <a:pt x="491" y="2071"/>
                  </a:lnTo>
                  <a:lnTo>
                    <a:pt x="486" y="2062"/>
                  </a:lnTo>
                  <a:lnTo>
                    <a:pt x="479" y="2054"/>
                  </a:lnTo>
                  <a:lnTo>
                    <a:pt x="472" y="2047"/>
                  </a:lnTo>
                  <a:lnTo>
                    <a:pt x="465" y="2040"/>
                  </a:lnTo>
                  <a:lnTo>
                    <a:pt x="456" y="2035"/>
                  </a:lnTo>
                  <a:lnTo>
                    <a:pt x="447" y="2030"/>
                  </a:lnTo>
                  <a:lnTo>
                    <a:pt x="438" y="2027"/>
                  </a:lnTo>
                  <a:lnTo>
                    <a:pt x="428" y="2024"/>
                  </a:lnTo>
                  <a:lnTo>
                    <a:pt x="417" y="2022"/>
                  </a:lnTo>
                  <a:lnTo>
                    <a:pt x="406" y="2021"/>
                  </a:lnTo>
                  <a:lnTo>
                    <a:pt x="406" y="2021"/>
                  </a:lnTo>
                  <a:close/>
                  <a:moveTo>
                    <a:pt x="406" y="2202"/>
                  </a:moveTo>
                  <a:lnTo>
                    <a:pt x="406" y="2202"/>
                  </a:lnTo>
                  <a:lnTo>
                    <a:pt x="396" y="2201"/>
                  </a:lnTo>
                  <a:lnTo>
                    <a:pt x="387" y="2198"/>
                  </a:lnTo>
                  <a:lnTo>
                    <a:pt x="381" y="2192"/>
                  </a:lnTo>
                  <a:lnTo>
                    <a:pt x="374" y="2185"/>
                  </a:lnTo>
                  <a:lnTo>
                    <a:pt x="369" y="2176"/>
                  </a:lnTo>
                  <a:lnTo>
                    <a:pt x="364" y="2165"/>
                  </a:lnTo>
                  <a:lnTo>
                    <a:pt x="362" y="2151"/>
                  </a:lnTo>
                  <a:lnTo>
                    <a:pt x="362" y="2138"/>
                  </a:lnTo>
                  <a:lnTo>
                    <a:pt x="362" y="2138"/>
                  </a:lnTo>
                  <a:lnTo>
                    <a:pt x="362" y="2124"/>
                  </a:lnTo>
                  <a:lnTo>
                    <a:pt x="364" y="2111"/>
                  </a:lnTo>
                  <a:lnTo>
                    <a:pt x="369" y="2101"/>
                  </a:lnTo>
                  <a:lnTo>
                    <a:pt x="374" y="2091"/>
                  </a:lnTo>
                  <a:lnTo>
                    <a:pt x="381" y="2083"/>
                  </a:lnTo>
                  <a:lnTo>
                    <a:pt x="387" y="2078"/>
                  </a:lnTo>
                  <a:lnTo>
                    <a:pt x="396" y="2074"/>
                  </a:lnTo>
                  <a:lnTo>
                    <a:pt x="406" y="2073"/>
                  </a:lnTo>
                  <a:lnTo>
                    <a:pt x="406" y="2073"/>
                  </a:lnTo>
                  <a:lnTo>
                    <a:pt x="416" y="2074"/>
                  </a:lnTo>
                  <a:lnTo>
                    <a:pt x="425" y="2078"/>
                  </a:lnTo>
                  <a:lnTo>
                    <a:pt x="433" y="2083"/>
                  </a:lnTo>
                  <a:lnTo>
                    <a:pt x="439" y="2091"/>
                  </a:lnTo>
                  <a:lnTo>
                    <a:pt x="445" y="2101"/>
                  </a:lnTo>
                  <a:lnTo>
                    <a:pt x="448" y="2111"/>
                  </a:lnTo>
                  <a:lnTo>
                    <a:pt x="450" y="2124"/>
                  </a:lnTo>
                  <a:lnTo>
                    <a:pt x="451" y="2138"/>
                  </a:lnTo>
                  <a:lnTo>
                    <a:pt x="451" y="2138"/>
                  </a:lnTo>
                  <a:lnTo>
                    <a:pt x="450" y="2151"/>
                  </a:lnTo>
                  <a:lnTo>
                    <a:pt x="448" y="2165"/>
                  </a:lnTo>
                  <a:lnTo>
                    <a:pt x="445" y="2176"/>
                  </a:lnTo>
                  <a:lnTo>
                    <a:pt x="439" y="2185"/>
                  </a:lnTo>
                  <a:lnTo>
                    <a:pt x="433" y="2192"/>
                  </a:lnTo>
                  <a:lnTo>
                    <a:pt x="425" y="2198"/>
                  </a:lnTo>
                  <a:lnTo>
                    <a:pt x="416" y="2201"/>
                  </a:lnTo>
                  <a:lnTo>
                    <a:pt x="406" y="2202"/>
                  </a:lnTo>
                  <a:lnTo>
                    <a:pt x="406" y="2202"/>
                  </a:lnTo>
                  <a:close/>
                  <a:moveTo>
                    <a:pt x="2269" y="2089"/>
                  </a:moveTo>
                  <a:lnTo>
                    <a:pt x="2269" y="2089"/>
                  </a:lnTo>
                  <a:lnTo>
                    <a:pt x="2260" y="2084"/>
                  </a:lnTo>
                  <a:lnTo>
                    <a:pt x="2251" y="2080"/>
                  </a:lnTo>
                  <a:lnTo>
                    <a:pt x="2242" y="2078"/>
                  </a:lnTo>
                  <a:lnTo>
                    <a:pt x="2233" y="2076"/>
                  </a:lnTo>
                  <a:lnTo>
                    <a:pt x="2233" y="2076"/>
                  </a:lnTo>
                  <a:lnTo>
                    <a:pt x="2223" y="2078"/>
                  </a:lnTo>
                  <a:lnTo>
                    <a:pt x="2215" y="2080"/>
                  </a:lnTo>
                  <a:lnTo>
                    <a:pt x="2208" y="2084"/>
                  </a:lnTo>
                  <a:lnTo>
                    <a:pt x="2203" y="2090"/>
                  </a:lnTo>
                  <a:lnTo>
                    <a:pt x="2198" y="2096"/>
                  </a:lnTo>
                  <a:lnTo>
                    <a:pt x="2195" y="2105"/>
                  </a:lnTo>
                  <a:lnTo>
                    <a:pt x="2193" y="2116"/>
                  </a:lnTo>
                  <a:lnTo>
                    <a:pt x="2193" y="2128"/>
                  </a:lnTo>
                  <a:lnTo>
                    <a:pt x="2193" y="2249"/>
                  </a:lnTo>
                  <a:lnTo>
                    <a:pt x="2138" y="2249"/>
                  </a:lnTo>
                  <a:lnTo>
                    <a:pt x="2138" y="2027"/>
                  </a:lnTo>
                  <a:lnTo>
                    <a:pt x="2193" y="2027"/>
                  </a:lnTo>
                  <a:lnTo>
                    <a:pt x="2193" y="2046"/>
                  </a:lnTo>
                  <a:lnTo>
                    <a:pt x="2193" y="2046"/>
                  </a:lnTo>
                  <a:lnTo>
                    <a:pt x="2197" y="2040"/>
                  </a:lnTo>
                  <a:lnTo>
                    <a:pt x="2203" y="2035"/>
                  </a:lnTo>
                  <a:lnTo>
                    <a:pt x="2208" y="2031"/>
                  </a:lnTo>
                  <a:lnTo>
                    <a:pt x="2215" y="2028"/>
                  </a:lnTo>
                  <a:lnTo>
                    <a:pt x="2222" y="2025"/>
                  </a:lnTo>
                  <a:lnTo>
                    <a:pt x="2228" y="2024"/>
                  </a:lnTo>
                  <a:lnTo>
                    <a:pt x="2235" y="2022"/>
                  </a:lnTo>
                  <a:lnTo>
                    <a:pt x="2242" y="2021"/>
                  </a:lnTo>
                  <a:lnTo>
                    <a:pt x="2242" y="2021"/>
                  </a:lnTo>
                  <a:lnTo>
                    <a:pt x="2253" y="2022"/>
                  </a:lnTo>
                  <a:lnTo>
                    <a:pt x="2264" y="2026"/>
                  </a:lnTo>
                  <a:lnTo>
                    <a:pt x="2275" y="2030"/>
                  </a:lnTo>
                  <a:lnTo>
                    <a:pt x="2283" y="2036"/>
                  </a:lnTo>
                  <a:lnTo>
                    <a:pt x="2269" y="2089"/>
                  </a:lnTo>
                  <a:close/>
                  <a:moveTo>
                    <a:pt x="1836" y="2027"/>
                  </a:moveTo>
                  <a:lnTo>
                    <a:pt x="1891" y="2027"/>
                  </a:lnTo>
                  <a:lnTo>
                    <a:pt x="1828" y="2249"/>
                  </a:lnTo>
                  <a:lnTo>
                    <a:pt x="1780" y="2249"/>
                  </a:lnTo>
                  <a:lnTo>
                    <a:pt x="1756" y="2157"/>
                  </a:lnTo>
                  <a:lnTo>
                    <a:pt x="1756" y="2157"/>
                  </a:lnTo>
                  <a:lnTo>
                    <a:pt x="1744" y="2108"/>
                  </a:lnTo>
                  <a:lnTo>
                    <a:pt x="1744" y="2108"/>
                  </a:lnTo>
                  <a:lnTo>
                    <a:pt x="1738" y="2132"/>
                  </a:lnTo>
                  <a:lnTo>
                    <a:pt x="1732" y="2158"/>
                  </a:lnTo>
                  <a:lnTo>
                    <a:pt x="1707" y="2249"/>
                  </a:lnTo>
                  <a:lnTo>
                    <a:pt x="1660" y="2249"/>
                  </a:lnTo>
                  <a:lnTo>
                    <a:pt x="1659" y="2247"/>
                  </a:lnTo>
                  <a:lnTo>
                    <a:pt x="1597" y="2027"/>
                  </a:lnTo>
                  <a:lnTo>
                    <a:pt x="1653" y="2027"/>
                  </a:lnTo>
                  <a:lnTo>
                    <a:pt x="1674" y="2110"/>
                  </a:lnTo>
                  <a:lnTo>
                    <a:pt x="1674" y="2110"/>
                  </a:lnTo>
                  <a:lnTo>
                    <a:pt x="1680" y="2136"/>
                  </a:lnTo>
                  <a:lnTo>
                    <a:pt x="1685" y="2164"/>
                  </a:lnTo>
                  <a:lnTo>
                    <a:pt x="1685" y="2164"/>
                  </a:lnTo>
                  <a:lnTo>
                    <a:pt x="1691" y="2136"/>
                  </a:lnTo>
                  <a:lnTo>
                    <a:pt x="1699" y="2108"/>
                  </a:lnTo>
                  <a:lnTo>
                    <a:pt x="1722" y="2027"/>
                  </a:lnTo>
                  <a:lnTo>
                    <a:pt x="1768" y="2027"/>
                  </a:lnTo>
                  <a:lnTo>
                    <a:pt x="1791" y="2108"/>
                  </a:lnTo>
                  <a:lnTo>
                    <a:pt x="1791" y="2108"/>
                  </a:lnTo>
                  <a:lnTo>
                    <a:pt x="1798" y="2135"/>
                  </a:lnTo>
                  <a:lnTo>
                    <a:pt x="1804" y="2165"/>
                  </a:lnTo>
                  <a:lnTo>
                    <a:pt x="1804" y="2165"/>
                  </a:lnTo>
                  <a:lnTo>
                    <a:pt x="1810" y="2139"/>
                  </a:lnTo>
                  <a:lnTo>
                    <a:pt x="1817" y="2108"/>
                  </a:lnTo>
                  <a:lnTo>
                    <a:pt x="1836" y="2027"/>
                  </a:lnTo>
                  <a:close/>
                  <a:moveTo>
                    <a:pt x="2002" y="2021"/>
                  </a:moveTo>
                  <a:lnTo>
                    <a:pt x="2002" y="2021"/>
                  </a:lnTo>
                  <a:lnTo>
                    <a:pt x="1992" y="2022"/>
                  </a:lnTo>
                  <a:lnTo>
                    <a:pt x="1981" y="2024"/>
                  </a:lnTo>
                  <a:lnTo>
                    <a:pt x="1971" y="2027"/>
                  </a:lnTo>
                  <a:lnTo>
                    <a:pt x="1962" y="2030"/>
                  </a:lnTo>
                  <a:lnTo>
                    <a:pt x="1953" y="2035"/>
                  </a:lnTo>
                  <a:lnTo>
                    <a:pt x="1945" y="2041"/>
                  </a:lnTo>
                  <a:lnTo>
                    <a:pt x="1937" y="2047"/>
                  </a:lnTo>
                  <a:lnTo>
                    <a:pt x="1930" y="2054"/>
                  </a:lnTo>
                  <a:lnTo>
                    <a:pt x="1924" y="2062"/>
                  </a:lnTo>
                  <a:lnTo>
                    <a:pt x="1918" y="2071"/>
                  </a:lnTo>
                  <a:lnTo>
                    <a:pt x="1913" y="2081"/>
                  </a:lnTo>
                  <a:lnTo>
                    <a:pt x="1909" y="2091"/>
                  </a:lnTo>
                  <a:lnTo>
                    <a:pt x="1906" y="2102"/>
                  </a:lnTo>
                  <a:lnTo>
                    <a:pt x="1903" y="2114"/>
                  </a:lnTo>
                  <a:lnTo>
                    <a:pt x="1902" y="2125"/>
                  </a:lnTo>
                  <a:lnTo>
                    <a:pt x="1902" y="2138"/>
                  </a:lnTo>
                  <a:lnTo>
                    <a:pt x="1902" y="2138"/>
                  </a:lnTo>
                  <a:lnTo>
                    <a:pt x="1902" y="2150"/>
                  </a:lnTo>
                  <a:lnTo>
                    <a:pt x="1903" y="2163"/>
                  </a:lnTo>
                  <a:lnTo>
                    <a:pt x="1906" y="2174"/>
                  </a:lnTo>
                  <a:lnTo>
                    <a:pt x="1909" y="2185"/>
                  </a:lnTo>
                  <a:lnTo>
                    <a:pt x="1913" y="2194"/>
                  </a:lnTo>
                  <a:lnTo>
                    <a:pt x="1918" y="2204"/>
                  </a:lnTo>
                  <a:lnTo>
                    <a:pt x="1924" y="2213"/>
                  </a:lnTo>
                  <a:lnTo>
                    <a:pt x="1930" y="2221"/>
                  </a:lnTo>
                  <a:lnTo>
                    <a:pt x="1937" y="2229"/>
                  </a:lnTo>
                  <a:lnTo>
                    <a:pt x="1945" y="2235"/>
                  </a:lnTo>
                  <a:lnTo>
                    <a:pt x="1953" y="2241"/>
                  </a:lnTo>
                  <a:lnTo>
                    <a:pt x="1962" y="2245"/>
                  </a:lnTo>
                  <a:lnTo>
                    <a:pt x="1971" y="2249"/>
                  </a:lnTo>
                  <a:lnTo>
                    <a:pt x="1981" y="2252"/>
                  </a:lnTo>
                  <a:lnTo>
                    <a:pt x="1992" y="2253"/>
                  </a:lnTo>
                  <a:lnTo>
                    <a:pt x="2002" y="2254"/>
                  </a:lnTo>
                  <a:lnTo>
                    <a:pt x="2002" y="2254"/>
                  </a:lnTo>
                  <a:lnTo>
                    <a:pt x="2013" y="2253"/>
                  </a:lnTo>
                  <a:lnTo>
                    <a:pt x="2024" y="2252"/>
                  </a:lnTo>
                  <a:lnTo>
                    <a:pt x="2034" y="2249"/>
                  </a:lnTo>
                  <a:lnTo>
                    <a:pt x="2043" y="2245"/>
                  </a:lnTo>
                  <a:lnTo>
                    <a:pt x="2052" y="2241"/>
                  </a:lnTo>
                  <a:lnTo>
                    <a:pt x="2061" y="2235"/>
                  </a:lnTo>
                  <a:lnTo>
                    <a:pt x="2068" y="2229"/>
                  </a:lnTo>
                  <a:lnTo>
                    <a:pt x="2075" y="2221"/>
                  </a:lnTo>
                  <a:lnTo>
                    <a:pt x="2081" y="2213"/>
                  </a:lnTo>
                  <a:lnTo>
                    <a:pt x="2087" y="2204"/>
                  </a:lnTo>
                  <a:lnTo>
                    <a:pt x="2091" y="2194"/>
                  </a:lnTo>
                  <a:lnTo>
                    <a:pt x="2096" y="2185"/>
                  </a:lnTo>
                  <a:lnTo>
                    <a:pt x="2099" y="2174"/>
                  </a:lnTo>
                  <a:lnTo>
                    <a:pt x="2101" y="2163"/>
                  </a:lnTo>
                  <a:lnTo>
                    <a:pt x="2104" y="2150"/>
                  </a:lnTo>
                  <a:lnTo>
                    <a:pt x="2104" y="2138"/>
                  </a:lnTo>
                  <a:lnTo>
                    <a:pt x="2104" y="2138"/>
                  </a:lnTo>
                  <a:lnTo>
                    <a:pt x="2104" y="2125"/>
                  </a:lnTo>
                  <a:lnTo>
                    <a:pt x="2101" y="2114"/>
                  </a:lnTo>
                  <a:lnTo>
                    <a:pt x="2099" y="2102"/>
                  </a:lnTo>
                  <a:lnTo>
                    <a:pt x="2096" y="2091"/>
                  </a:lnTo>
                  <a:lnTo>
                    <a:pt x="2091" y="2081"/>
                  </a:lnTo>
                  <a:lnTo>
                    <a:pt x="2087" y="2071"/>
                  </a:lnTo>
                  <a:lnTo>
                    <a:pt x="2081" y="2062"/>
                  </a:lnTo>
                  <a:lnTo>
                    <a:pt x="2075" y="2054"/>
                  </a:lnTo>
                  <a:lnTo>
                    <a:pt x="2068" y="2047"/>
                  </a:lnTo>
                  <a:lnTo>
                    <a:pt x="2061" y="2041"/>
                  </a:lnTo>
                  <a:lnTo>
                    <a:pt x="2052" y="2035"/>
                  </a:lnTo>
                  <a:lnTo>
                    <a:pt x="2043" y="2030"/>
                  </a:lnTo>
                  <a:lnTo>
                    <a:pt x="2034" y="2027"/>
                  </a:lnTo>
                  <a:lnTo>
                    <a:pt x="2024" y="2024"/>
                  </a:lnTo>
                  <a:lnTo>
                    <a:pt x="2013" y="2022"/>
                  </a:lnTo>
                  <a:lnTo>
                    <a:pt x="2002" y="2021"/>
                  </a:lnTo>
                  <a:lnTo>
                    <a:pt x="2002" y="2021"/>
                  </a:lnTo>
                  <a:close/>
                  <a:moveTo>
                    <a:pt x="2002" y="2202"/>
                  </a:moveTo>
                  <a:lnTo>
                    <a:pt x="2002" y="2202"/>
                  </a:lnTo>
                  <a:lnTo>
                    <a:pt x="1992" y="2201"/>
                  </a:lnTo>
                  <a:lnTo>
                    <a:pt x="1984" y="2198"/>
                  </a:lnTo>
                  <a:lnTo>
                    <a:pt x="1977" y="2192"/>
                  </a:lnTo>
                  <a:lnTo>
                    <a:pt x="1970" y="2185"/>
                  </a:lnTo>
                  <a:lnTo>
                    <a:pt x="1964" y="2176"/>
                  </a:lnTo>
                  <a:lnTo>
                    <a:pt x="1960" y="2165"/>
                  </a:lnTo>
                  <a:lnTo>
                    <a:pt x="1958" y="2151"/>
                  </a:lnTo>
                  <a:lnTo>
                    <a:pt x="1958" y="2138"/>
                  </a:lnTo>
                  <a:lnTo>
                    <a:pt x="1958" y="2138"/>
                  </a:lnTo>
                  <a:lnTo>
                    <a:pt x="1958" y="2124"/>
                  </a:lnTo>
                  <a:lnTo>
                    <a:pt x="1960" y="2112"/>
                  </a:lnTo>
                  <a:lnTo>
                    <a:pt x="1964" y="2101"/>
                  </a:lnTo>
                  <a:lnTo>
                    <a:pt x="1970" y="2091"/>
                  </a:lnTo>
                  <a:lnTo>
                    <a:pt x="1977" y="2083"/>
                  </a:lnTo>
                  <a:lnTo>
                    <a:pt x="1984" y="2078"/>
                  </a:lnTo>
                  <a:lnTo>
                    <a:pt x="1992" y="2074"/>
                  </a:lnTo>
                  <a:lnTo>
                    <a:pt x="2002" y="2073"/>
                  </a:lnTo>
                  <a:lnTo>
                    <a:pt x="2002" y="2073"/>
                  </a:lnTo>
                  <a:lnTo>
                    <a:pt x="2012" y="2074"/>
                  </a:lnTo>
                  <a:lnTo>
                    <a:pt x="2021" y="2078"/>
                  </a:lnTo>
                  <a:lnTo>
                    <a:pt x="2029" y="2083"/>
                  </a:lnTo>
                  <a:lnTo>
                    <a:pt x="2035" y="2091"/>
                  </a:lnTo>
                  <a:lnTo>
                    <a:pt x="2041" y="2101"/>
                  </a:lnTo>
                  <a:lnTo>
                    <a:pt x="2044" y="2112"/>
                  </a:lnTo>
                  <a:lnTo>
                    <a:pt x="2046" y="2124"/>
                  </a:lnTo>
                  <a:lnTo>
                    <a:pt x="2047" y="2138"/>
                  </a:lnTo>
                  <a:lnTo>
                    <a:pt x="2047" y="2138"/>
                  </a:lnTo>
                  <a:lnTo>
                    <a:pt x="2046" y="2151"/>
                  </a:lnTo>
                  <a:lnTo>
                    <a:pt x="2044" y="2165"/>
                  </a:lnTo>
                  <a:lnTo>
                    <a:pt x="2041" y="2176"/>
                  </a:lnTo>
                  <a:lnTo>
                    <a:pt x="2035" y="2185"/>
                  </a:lnTo>
                  <a:lnTo>
                    <a:pt x="2029" y="2192"/>
                  </a:lnTo>
                  <a:lnTo>
                    <a:pt x="2021" y="2198"/>
                  </a:lnTo>
                  <a:lnTo>
                    <a:pt x="2012" y="2201"/>
                  </a:lnTo>
                  <a:lnTo>
                    <a:pt x="2002" y="2202"/>
                  </a:lnTo>
                  <a:lnTo>
                    <a:pt x="2002" y="2202"/>
                  </a:lnTo>
                  <a:close/>
                  <a:moveTo>
                    <a:pt x="837" y="2100"/>
                  </a:moveTo>
                  <a:lnTo>
                    <a:pt x="904" y="2249"/>
                  </a:lnTo>
                  <a:lnTo>
                    <a:pt x="843" y="2249"/>
                  </a:lnTo>
                  <a:lnTo>
                    <a:pt x="797" y="2146"/>
                  </a:lnTo>
                  <a:lnTo>
                    <a:pt x="767" y="2182"/>
                  </a:lnTo>
                  <a:lnTo>
                    <a:pt x="767" y="2249"/>
                  </a:lnTo>
                  <a:lnTo>
                    <a:pt x="713" y="2249"/>
                  </a:lnTo>
                  <a:lnTo>
                    <a:pt x="713" y="1962"/>
                  </a:lnTo>
                  <a:lnTo>
                    <a:pt x="767" y="1934"/>
                  </a:lnTo>
                  <a:lnTo>
                    <a:pt x="767" y="2112"/>
                  </a:lnTo>
                  <a:lnTo>
                    <a:pt x="767" y="2112"/>
                  </a:lnTo>
                  <a:lnTo>
                    <a:pt x="788" y="2083"/>
                  </a:lnTo>
                  <a:lnTo>
                    <a:pt x="832" y="2027"/>
                  </a:lnTo>
                  <a:lnTo>
                    <a:pt x="896" y="2027"/>
                  </a:lnTo>
                  <a:lnTo>
                    <a:pt x="837" y="2100"/>
                  </a:lnTo>
                  <a:close/>
                  <a:moveTo>
                    <a:pt x="1097" y="2249"/>
                  </a:moveTo>
                  <a:lnTo>
                    <a:pt x="1042" y="2249"/>
                  </a:lnTo>
                  <a:lnTo>
                    <a:pt x="1042" y="2027"/>
                  </a:lnTo>
                  <a:lnTo>
                    <a:pt x="1097" y="2027"/>
                  </a:lnTo>
                  <a:lnTo>
                    <a:pt x="1097" y="2046"/>
                  </a:lnTo>
                  <a:lnTo>
                    <a:pt x="1097" y="2046"/>
                  </a:lnTo>
                  <a:lnTo>
                    <a:pt x="1103" y="2040"/>
                  </a:lnTo>
                  <a:lnTo>
                    <a:pt x="1108" y="2036"/>
                  </a:lnTo>
                  <a:lnTo>
                    <a:pt x="1115" y="2031"/>
                  </a:lnTo>
                  <a:lnTo>
                    <a:pt x="1121" y="2028"/>
                  </a:lnTo>
                  <a:lnTo>
                    <a:pt x="1129" y="2026"/>
                  </a:lnTo>
                  <a:lnTo>
                    <a:pt x="1137" y="2024"/>
                  </a:lnTo>
                  <a:lnTo>
                    <a:pt x="1144" y="2022"/>
                  </a:lnTo>
                  <a:lnTo>
                    <a:pt x="1153" y="2021"/>
                  </a:lnTo>
                  <a:lnTo>
                    <a:pt x="1153" y="2021"/>
                  </a:lnTo>
                  <a:lnTo>
                    <a:pt x="1163" y="2022"/>
                  </a:lnTo>
                  <a:lnTo>
                    <a:pt x="1172" y="2024"/>
                  </a:lnTo>
                  <a:lnTo>
                    <a:pt x="1180" y="2026"/>
                  </a:lnTo>
                  <a:lnTo>
                    <a:pt x="1189" y="2028"/>
                  </a:lnTo>
                  <a:lnTo>
                    <a:pt x="1195" y="2032"/>
                  </a:lnTo>
                  <a:lnTo>
                    <a:pt x="1202" y="2037"/>
                  </a:lnTo>
                  <a:lnTo>
                    <a:pt x="1208" y="2041"/>
                  </a:lnTo>
                  <a:lnTo>
                    <a:pt x="1214" y="2048"/>
                  </a:lnTo>
                  <a:lnTo>
                    <a:pt x="1218" y="2054"/>
                  </a:lnTo>
                  <a:lnTo>
                    <a:pt x="1223" y="2062"/>
                  </a:lnTo>
                  <a:lnTo>
                    <a:pt x="1226" y="2070"/>
                  </a:lnTo>
                  <a:lnTo>
                    <a:pt x="1229" y="2080"/>
                  </a:lnTo>
                  <a:lnTo>
                    <a:pt x="1232" y="2090"/>
                  </a:lnTo>
                  <a:lnTo>
                    <a:pt x="1233" y="2100"/>
                  </a:lnTo>
                  <a:lnTo>
                    <a:pt x="1234" y="2111"/>
                  </a:lnTo>
                  <a:lnTo>
                    <a:pt x="1235" y="2123"/>
                  </a:lnTo>
                  <a:lnTo>
                    <a:pt x="1235" y="2249"/>
                  </a:lnTo>
                  <a:lnTo>
                    <a:pt x="1180" y="2249"/>
                  </a:lnTo>
                  <a:lnTo>
                    <a:pt x="1180" y="2126"/>
                  </a:lnTo>
                  <a:lnTo>
                    <a:pt x="1180" y="2126"/>
                  </a:lnTo>
                  <a:lnTo>
                    <a:pt x="1179" y="2114"/>
                  </a:lnTo>
                  <a:lnTo>
                    <a:pt x="1178" y="2102"/>
                  </a:lnTo>
                  <a:lnTo>
                    <a:pt x="1174" y="2093"/>
                  </a:lnTo>
                  <a:lnTo>
                    <a:pt x="1170" y="2085"/>
                  </a:lnTo>
                  <a:lnTo>
                    <a:pt x="1164" y="2080"/>
                  </a:lnTo>
                  <a:lnTo>
                    <a:pt x="1158" y="2075"/>
                  </a:lnTo>
                  <a:lnTo>
                    <a:pt x="1149" y="2073"/>
                  </a:lnTo>
                  <a:lnTo>
                    <a:pt x="1139" y="2072"/>
                  </a:lnTo>
                  <a:lnTo>
                    <a:pt x="1139" y="2072"/>
                  </a:lnTo>
                  <a:lnTo>
                    <a:pt x="1130" y="2073"/>
                  </a:lnTo>
                  <a:lnTo>
                    <a:pt x="1121" y="2075"/>
                  </a:lnTo>
                  <a:lnTo>
                    <a:pt x="1114" y="2080"/>
                  </a:lnTo>
                  <a:lnTo>
                    <a:pt x="1108" y="2086"/>
                  </a:lnTo>
                  <a:lnTo>
                    <a:pt x="1104" y="2093"/>
                  </a:lnTo>
                  <a:lnTo>
                    <a:pt x="1100" y="2103"/>
                  </a:lnTo>
                  <a:lnTo>
                    <a:pt x="1098" y="2114"/>
                  </a:lnTo>
                  <a:lnTo>
                    <a:pt x="1097" y="2126"/>
                  </a:lnTo>
                  <a:lnTo>
                    <a:pt x="1097" y="2249"/>
                  </a:lnTo>
                  <a:close/>
                  <a:moveTo>
                    <a:pt x="1408" y="2042"/>
                  </a:moveTo>
                  <a:lnTo>
                    <a:pt x="1408" y="2042"/>
                  </a:lnTo>
                  <a:lnTo>
                    <a:pt x="1403" y="2038"/>
                  </a:lnTo>
                  <a:lnTo>
                    <a:pt x="1397" y="2033"/>
                  </a:lnTo>
                  <a:lnTo>
                    <a:pt x="1392" y="2030"/>
                  </a:lnTo>
                  <a:lnTo>
                    <a:pt x="1385" y="2027"/>
                  </a:lnTo>
                  <a:lnTo>
                    <a:pt x="1378" y="2025"/>
                  </a:lnTo>
                  <a:lnTo>
                    <a:pt x="1372" y="2024"/>
                  </a:lnTo>
                  <a:lnTo>
                    <a:pt x="1365" y="2022"/>
                  </a:lnTo>
                  <a:lnTo>
                    <a:pt x="1359" y="2021"/>
                  </a:lnTo>
                  <a:lnTo>
                    <a:pt x="1359" y="2021"/>
                  </a:lnTo>
                  <a:lnTo>
                    <a:pt x="1349" y="2022"/>
                  </a:lnTo>
                  <a:lnTo>
                    <a:pt x="1340" y="2024"/>
                  </a:lnTo>
                  <a:lnTo>
                    <a:pt x="1331" y="2026"/>
                  </a:lnTo>
                  <a:lnTo>
                    <a:pt x="1322" y="2030"/>
                  </a:lnTo>
                  <a:lnTo>
                    <a:pt x="1314" y="2033"/>
                  </a:lnTo>
                  <a:lnTo>
                    <a:pt x="1308" y="2039"/>
                  </a:lnTo>
                  <a:lnTo>
                    <a:pt x="1301" y="2046"/>
                  </a:lnTo>
                  <a:lnTo>
                    <a:pt x="1295" y="2052"/>
                  </a:lnTo>
                  <a:lnTo>
                    <a:pt x="1289" y="2060"/>
                  </a:lnTo>
                  <a:lnTo>
                    <a:pt x="1285" y="2069"/>
                  </a:lnTo>
                  <a:lnTo>
                    <a:pt x="1280" y="2078"/>
                  </a:lnTo>
                  <a:lnTo>
                    <a:pt x="1277" y="2089"/>
                  </a:lnTo>
                  <a:lnTo>
                    <a:pt x="1275" y="2099"/>
                  </a:lnTo>
                  <a:lnTo>
                    <a:pt x="1273" y="2111"/>
                  </a:lnTo>
                  <a:lnTo>
                    <a:pt x="1271" y="2123"/>
                  </a:lnTo>
                  <a:lnTo>
                    <a:pt x="1271" y="2135"/>
                  </a:lnTo>
                  <a:lnTo>
                    <a:pt x="1271" y="2135"/>
                  </a:lnTo>
                  <a:lnTo>
                    <a:pt x="1271" y="2149"/>
                  </a:lnTo>
                  <a:lnTo>
                    <a:pt x="1273" y="2161"/>
                  </a:lnTo>
                  <a:lnTo>
                    <a:pt x="1275" y="2174"/>
                  </a:lnTo>
                  <a:lnTo>
                    <a:pt x="1277" y="2186"/>
                  </a:lnTo>
                  <a:lnTo>
                    <a:pt x="1280" y="2196"/>
                  </a:lnTo>
                  <a:lnTo>
                    <a:pt x="1285" y="2206"/>
                  </a:lnTo>
                  <a:lnTo>
                    <a:pt x="1289" y="2214"/>
                  </a:lnTo>
                  <a:lnTo>
                    <a:pt x="1295" y="2222"/>
                  </a:lnTo>
                  <a:lnTo>
                    <a:pt x="1300" y="2230"/>
                  </a:lnTo>
                  <a:lnTo>
                    <a:pt x="1307" y="2235"/>
                  </a:lnTo>
                  <a:lnTo>
                    <a:pt x="1313" y="2241"/>
                  </a:lnTo>
                  <a:lnTo>
                    <a:pt x="1321" y="2245"/>
                  </a:lnTo>
                  <a:lnTo>
                    <a:pt x="1330" y="2249"/>
                  </a:lnTo>
                  <a:lnTo>
                    <a:pt x="1339" y="2252"/>
                  </a:lnTo>
                  <a:lnTo>
                    <a:pt x="1348" y="2253"/>
                  </a:lnTo>
                  <a:lnTo>
                    <a:pt x="1357" y="2254"/>
                  </a:lnTo>
                  <a:lnTo>
                    <a:pt x="1357" y="2254"/>
                  </a:lnTo>
                  <a:lnTo>
                    <a:pt x="1364" y="2253"/>
                  </a:lnTo>
                  <a:lnTo>
                    <a:pt x="1372" y="2252"/>
                  </a:lnTo>
                  <a:lnTo>
                    <a:pt x="1378" y="2251"/>
                  </a:lnTo>
                  <a:lnTo>
                    <a:pt x="1385" y="2249"/>
                  </a:lnTo>
                  <a:lnTo>
                    <a:pt x="1391" y="2245"/>
                  </a:lnTo>
                  <a:lnTo>
                    <a:pt x="1397" y="2242"/>
                  </a:lnTo>
                  <a:lnTo>
                    <a:pt x="1403" y="2238"/>
                  </a:lnTo>
                  <a:lnTo>
                    <a:pt x="1408" y="2232"/>
                  </a:lnTo>
                  <a:lnTo>
                    <a:pt x="1408" y="2238"/>
                  </a:lnTo>
                  <a:lnTo>
                    <a:pt x="1408" y="2238"/>
                  </a:lnTo>
                  <a:lnTo>
                    <a:pt x="1408" y="2246"/>
                  </a:lnTo>
                  <a:lnTo>
                    <a:pt x="1407" y="2256"/>
                  </a:lnTo>
                  <a:lnTo>
                    <a:pt x="1404" y="2266"/>
                  </a:lnTo>
                  <a:lnTo>
                    <a:pt x="1402" y="2271"/>
                  </a:lnTo>
                  <a:lnTo>
                    <a:pt x="1399" y="2275"/>
                  </a:lnTo>
                  <a:lnTo>
                    <a:pt x="1395" y="2279"/>
                  </a:lnTo>
                  <a:lnTo>
                    <a:pt x="1391" y="2284"/>
                  </a:lnTo>
                  <a:lnTo>
                    <a:pt x="1385" y="2287"/>
                  </a:lnTo>
                  <a:lnTo>
                    <a:pt x="1378" y="2290"/>
                  </a:lnTo>
                  <a:lnTo>
                    <a:pt x="1370" y="2293"/>
                  </a:lnTo>
                  <a:lnTo>
                    <a:pt x="1361" y="2295"/>
                  </a:lnTo>
                  <a:lnTo>
                    <a:pt x="1350" y="2296"/>
                  </a:lnTo>
                  <a:lnTo>
                    <a:pt x="1337" y="2296"/>
                  </a:lnTo>
                  <a:lnTo>
                    <a:pt x="1334" y="2296"/>
                  </a:lnTo>
                  <a:lnTo>
                    <a:pt x="1354" y="2339"/>
                  </a:lnTo>
                  <a:lnTo>
                    <a:pt x="1355" y="2339"/>
                  </a:lnTo>
                  <a:lnTo>
                    <a:pt x="1355" y="2339"/>
                  </a:lnTo>
                  <a:lnTo>
                    <a:pt x="1369" y="2339"/>
                  </a:lnTo>
                  <a:lnTo>
                    <a:pt x="1381" y="2338"/>
                  </a:lnTo>
                  <a:lnTo>
                    <a:pt x="1392" y="2335"/>
                  </a:lnTo>
                  <a:lnTo>
                    <a:pt x="1403" y="2332"/>
                  </a:lnTo>
                  <a:lnTo>
                    <a:pt x="1413" y="2328"/>
                  </a:lnTo>
                  <a:lnTo>
                    <a:pt x="1421" y="2324"/>
                  </a:lnTo>
                  <a:lnTo>
                    <a:pt x="1429" y="2318"/>
                  </a:lnTo>
                  <a:lnTo>
                    <a:pt x="1436" y="2311"/>
                  </a:lnTo>
                  <a:lnTo>
                    <a:pt x="1442" y="2304"/>
                  </a:lnTo>
                  <a:lnTo>
                    <a:pt x="1448" y="2296"/>
                  </a:lnTo>
                  <a:lnTo>
                    <a:pt x="1452" y="2286"/>
                  </a:lnTo>
                  <a:lnTo>
                    <a:pt x="1456" y="2276"/>
                  </a:lnTo>
                  <a:lnTo>
                    <a:pt x="1459" y="2266"/>
                  </a:lnTo>
                  <a:lnTo>
                    <a:pt x="1461" y="2254"/>
                  </a:lnTo>
                  <a:lnTo>
                    <a:pt x="1462" y="2242"/>
                  </a:lnTo>
                  <a:lnTo>
                    <a:pt x="1462" y="2229"/>
                  </a:lnTo>
                  <a:lnTo>
                    <a:pt x="1462" y="2027"/>
                  </a:lnTo>
                  <a:lnTo>
                    <a:pt x="1408" y="2027"/>
                  </a:lnTo>
                  <a:lnTo>
                    <a:pt x="1408" y="2042"/>
                  </a:lnTo>
                  <a:close/>
                  <a:moveTo>
                    <a:pt x="1408" y="2094"/>
                  </a:moveTo>
                  <a:lnTo>
                    <a:pt x="1408" y="2181"/>
                  </a:lnTo>
                  <a:lnTo>
                    <a:pt x="1408" y="2181"/>
                  </a:lnTo>
                  <a:lnTo>
                    <a:pt x="1401" y="2189"/>
                  </a:lnTo>
                  <a:lnTo>
                    <a:pt x="1393" y="2197"/>
                  </a:lnTo>
                  <a:lnTo>
                    <a:pt x="1387" y="2199"/>
                  </a:lnTo>
                  <a:lnTo>
                    <a:pt x="1382" y="2201"/>
                  </a:lnTo>
                  <a:lnTo>
                    <a:pt x="1376" y="2202"/>
                  </a:lnTo>
                  <a:lnTo>
                    <a:pt x="1369" y="2203"/>
                  </a:lnTo>
                  <a:lnTo>
                    <a:pt x="1369" y="2203"/>
                  </a:lnTo>
                  <a:lnTo>
                    <a:pt x="1362" y="2202"/>
                  </a:lnTo>
                  <a:lnTo>
                    <a:pt x="1354" y="2200"/>
                  </a:lnTo>
                  <a:lnTo>
                    <a:pt x="1348" y="2197"/>
                  </a:lnTo>
                  <a:lnTo>
                    <a:pt x="1341" y="2190"/>
                  </a:lnTo>
                  <a:lnTo>
                    <a:pt x="1335" y="2181"/>
                  </a:lnTo>
                  <a:lnTo>
                    <a:pt x="1331" y="2169"/>
                  </a:lnTo>
                  <a:lnTo>
                    <a:pt x="1329" y="2154"/>
                  </a:lnTo>
                  <a:lnTo>
                    <a:pt x="1328" y="2134"/>
                  </a:lnTo>
                  <a:lnTo>
                    <a:pt x="1328" y="2134"/>
                  </a:lnTo>
                  <a:lnTo>
                    <a:pt x="1329" y="2117"/>
                  </a:lnTo>
                  <a:lnTo>
                    <a:pt x="1331" y="2103"/>
                  </a:lnTo>
                  <a:lnTo>
                    <a:pt x="1335" y="2092"/>
                  </a:lnTo>
                  <a:lnTo>
                    <a:pt x="1341" y="2084"/>
                  </a:lnTo>
                  <a:lnTo>
                    <a:pt x="1348" y="2079"/>
                  </a:lnTo>
                  <a:lnTo>
                    <a:pt x="1354" y="2074"/>
                  </a:lnTo>
                  <a:lnTo>
                    <a:pt x="1362" y="2073"/>
                  </a:lnTo>
                  <a:lnTo>
                    <a:pt x="1369" y="2072"/>
                  </a:lnTo>
                  <a:lnTo>
                    <a:pt x="1369" y="2072"/>
                  </a:lnTo>
                  <a:lnTo>
                    <a:pt x="1376" y="2073"/>
                  </a:lnTo>
                  <a:lnTo>
                    <a:pt x="1383" y="2074"/>
                  </a:lnTo>
                  <a:lnTo>
                    <a:pt x="1388" y="2076"/>
                  </a:lnTo>
                  <a:lnTo>
                    <a:pt x="1394" y="2080"/>
                  </a:lnTo>
                  <a:lnTo>
                    <a:pt x="1398" y="2083"/>
                  </a:lnTo>
                  <a:lnTo>
                    <a:pt x="1402" y="2086"/>
                  </a:lnTo>
                  <a:lnTo>
                    <a:pt x="1408" y="2094"/>
                  </a:lnTo>
                  <a:lnTo>
                    <a:pt x="1408" y="2094"/>
                  </a:lnTo>
                  <a:close/>
                  <a:moveTo>
                    <a:pt x="938" y="2027"/>
                  </a:moveTo>
                  <a:lnTo>
                    <a:pt x="993" y="2027"/>
                  </a:lnTo>
                  <a:lnTo>
                    <a:pt x="993" y="2123"/>
                  </a:lnTo>
                  <a:lnTo>
                    <a:pt x="993" y="2249"/>
                  </a:lnTo>
                  <a:lnTo>
                    <a:pt x="938" y="2249"/>
                  </a:lnTo>
                  <a:lnTo>
                    <a:pt x="938" y="2027"/>
                  </a:lnTo>
                  <a:close/>
                  <a:moveTo>
                    <a:pt x="993" y="1967"/>
                  </a:moveTo>
                  <a:lnTo>
                    <a:pt x="993" y="1995"/>
                  </a:lnTo>
                  <a:lnTo>
                    <a:pt x="938" y="1995"/>
                  </a:lnTo>
                  <a:lnTo>
                    <a:pt x="938" y="1940"/>
                  </a:lnTo>
                  <a:lnTo>
                    <a:pt x="993" y="1940"/>
                  </a:lnTo>
                  <a:lnTo>
                    <a:pt x="993" y="1967"/>
                  </a:lnTo>
                  <a:close/>
                  <a:moveTo>
                    <a:pt x="2309" y="1962"/>
                  </a:moveTo>
                  <a:lnTo>
                    <a:pt x="2364" y="1934"/>
                  </a:lnTo>
                  <a:lnTo>
                    <a:pt x="2364" y="2127"/>
                  </a:lnTo>
                  <a:lnTo>
                    <a:pt x="2364" y="2249"/>
                  </a:lnTo>
                  <a:lnTo>
                    <a:pt x="2309" y="2249"/>
                  </a:lnTo>
                  <a:lnTo>
                    <a:pt x="2309" y="1962"/>
                  </a:lnTo>
                  <a:close/>
                  <a:moveTo>
                    <a:pt x="397" y="757"/>
                  </a:moveTo>
                  <a:lnTo>
                    <a:pt x="850" y="757"/>
                  </a:lnTo>
                  <a:lnTo>
                    <a:pt x="850" y="495"/>
                  </a:lnTo>
                  <a:lnTo>
                    <a:pt x="397" y="495"/>
                  </a:lnTo>
                  <a:lnTo>
                    <a:pt x="397" y="288"/>
                  </a:lnTo>
                  <a:lnTo>
                    <a:pt x="898" y="288"/>
                  </a:lnTo>
                  <a:lnTo>
                    <a:pt x="732" y="0"/>
                  </a:lnTo>
                  <a:lnTo>
                    <a:pt x="22" y="0"/>
                  </a:lnTo>
                  <a:lnTo>
                    <a:pt x="22" y="1251"/>
                  </a:lnTo>
                  <a:lnTo>
                    <a:pt x="1023" y="1251"/>
                  </a:lnTo>
                  <a:lnTo>
                    <a:pt x="1023" y="963"/>
                  </a:lnTo>
                  <a:lnTo>
                    <a:pt x="397" y="963"/>
                  </a:lnTo>
                  <a:lnTo>
                    <a:pt x="397" y="757"/>
                  </a:lnTo>
                  <a:close/>
                  <a:moveTo>
                    <a:pt x="1690" y="0"/>
                  </a:moveTo>
                  <a:lnTo>
                    <a:pt x="1477" y="409"/>
                  </a:lnTo>
                  <a:lnTo>
                    <a:pt x="1265" y="0"/>
                  </a:lnTo>
                  <a:lnTo>
                    <a:pt x="850" y="0"/>
                  </a:lnTo>
                  <a:lnTo>
                    <a:pt x="1287" y="757"/>
                  </a:lnTo>
                  <a:lnTo>
                    <a:pt x="1287" y="1251"/>
                  </a:lnTo>
                  <a:lnTo>
                    <a:pt x="1661" y="1251"/>
                  </a:lnTo>
                  <a:lnTo>
                    <a:pt x="1661" y="757"/>
                  </a:lnTo>
                  <a:lnTo>
                    <a:pt x="2099" y="0"/>
                  </a:lnTo>
                  <a:lnTo>
                    <a:pt x="169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FFFFFF"/>
                </a:solidFill>
                <a:effectLst/>
                <a:uLnTx/>
                <a:uFillTx/>
                <a:latin typeface="EYInterstate Light"/>
              </a:endParaRPr>
            </a:p>
          </p:txBody>
        </p:sp>
      </p:grpSp>
      <p:grpSp>
        <p:nvGrpSpPr>
          <p:cNvPr id="232" name="Group 231">
            <a:extLst>
              <a:ext uri="{FF2B5EF4-FFF2-40B4-BE49-F238E27FC236}">
                <a16:creationId xmlns:a16="http://schemas.microsoft.com/office/drawing/2014/main" id="{438C8B4C-9272-4493-9EE1-E9F675F246FD}"/>
              </a:ext>
            </a:extLst>
          </p:cNvPr>
          <p:cNvGrpSpPr/>
          <p:nvPr userDrawn="1"/>
        </p:nvGrpSpPr>
        <p:grpSpPr>
          <a:xfrm>
            <a:off x="915188" y="1380986"/>
            <a:ext cx="5027629" cy="3452894"/>
            <a:chOff x="587619" y="705124"/>
            <a:chExt cx="5289253" cy="3452894"/>
          </a:xfrm>
        </p:grpSpPr>
        <p:sp>
          <p:nvSpPr>
            <p:cNvPr id="233" name="Freeform 5">
              <a:extLst>
                <a:ext uri="{FF2B5EF4-FFF2-40B4-BE49-F238E27FC236}">
                  <a16:creationId xmlns:a16="http://schemas.microsoft.com/office/drawing/2014/main" id="{C6B961B5-588B-4AE9-8950-7D639F3BAD49}"/>
                </a:ext>
              </a:extLst>
            </p:cNvPr>
            <p:cNvSpPr>
              <a:spLocks noChangeAspect="1"/>
            </p:cNvSpPr>
            <p:nvPr userDrawn="1"/>
          </p:nvSpPr>
          <p:spPr bwMode="gray">
            <a:xfrm rot="10800000">
              <a:off x="601682" y="736299"/>
              <a:ext cx="5159161" cy="3395768"/>
            </a:xfrm>
            <a:custGeom>
              <a:avLst/>
              <a:gdLst/>
              <a:ahLst/>
              <a:cxnLst/>
              <a:rect l="l" t="t" r="r" b="b"/>
              <a:pathLst>
                <a:path w="3440112" h="1957814">
                  <a:moveTo>
                    <a:pt x="0" y="1957814"/>
                  </a:moveTo>
                  <a:cubicBezTo>
                    <a:pt x="499" y="1377928"/>
                    <a:pt x="2206" y="690705"/>
                    <a:pt x="3953" y="0"/>
                  </a:cubicBezTo>
                  <a:lnTo>
                    <a:pt x="3436599" y="0"/>
                  </a:lnTo>
                  <a:cubicBezTo>
                    <a:pt x="3436483" y="487966"/>
                    <a:pt x="3436948" y="961062"/>
                    <a:pt x="3440112" y="1359420"/>
                  </a:cubicBezTo>
                  <a:close/>
                </a:path>
              </a:pathLst>
            </a:custGeom>
            <a:solidFill>
              <a:srgbClr val="000000">
                <a:alpha val="30196"/>
              </a:srgbClr>
            </a:solidFill>
            <a:ln w="57150" cap="flat" cmpd="sng" algn="ctr">
              <a:noFill/>
              <a:prstDash val="solid"/>
              <a:headEnd/>
              <a:tailEnd/>
            </a:ln>
            <a:effectLst/>
          </p:spPr>
          <p:txBody>
            <a:bodyPr vert="horz" wrap="square" lIns="86783" tIns="43392" rIns="86783" bIns="43392" numCol="1" anchor="t" anchorCtr="0" compatLnSpc="1">
              <a:prstTxWarp prst="textNoShape">
                <a:avLst/>
              </a:prstTxWarp>
            </a:bodyPr>
            <a:lstStyle/>
            <a:p>
              <a:pPr marL="0" marR="0" lvl="0" indent="0" algn="ctr" defTabSz="988093" eaLnBrk="1" fontAlgn="base" latinLnBrk="0" hangingPunct="1">
                <a:lnSpc>
                  <a:spcPct val="100000"/>
                </a:lnSpc>
                <a:spcBef>
                  <a:spcPct val="0"/>
                </a:spcBef>
                <a:spcAft>
                  <a:spcPct val="0"/>
                </a:spcAft>
                <a:buClrTx/>
                <a:buSzTx/>
                <a:buFontTx/>
                <a:buNone/>
                <a:tabLst/>
                <a:defRPr/>
              </a:pPr>
              <a:endParaRPr kumimoji="0" lang="en-US" sz="1407" b="0" i="0" u="none" strike="noStrike" kern="0" cap="none" spc="0" normalizeH="0" baseline="0" noProof="0" dirty="0">
                <a:ln>
                  <a:noFill/>
                </a:ln>
                <a:solidFill>
                  <a:srgbClr val="000000"/>
                </a:solidFill>
                <a:effectLst/>
                <a:uLnTx/>
                <a:uFillTx/>
                <a:latin typeface="EYInterstate"/>
                <a:cs typeface="Arial"/>
              </a:endParaRPr>
            </a:p>
          </p:txBody>
        </p:sp>
        <p:sp>
          <p:nvSpPr>
            <p:cNvPr id="234" name="Freeform: Shape 233">
              <a:extLst>
                <a:ext uri="{FF2B5EF4-FFF2-40B4-BE49-F238E27FC236}">
                  <a16:creationId xmlns:a16="http://schemas.microsoft.com/office/drawing/2014/main" id="{AECF1816-287E-4A78-A8CC-4E931FB9532C}"/>
                </a:ext>
              </a:extLst>
            </p:cNvPr>
            <p:cNvSpPr/>
            <p:nvPr userDrawn="1"/>
          </p:nvSpPr>
          <p:spPr>
            <a:xfrm>
              <a:off x="587619" y="705124"/>
              <a:ext cx="5289253" cy="3452894"/>
            </a:xfrm>
            <a:custGeom>
              <a:avLst/>
              <a:gdLst>
                <a:gd name="connsiteX0" fmla="*/ 8749 w 5680945"/>
                <a:gd name="connsiteY0" fmla="*/ 1021520 h 3452894"/>
                <a:gd name="connsiteX1" fmla="*/ 8749 w 5680945"/>
                <a:gd name="connsiteY1" fmla="*/ 3164181 h 3452894"/>
                <a:gd name="connsiteX2" fmla="*/ 151414 w 5680945"/>
                <a:gd name="connsiteY2" fmla="*/ 3164181 h 3452894"/>
                <a:gd name="connsiteX3" fmla="*/ 151414 w 5680945"/>
                <a:gd name="connsiteY3" fmla="*/ 1140155 h 3452894"/>
                <a:gd name="connsiteX4" fmla="*/ 5534897 w 5680945"/>
                <a:gd name="connsiteY4" fmla="*/ 179294 h 3452894"/>
                <a:gd name="connsiteX5" fmla="*/ 5534897 w 5680945"/>
                <a:gd name="connsiteY5" fmla="*/ 3306846 h 3452894"/>
                <a:gd name="connsiteX6" fmla="*/ 864624 w 5680945"/>
                <a:gd name="connsiteY6" fmla="*/ 3306846 h 3452894"/>
                <a:gd name="connsiteX7" fmla="*/ 864624 w 5680945"/>
                <a:gd name="connsiteY7" fmla="*/ 3449395 h 3452894"/>
                <a:gd name="connsiteX8" fmla="*/ 5677562 w 5680945"/>
                <a:gd name="connsiteY8" fmla="*/ 3449395 h 3452894"/>
                <a:gd name="connsiteX9" fmla="*/ 5677562 w 5680945"/>
                <a:gd name="connsiteY9" fmla="*/ 8749 h 3452894"/>
                <a:gd name="connsiteX10" fmla="*/ 8749 w 5680945"/>
                <a:gd name="connsiteY10" fmla="*/ 1021520 h 34528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680945" h="3452894">
                  <a:moveTo>
                    <a:pt x="8749" y="1021520"/>
                  </a:moveTo>
                  <a:lnTo>
                    <a:pt x="8749" y="3164181"/>
                  </a:lnTo>
                  <a:lnTo>
                    <a:pt x="151414" y="3164181"/>
                  </a:lnTo>
                  <a:lnTo>
                    <a:pt x="151414" y="1140155"/>
                  </a:lnTo>
                  <a:lnTo>
                    <a:pt x="5534897" y="179294"/>
                  </a:lnTo>
                  <a:lnTo>
                    <a:pt x="5534897" y="3306846"/>
                  </a:lnTo>
                  <a:lnTo>
                    <a:pt x="864624" y="3306846"/>
                  </a:lnTo>
                  <a:lnTo>
                    <a:pt x="864624" y="3449395"/>
                  </a:lnTo>
                  <a:lnTo>
                    <a:pt x="5677562" y="3449395"/>
                  </a:lnTo>
                  <a:lnTo>
                    <a:pt x="5677562" y="8749"/>
                  </a:lnTo>
                  <a:lnTo>
                    <a:pt x="8749" y="1021520"/>
                  </a:lnTo>
                  <a:close/>
                </a:path>
              </a:pathLst>
            </a:custGeom>
            <a:solidFill>
              <a:srgbClr val="FFE600"/>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EYInterstate Light"/>
              </a:endParaRPr>
            </a:p>
          </p:txBody>
        </p:sp>
        <p:sp>
          <p:nvSpPr>
            <p:cNvPr id="235" name="Freeform: Shape 234">
              <a:extLst>
                <a:ext uri="{FF2B5EF4-FFF2-40B4-BE49-F238E27FC236}">
                  <a16:creationId xmlns:a16="http://schemas.microsoft.com/office/drawing/2014/main" id="{355349F0-668C-44C2-8FD6-52FF7985D258}"/>
                </a:ext>
              </a:extLst>
            </p:cNvPr>
            <p:cNvSpPr/>
            <p:nvPr userDrawn="1"/>
          </p:nvSpPr>
          <p:spPr>
            <a:xfrm>
              <a:off x="587619" y="4003221"/>
              <a:ext cx="151647" cy="151647"/>
            </a:xfrm>
            <a:custGeom>
              <a:avLst/>
              <a:gdLst>
                <a:gd name="connsiteX0" fmla="*/ 8749 w 151647"/>
                <a:gd name="connsiteY0" fmla="*/ 8749 h 151647"/>
                <a:gd name="connsiteX1" fmla="*/ 151414 w 151647"/>
                <a:gd name="connsiteY1" fmla="*/ 8749 h 151647"/>
                <a:gd name="connsiteX2" fmla="*/ 151414 w 151647"/>
                <a:gd name="connsiteY2" fmla="*/ 151414 h 151647"/>
                <a:gd name="connsiteX3" fmla="*/ 8749 w 151647"/>
                <a:gd name="connsiteY3" fmla="*/ 151414 h 151647"/>
              </a:gdLst>
              <a:ahLst/>
              <a:cxnLst>
                <a:cxn ang="0">
                  <a:pos x="connsiteX0" y="connsiteY0"/>
                </a:cxn>
                <a:cxn ang="0">
                  <a:pos x="connsiteX1" y="connsiteY1"/>
                </a:cxn>
                <a:cxn ang="0">
                  <a:pos x="connsiteX2" y="connsiteY2"/>
                </a:cxn>
                <a:cxn ang="0">
                  <a:pos x="connsiteX3" y="connsiteY3"/>
                </a:cxn>
              </a:cxnLst>
              <a:rect l="l" t="t" r="r" b="b"/>
              <a:pathLst>
                <a:path w="151647" h="151647">
                  <a:moveTo>
                    <a:pt x="8749" y="8749"/>
                  </a:moveTo>
                  <a:lnTo>
                    <a:pt x="151414" y="8749"/>
                  </a:lnTo>
                  <a:lnTo>
                    <a:pt x="151414" y="151414"/>
                  </a:lnTo>
                  <a:lnTo>
                    <a:pt x="8749" y="151414"/>
                  </a:lnTo>
                  <a:close/>
                </a:path>
              </a:pathLst>
            </a:custGeom>
            <a:solidFill>
              <a:srgbClr val="FFE600"/>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EYInterstate Light"/>
              </a:endParaRPr>
            </a:p>
          </p:txBody>
        </p:sp>
        <p:sp>
          <p:nvSpPr>
            <p:cNvPr id="236" name="Freeform: Shape 235">
              <a:extLst>
                <a:ext uri="{FF2B5EF4-FFF2-40B4-BE49-F238E27FC236}">
                  <a16:creationId xmlns:a16="http://schemas.microsoft.com/office/drawing/2014/main" id="{17A531C5-0E2A-46F5-BEAC-C54137E492F3}"/>
                </a:ext>
              </a:extLst>
            </p:cNvPr>
            <p:cNvSpPr/>
            <p:nvPr userDrawn="1"/>
          </p:nvSpPr>
          <p:spPr>
            <a:xfrm>
              <a:off x="872949" y="4003221"/>
              <a:ext cx="151647" cy="151647"/>
            </a:xfrm>
            <a:custGeom>
              <a:avLst/>
              <a:gdLst>
                <a:gd name="connsiteX0" fmla="*/ 8749 w 151647"/>
                <a:gd name="connsiteY0" fmla="*/ 8749 h 151647"/>
                <a:gd name="connsiteX1" fmla="*/ 151414 w 151647"/>
                <a:gd name="connsiteY1" fmla="*/ 8749 h 151647"/>
                <a:gd name="connsiteX2" fmla="*/ 151414 w 151647"/>
                <a:gd name="connsiteY2" fmla="*/ 151414 h 151647"/>
                <a:gd name="connsiteX3" fmla="*/ 8749 w 151647"/>
                <a:gd name="connsiteY3" fmla="*/ 151414 h 151647"/>
              </a:gdLst>
              <a:ahLst/>
              <a:cxnLst>
                <a:cxn ang="0">
                  <a:pos x="connsiteX0" y="connsiteY0"/>
                </a:cxn>
                <a:cxn ang="0">
                  <a:pos x="connsiteX1" y="connsiteY1"/>
                </a:cxn>
                <a:cxn ang="0">
                  <a:pos x="connsiteX2" y="connsiteY2"/>
                </a:cxn>
                <a:cxn ang="0">
                  <a:pos x="connsiteX3" y="connsiteY3"/>
                </a:cxn>
              </a:cxnLst>
              <a:rect l="l" t="t" r="r" b="b"/>
              <a:pathLst>
                <a:path w="151647" h="151647">
                  <a:moveTo>
                    <a:pt x="8749" y="8749"/>
                  </a:moveTo>
                  <a:lnTo>
                    <a:pt x="151414" y="8749"/>
                  </a:lnTo>
                  <a:lnTo>
                    <a:pt x="151414" y="151414"/>
                  </a:lnTo>
                  <a:lnTo>
                    <a:pt x="8749" y="151414"/>
                  </a:lnTo>
                  <a:close/>
                </a:path>
              </a:pathLst>
            </a:custGeom>
            <a:solidFill>
              <a:srgbClr val="FFE600"/>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EYInterstate Light"/>
              </a:endParaRPr>
            </a:p>
          </p:txBody>
        </p:sp>
        <p:sp>
          <p:nvSpPr>
            <p:cNvPr id="237" name="Freeform: Shape 236">
              <a:extLst>
                <a:ext uri="{FF2B5EF4-FFF2-40B4-BE49-F238E27FC236}">
                  <a16:creationId xmlns:a16="http://schemas.microsoft.com/office/drawing/2014/main" id="{70100C2B-BE9F-467B-9690-6B7BFCEDEB90}"/>
                </a:ext>
              </a:extLst>
            </p:cNvPr>
            <p:cNvSpPr/>
            <p:nvPr userDrawn="1"/>
          </p:nvSpPr>
          <p:spPr>
            <a:xfrm>
              <a:off x="1158163" y="4003221"/>
              <a:ext cx="151647" cy="151647"/>
            </a:xfrm>
            <a:custGeom>
              <a:avLst/>
              <a:gdLst>
                <a:gd name="connsiteX0" fmla="*/ 8749 w 151647"/>
                <a:gd name="connsiteY0" fmla="*/ 8749 h 151647"/>
                <a:gd name="connsiteX1" fmla="*/ 151414 w 151647"/>
                <a:gd name="connsiteY1" fmla="*/ 8749 h 151647"/>
                <a:gd name="connsiteX2" fmla="*/ 151414 w 151647"/>
                <a:gd name="connsiteY2" fmla="*/ 151414 h 151647"/>
                <a:gd name="connsiteX3" fmla="*/ 8749 w 151647"/>
                <a:gd name="connsiteY3" fmla="*/ 151414 h 151647"/>
              </a:gdLst>
              <a:ahLst/>
              <a:cxnLst>
                <a:cxn ang="0">
                  <a:pos x="connsiteX0" y="connsiteY0"/>
                </a:cxn>
                <a:cxn ang="0">
                  <a:pos x="connsiteX1" y="connsiteY1"/>
                </a:cxn>
                <a:cxn ang="0">
                  <a:pos x="connsiteX2" y="connsiteY2"/>
                </a:cxn>
                <a:cxn ang="0">
                  <a:pos x="connsiteX3" y="connsiteY3"/>
                </a:cxn>
              </a:cxnLst>
              <a:rect l="l" t="t" r="r" b="b"/>
              <a:pathLst>
                <a:path w="151647" h="151647">
                  <a:moveTo>
                    <a:pt x="8749" y="8749"/>
                  </a:moveTo>
                  <a:lnTo>
                    <a:pt x="151414" y="8749"/>
                  </a:lnTo>
                  <a:lnTo>
                    <a:pt x="151414" y="151414"/>
                  </a:lnTo>
                  <a:lnTo>
                    <a:pt x="8749" y="151414"/>
                  </a:lnTo>
                  <a:close/>
                </a:path>
              </a:pathLst>
            </a:custGeom>
            <a:solidFill>
              <a:srgbClr val="FFE600"/>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EYInterstate Light"/>
              </a:endParaRPr>
            </a:p>
          </p:txBody>
        </p:sp>
      </p:grpSp>
      <p:grpSp>
        <p:nvGrpSpPr>
          <p:cNvPr id="240" name="Group 239">
            <a:extLst>
              <a:ext uri="{FF2B5EF4-FFF2-40B4-BE49-F238E27FC236}">
                <a16:creationId xmlns:a16="http://schemas.microsoft.com/office/drawing/2014/main" id="{B8EF8266-1C0F-46B5-83DA-5074585421FE}"/>
              </a:ext>
            </a:extLst>
          </p:cNvPr>
          <p:cNvGrpSpPr/>
          <p:nvPr userDrawn="1"/>
        </p:nvGrpSpPr>
        <p:grpSpPr>
          <a:xfrm>
            <a:off x="359756" y="9064622"/>
            <a:ext cx="2693697" cy="431065"/>
            <a:chOff x="359756" y="8667056"/>
            <a:chExt cx="2693697" cy="431065"/>
          </a:xfrm>
        </p:grpSpPr>
        <p:sp>
          <p:nvSpPr>
            <p:cNvPr id="241" name="Rectangle 240">
              <a:extLst>
                <a:ext uri="{FF2B5EF4-FFF2-40B4-BE49-F238E27FC236}">
                  <a16:creationId xmlns:a16="http://schemas.microsoft.com/office/drawing/2014/main" id="{853B71F7-900F-4021-AC74-9B9283381B1E}"/>
                </a:ext>
              </a:extLst>
            </p:cNvPr>
            <p:cNvSpPr>
              <a:spLocks noChangeArrowheads="1"/>
            </p:cNvSpPr>
            <p:nvPr userDrawn="1"/>
          </p:nvSpPr>
          <p:spPr bwMode="auto">
            <a:xfrm>
              <a:off x="359756" y="8667056"/>
              <a:ext cx="69038" cy="73821"/>
            </a:xfrm>
            <a:prstGeom prst="rect">
              <a:avLst/>
            </a:prstGeom>
            <a:solidFill>
              <a:srgbClr val="FFE6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FFFFFF"/>
                </a:solidFill>
                <a:effectLst/>
                <a:uLnTx/>
                <a:uFillTx/>
                <a:latin typeface="EYInterstate Light"/>
              </a:endParaRPr>
            </a:p>
          </p:txBody>
        </p:sp>
        <p:sp>
          <p:nvSpPr>
            <p:cNvPr id="242" name="Rectangle 6">
              <a:extLst>
                <a:ext uri="{FF2B5EF4-FFF2-40B4-BE49-F238E27FC236}">
                  <a16:creationId xmlns:a16="http://schemas.microsoft.com/office/drawing/2014/main" id="{6C7F0CDE-B70E-4976-9553-B036A239DA92}"/>
                </a:ext>
              </a:extLst>
            </p:cNvPr>
            <p:cNvSpPr>
              <a:spLocks noChangeArrowheads="1"/>
            </p:cNvSpPr>
            <p:nvPr userDrawn="1"/>
          </p:nvSpPr>
          <p:spPr bwMode="auto">
            <a:xfrm>
              <a:off x="495410" y="8667056"/>
              <a:ext cx="69038" cy="73821"/>
            </a:xfrm>
            <a:prstGeom prst="rect">
              <a:avLst/>
            </a:prstGeom>
            <a:solidFill>
              <a:srgbClr val="FFE6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FFFFFF"/>
                </a:solidFill>
                <a:effectLst/>
                <a:uLnTx/>
                <a:uFillTx/>
                <a:latin typeface="EYInterstate Light"/>
              </a:endParaRPr>
            </a:p>
          </p:txBody>
        </p:sp>
        <p:sp>
          <p:nvSpPr>
            <p:cNvPr id="243" name="Rectangle 7">
              <a:extLst>
                <a:ext uri="{FF2B5EF4-FFF2-40B4-BE49-F238E27FC236}">
                  <a16:creationId xmlns:a16="http://schemas.microsoft.com/office/drawing/2014/main" id="{4F7AB002-37B0-42FB-8A85-99700D6EA86A}"/>
                </a:ext>
              </a:extLst>
            </p:cNvPr>
            <p:cNvSpPr>
              <a:spLocks noChangeArrowheads="1"/>
            </p:cNvSpPr>
            <p:nvPr userDrawn="1"/>
          </p:nvSpPr>
          <p:spPr bwMode="auto">
            <a:xfrm>
              <a:off x="632275" y="8667056"/>
              <a:ext cx="69038" cy="73821"/>
            </a:xfrm>
            <a:prstGeom prst="rect">
              <a:avLst/>
            </a:prstGeom>
            <a:solidFill>
              <a:srgbClr val="FFE6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FFFFFF"/>
                </a:solidFill>
                <a:effectLst/>
                <a:uLnTx/>
                <a:uFillTx/>
                <a:latin typeface="EYInterstate Light"/>
              </a:endParaRPr>
            </a:p>
          </p:txBody>
        </p:sp>
        <p:sp>
          <p:nvSpPr>
            <p:cNvPr id="244" name="Freeform 8">
              <a:extLst>
                <a:ext uri="{FF2B5EF4-FFF2-40B4-BE49-F238E27FC236}">
                  <a16:creationId xmlns:a16="http://schemas.microsoft.com/office/drawing/2014/main" id="{92A37FFF-DB42-4E20-A39D-68A48DC309F2}"/>
                </a:ext>
              </a:extLst>
            </p:cNvPr>
            <p:cNvSpPr>
              <a:spLocks/>
            </p:cNvSpPr>
            <p:nvPr userDrawn="1"/>
          </p:nvSpPr>
          <p:spPr bwMode="auto">
            <a:xfrm>
              <a:off x="359756" y="8841064"/>
              <a:ext cx="65405" cy="98868"/>
            </a:xfrm>
            <a:custGeom>
              <a:avLst/>
              <a:gdLst>
                <a:gd name="T0" fmla="*/ 32 w 54"/>
                <a:gd name="T1" fmla="*/ 11 h 75"/>
                <a:gd name="T2" fmla="*/ 32 w 54"/>
                <a:gd name="T3" fmla="*/ 75 h 75"/>
                <a:gd name="T4" fmla="*/ 22 w 54"/>
                <a:gd name="T5" fmla="*/ 75 h 75"/>
                <a:gd name="T6" fmla="*/ 22 w 54"/>
                <a:gd name="T7" fmla="*/ 11 h 75"/>
                <a:gd name="T8" fmla="*/ 0 w 54"/>
                <a:gd name="T9" fmla="*/ 11 h 75"/>
                <a:gd name="T10" fmla="*/ 0 w 54"/>
                <a:gd name="T11" fmla="*/ 0 h 75"/>
                <a:gd name="T12" fmla="*/ 54 w 54"/>
                <a:gd name="T13" fmla="*/ 0 h 75"/>
                <a:gd name="T14" fmla="*/ 54 w 54"/>
                <a:gd name="T15" fmla="*/ 11 h 75"/>
                <a:gd name="T16" fmla="*/ 32 w 54"/>
                <a:gd name="T17" fmla="*/ 11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75">
                  <a:moveTo>
                    <a:pt x="32" y="11"/>
                  </a:moveTo>
                  <a:lnTo>
                    <a:pt x="32" y="75"/>
                  </a:lnTo>
                  <a:lnTo>
                    <a:pt x="22" y="75"/>
                  </a:lnTo>
                  <a:lnTo>
                    <a:pt x="22" y="11"/>
                  </a:lnTo>
                  <a:lnTo>
                    <a:pt x="0" y="11"/>
                  </a:lnTo>
                  <a:lnTo>
                    <a:pt x="0" y="0"/>
                  </a:lnTo>
                  <a:lnTo>
                    <a:pt x="54" y="0"/>
                  </a:lnTo>
                  <a:lnTo>
                    <a:pt x="54" y="11"/>
                  </a:lnTo>
                  <a:lnTo>
                    <a:pt x="32" y="11"/>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45" name="Freeform 9">
              <a:extLst>
                <a:ext uri="{FF2B5EF4-FFF2-40B4-BE49-F238E27FC236}">
                  <a16:creationId xmlns:a16="http://schemas.microsoft.com/office/drawing/2014/main" id="{00A90730-479F-446D-AF8E-6E925CEB2089}"/>
                </a:ext>
              </a:extLst>
            </p:cNvPr>
            <p:cNvSpPr>
              <a:spLocks/>
            </p:cNvSpPr>
            <p:nvPr userDrawn="1"/>
          </p:nvSpPr>
          <p:spPr bwMode="auto">
            <a:xfrm>
              <a:off x="437273" y="8835790"/>
              <a:ext cx="54504" cy="104141"/>
            </a:xfrm>
            <a:custGeom>
              <a:avLst/>
              <a:gdLst>
                <a:gd name="T0" fmla="*/ 23 w 31"/>
                <a:gd name="T1" fmla="*/ 54 h 54"/>
                <a:gd name="T2" fmla="*/ 23 w 31"/>
                <a:gd name="T3" fmla="*/ 32 h 54"/>
                <a:gd name="T4" fmla="*/ 21 w 31"/>
                <a:gd name="T5" fmla="*/ 24 h 54"/>
                <a:gd name="T6" fmla="*/ 15 w 31"/>
                <a:gd name="T7" fmla="*/ 22 h 54"/>
                <a:gd name="T8" fmla="*/ 12 w 31"/>
                <a:gd name="T9" fmla="*/ 22 h 54"/>
                <a:gd name="T10" fmla="*/ 9 w 31"/>
                <a:gd name="T11" fmla="*/ 24 h 54"/>
                <a:gd name="T12" fmla="*/ 8 w 31"/>
                <a:gd name="T13" fmla="*/ 27 h 54"/>
                <a:gd name="T14" fmla="*/ 7 w 31"/>
                <a:gd name="T15" fmla="*/ 31 h 54"/>
                <a:gd name="T16" fmla="*/ 7 w 31"/>
                <a:gd name="T17" fmla="*/ 54 h 54"/>
                <a:gd name="T18" fmla="*/ 0 w 31"/>
                <a:gd name="T19" fmla="*/ 54 h 54"/>
                <a:gd name="T20" fmla="*/ 0 w 31"/>
                <a:gd name="T21" fmla="*/ 4 h 54"/>
                <a:gd name="T22" fmla="*/ 7 w 31"/>
                <a:gd name="T23" fmla="*/ 0 h 54"/>
                <a:gd name="T24" fmla="*/ 7 w 31"/>
                <a:gd name="T25" fmla="*/ 19 h 54"/>
                <a:gd name="T26" fmla="*/ 9 w 31"/>
                <a:gd name="T27" fmla="*/ 17 h 54"/>
                <a:gd name="T28" fmla="*/ 11 w 31"/>
                <a:gd name="T29" fmla="*/ 16 h 54"/>
                <a:gd name="T30" fmla="*/ 14 w 31"/>
                <a:gd name="T31" fmla="*/ 15 h 54"/>
                <a:gd name="T32" fmla="*/ 17 w 31"/>
                <a:gd name="T33" fmla="*/ 15 h 54"/>
                <a:gd name="T34" fmla="*/ 23 w 31"/>
                <a:gd name="T35" fmla="*/ 16 h 54"/>
                <a:gd name="T36" fmla="*/ 27 w 31"/>
                <a:gd name="T37" fmla="*/ 19 h 54"/>
                <a:gd name="T38" fmla="*/ 30 w 31"/>
                <a:gd name="T39" fmla="*/ 24 h 54"/>
                <a:gd name="T40" fmla="*/ 31 w 31"/>
                <a:gd name="T41" fmla="*/ 32 h 54"/>
                <a:gd name="T42" fmla="*/ 31 w 31"/>
                <a:gd name="T43" fmla="*/ 54 h 54"/>
                <a:gd name="T44" fmla="*/ 23 w 31"/>
                <a:gd name="T4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4">
                  <a:moveTo>
                    <a:pt x="23" y="54"/>
                  </a:moveTo>
                  <a:cubicBezTo>
                    <a:pt x="23" y="32"/>
                    <a:pt x="23" y="32"/>
                    <a:pt x="23" y="32"/>
                  </a:cubicBezTo>
                  <a:cubicBezTo>
                    <a:pt x="23" y="28"/>
                    <a:pt x="22" y="26"/>
                    <a:pt x="21" y="24"/>
                  </a:cubicBezTo>
                  <a:cubicBezTo>
                    <a:pt x="20" y="22"/>
                    <a:pt x="18" y="22"/>
                    <a:pt x="15" y="22"/>
                  </a:cubicBezTo>
                  <a:cubicBezTo>
                    <a:pt x="14" y="22"/>
                    <a:pt x="13" y="22"/>
                    <a:pt x="12" y="22"/>
                  </a:cubicBezTo>
                  <a:cubicBezTo>
                    <a:pt x="11" y="22"/>
                    <a:pt x="10" y="23"/>
                    <a:pt x="9" y="24"/>
                  </a:cubicBezTo>
                  <a:cubicBezTo>
                    <a:pt x="9" y="25"/>
                    <a:pt x="8" y="26"/>
                    <a:pt x="8" y="27"/>
                  </a:cubicBezTo>
                  <a:cubicBezTo>
                    <a:pt x="7" y="28"/>
                    <a:pt x="7" y="30"/>
                    <a:pt x="7" y="31"/>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8" y="18"/>
                    <a:pt x="9" y="17"/>
                  </a:cubicBezTo>
                  <a:cubicBezTo>
                    <a:pt x="10" y="17"/>
                    <a:pt x="10" y="16"/>
                    <a:pt x="11" y="16"/>
                  </a:cubicBezTo>
                  <a:cubicBezTo>
                    <a:pt x="12" y="15"/>
                    <a:pt x="13" y="15"/>
                    <a:pt x="14" y="15"/>
                  </a:cubicBezTo>
                  <a:cubicBezTo>
                    <a:pt x="15" y="15"/>
                    <a:pt x="16" y="15"/>
                    <a:pt x="17" y="15"/>
                  </a:cubicBezTo>
                  <a:cubicBezTo>
                    <a:pt x="19" y="15"/>
                    <a:pt x="21" y="15"/>
                    <a:pt x="23" y="16"/>
                  </a:cubicBezTo>
                  <a:cubicBezTo>
                    <a:pt x="25" y="16"/>
                    <a:pt x="26" y="17"/>
                    <a:pt x="27" y="19"/>
                  </a:cubicBezTo>
                  <a:cubicBezTo>
                    <a:pt x="28" y="20"/>
                    <a:pt x="29" y="22"/>
                    <a:pt x="30" y="24"/>
                  </a:cubicBezTo>
                  <a:cubicBezTo>
                    <a:pt x="30" y="27"/>
                    <a:pt x="31" y="29"/>
                    <a:pt x="31" y="32"/>
                  </a:cubicBezTo>
                  <a:cubicBezTo>
                    <a:pt x="31" y="54"/>
                    <a:pt x="31" y="54"/>
                    <a:pt x="31" y="54"/>
                  </a:cubicBezTo>
                  <a:lnTo>
                    <a:pt x="23" y="54"/>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46" name="Freeform 10">
              <a:extLst>
                <a:ext uri="{FF2B5EF4-FFF2-40B4-BE49-F238E27FC236}">
                  <a16:creationId xmlns:a16="http://schemas.microsoft.com/office/drawing/2014/main" id="{3906E938-2C5E-440E-97A8-CB5BB21BD2EF}"/>
                </a:ext>
              </a:extLst>
            </p:cNvPr>
            <p:cNvSpPr>
              <a:spLocks noEditPoints="1"/>
            </p:cNvSpPr>
            <p:nvPr userDrawn="1"/>
          </p:nvSpPr>
          <p:spPr bwMode="auto">
            <a:xfrm>
              <a:off x="503889" y="8864792"/>
              <a:ext cx="59349" cy="76458"/>
            </a:xfrm>
            <a:custGeom>
              <a:avLst/>
              <a:gdLst>
                <a:gd name="T0" fmla="*/ 33 w 33"/>
                <a:gd name="T1" fmla="*/ 19 h 40"/>
                <a:gd name="T2" fmla="*/ 33 w 33"/>
                <a:gd name="T3" fmla="*/ 21 h 40"/>
                <a:gd name="T4" fmla="*/ 33 w 33"/>
                <a:gd name="T5" fmla="*/ 22 h 40"/>
                <a:gd name="T6" fmla="*/ 7 w 33"/>
                <a:gd name="T7" fmla="*/ 22 h 40"/>
                <a:gd name="T8" fmla="*/ 9 w 33"/>
                <a:gd name="T9" fmla="*/ 27 h 40"/>
                <a:gd name="T10" fmla="*/ 11 w 33"/>
                <a:gd name="T11" fmla="*/ 30 h 40"/>
                <a:gd name="T12" fmla="*/ 14 w 33"/>
                <a:gd name="T13" fmla="*/ 32 h 40"/>
                <a:gd name="T14" fmla="*/ 17 w 33"/>
                <a:gd name="T15" fmla="*/ 33 h 40"/>
                <a:gd name="T16" fmla="*/ 19 w 33"/>
                <a:gd name="T17" fmla="*/ 33 h 40"/>
                <a:gd name="T18" fmla="*/ 22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1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5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9 w 33"/>
                <a:gd name="T77" fmla="*/ 12 h 40"/>
                <a:gd name="T78" fmla="*/ 8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7" y="22"/>
                    <a:pt x="7" y="22"/>
                    <a:pt x="7"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19" y="33"/>
                  </a:cubicBezTo>
                  <a:cubicBezTo>
                    <a:pt x="20" y="32"/>
                    <a:pt x="21" y="32"/>
                    <a:pt x="22" y="32"/>
                  </a:cubicBezTo>
                  <a:cubicBezTo>
                    <a:pt x="22" y="32"/>
                    <a:pt x="23" y="31"/>
                    <a:pt x="23" y="31"/>
                  </a:cubicBezTo>
                  <a:cubicBezTo>
                    <a:pt x="24" y="31"/>
                    <a:pt x="25"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3"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0"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5" y="16"/>
                  </a:moveTo>
                  <a:cubicBezTo>
                    <a:pt x="25" y="15"/>
                    <a:pt x="25" y="13"/>
                    <a:pt x="25"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5" y="16"/>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47" name="Freeform 11">
              <a:extLst>
                <a:ext uri="{FF2B5EF4-FFF2-40B4-BE49-F238E27FC236}">
                  <a16:creationId xmlns:a16="http://schemas.microsoft.com/office/drawing/2014/main" id="{A86E3225-1FBB-4CF6-A7D3-52140F630DBD}"/>
                </a:ext>
              </a:extLst>
            </p:cNvPr>
            <p:cNvSpPr>
              <a:spLocks noEditPoints="1"/>
            </p:cNvSpPr>
            <p:nvPr userDrawn="1"/>
          </p:nvSpPr>
          <p:spPr bwMode="auto">
            <a:xfrm>
              <a:off x="609262" y="8835790"/>
              <a:ext cx="58137" cy="105459"/>
            </a:xfrm>
            <a:custGeom>
              <a:avLst/>
              <a:gdLst>
                <a:gd name="T0" fmla="*/ 33 w 33"/>
                <a:gd name="T1" fmla="*/ 35 h 55"/>
                <a:gd name="T2" fmla="*/ 31 w 33"/>
                <a:gd name="T3" fmla="*/ 44 h 55"/>
                <a:gd name="T4" fmla="*/ 28 w 33"/>
                <a:gd name="T5" fmla="*/ 50 h 55"/>
                <a:gd name="T6" fmla="*/ 23 w 33"/>
                <a:gd name="T7" fmla="*/ 53 h 55"/>
                <a:gd name="T8" fmla="*/ 17 w 33"/>
                <a:gd name="T9" fmla="*/ 55 h 55"/>
                <a:gd name="T10" fmla="*/ 12 w 33"/>
                <a:gd name="T11" fmla="*/ 53 h 55"/>
                <a:gd name="T12" fmla="*/ 8 w 33"/>
                <a:gd name="T13" fmla="*/ 50 h 55"/>
                <a:gd name="T14" fmla="*/ 8 w 33"/>
                <a:gd name="T15" fmla="*/ 54 h 55"/>
                <a:gd name="T16" fmla="*/ 0 w 33"/>
                <a:gd name="T17" fmla="*/ 54 h 55"/>
                <a:gd name="T18" fmla="*/ 0 w 33"/>
                <a:gd name="T19" fmla="*/ 4 h 55"/>
                <a:gd name="T20" fmla="*/ 8 w 33"/>
                <a:gd name="T21" fmla="*/ 0 h 55"/>
                <a:gd name="T22" fmla="*/ 8 w 33"/>
                <a:gd name="T23" fmla="*/ 19 h 55"/>
                <a:gd name="T24" fmla="*/ 10 w 33"/>
                <a:gd name="T25" fmla="*/ 17 h 55"/>
                <a:gd name="T26" fmla="*/ 12 w 33"/>
                <a:gd name="T27" fmla="*/ 16 h 55"/>
                <a:gd name="T28" fmla="*/ 14 w 33"/>
                <a:gd name="T29" fmla="*/ 15 h 55"/>
                <a:gd name="T30" fmla="*/ 18 w 33"/>
                <a:gd name="T31" fmla="*/ 15 h 55"/>
                <a:gd name="T32" fmla="*/ 24 w 33"/>
                <a:gd name="T33" fmla="*/ 16 h 55"/>
                <a:gd name="T34" fmla="*/ 28 w 33"/>
                <a:gd name="T35" fmla="*/ 19 h 55"/>
                <a:gd name="T36" fmla="*/ 31 w 33"/>
                <a:gd name="T37" fmla="*/ 26 h 55"/>
                <a:gd name="T38" fmla="*/ 33 w 33"/>
                <a:gd name="T39" fmla="*/ 35 h 55"/>
                <a:gd name="T40" fmla="*/ 25 w 33"/>
                <a:gd name="T41" fmla="*/ 35 h 55"/>
                <a:gd name="T42" fmla="*/ 23 w 33"/>
                <a:gd name="T43" fmla="*/ 25 h 55"/>
                <a:gd name="T44" fmla="*/ 16 w 33"/>
                <a:gd name="T45" fmla="*/ 22 h 55"/>
                <a:gd name="T46" fmla="*/ 14 w 33"/>
                <a:gd name="T47" fmla="*/ 22 h 55"/>
                <a:gd name="T48" fmla="*/ 11 w 33"/>
                <a:gd name="T49" fmla="*/ 23 h 55"/>
                <a:gd name="T50" fmla="*/ 9 w 33"/>
                <a:gd name="T51" fmla="*/ 25 h 55"/>
                <a:gd name="T52" fmla="*/ 8 w 33"/>
                <a:gd name="T53" fmla="*/ 26 h 55"/>
                <a:gd name="T54" fmla="*/ 8 w 33"/>
                <a:gd name="T55" fmla="*/ 43 h 55"/>
                <a:gd name="T56" fmla="*/ 9 w 33"/>
                <a:gd name="T57" fmla="*/ 44 h 55"/>
                <a:gd name="T58" fmla="*/ 11 w 33"/>
                <a:gd name="T59" fmla="*/ 46 h 55"/>
                <a:gd name="T60" fmla="*/ 14 w 33"/>
                <a:gd name="T61" fmla="*/ 47 h 55"/>
                <a:gd name="T62" fmla="*/ 17 w 33"/>
                <a:gd name="T63" fmla="*/ 48 h 55"/>
                <a:gd name="T64" fmla="*/ 23 w 33"/>
                <a:gd name="T65" fmla="*/ 45 h 55"/>
                <a:gd name="T66" fmla="*/ 25 w 33"/>
                <a:gd name="T67" fmla="*/ 3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3" h="55">
                  <a:moveTo>
                    <a:pt x="33" y="35"/>
                  </a:moveTo>
                  <a:cubicBezTo>
                    <a:pt x="33" y="38"/>
                    <a:pt x="32" y="41"/>
                    <a:pt x="31" y="44"/>
                  </a:cubicBezTo>
                  <a:cubicBezTo>
                    <a:pt x="30" y="46"/>
                    <a:pt x="29" y="48"/>
                    <a:pt x="28" y="50"/>
                  </a:cubicBezTo>
                  <a:cubicBezTo>
                    <a:pt x="27" y="51"/>
                    <a:pt x="25" y="53"/>
                    <a:pt x="23" y="53"/>
                  </a:cubicBezTo>
                  <a:cubicBezTo>
                    <a:pt x="21" y="54"/>
                    <a:pt x="19" y="55"/>
                    <a:pt x="17" y="55"/>
                  </a:cubicBezTo>
                  <a:cubicBezTo>
                    <a:pt x="16" y="55"/>
                    <a:pt x="14" y="54"/>
                    <a:pt x="12" y="53"/>
                  </a:cubicBezTo>
                  <a:cubicBezTo>
                    <a:pt x="10" y="52"/>
                    <a:pt x="9" y="51"/>
                    <a:pt x="8" y="50"/>
                  </a:cubicBezTo>
                  <a:cubicBezTo>
                    <a:pt x="8" y="54"/>
                    <a:pt x="8" y="54"/>
                    <a:pt x="8" y="54"/>
                  </a:cubicBezTo>
                  <a:cubicBezTo>
                    <a:pt x="0" y="54"/>
                    <a:pt x="0" y="54"/>
                    <a:pt x="0" y="54"/>
                  </a:cubicBezTo>
                  <a:cubicBezTo>
                    <a:pt x="0" y="4"/>
                    <a:pt x="0" y="4"/>
                    <a:pt x="0" y="4"/>
                  </a:cubicBezTo>
                  <a:cubicBezTo>
                    <a:pt x="8" y="0"/>
                    <a:pt x="8" y="0"/>
                    <a:pt x="8" y="0"/>
                  </a:cubicBezTo>
                  <a:cubicBezTo>
                    <a:pt x="8" y="19"/>
                    <a:pt x="8" y="19"/>
                    <a:pt x="8" y="19"/>
                  </a:cubicBezTo>
                  <a:cubicBezTo>
                    <a:pt x="9" y="18"/>
                    <a:pt x="9" y="18"/>
                    <a:pt x="10" y="17"/>
                  </a:cubicBezTo>
                  <a:cubicBezTo>
                    <a:pt x="11" y="17"/>
                    <a:pt x="11" y="16"/>
                    <a:pt x="12" y="16"/>
                  </a:cubicBezTo>
                  <a:cubicBezTo>
                    <a:pt x="13" y="16"/>
                    <a:pt x="13" y="15"/>
                    <a:pt x="14" y="15"/>
                  </a:cubicBezTo>
                  <a:cubicBezTo>
                    <a:pt x="15" y="15"/>
                    <a:pt x="16" y="15"/>
                    <a:pt x="18" y="15"/>
                  </a:cubicBezTo>
                  <a:cubicBezTo>
                    <a:pt x="20" y="15"/>
                    <a:pt x="22" y="15"/>
                    <a:pt x="24" y="16"/>
                  </a:cubicBezTo>
                  <a:cubicBezTo>
                    <a:pt x="25" y="16"/>
                    <a:pt x="27" y="18"/>
                    <a:pt x="28" y="19"/>
                  </a:cubicBezTo>
                  <a:cubicBezTo>
                    <a:pt x="30" y="21"/>
                    <a:pt x="31" y="23"/>
                    <a:pt x="31" y="26"/>
                  </a:cubicBezTo>
                  <a:cubicBezTo>
                    <a:pt x="32" y="28"/>
                    <a:pt x="33" y="32"/>
                    <a:pt x="33" y="35"/>
                  </a:cubicBezTo>
                  <a:close/>
                  <a:moveTo>
                    <a:pt x="25" y="35"/>
                  </a:moveTo>
                  <a:cubicBezTo>
                    <a:pt x="25" y="31"/>
                    <a:pt x="24" y="27"/>
                    <a:pt x="23" y="25"/>
                  </a:cubicBezTo>
                  <a:cubicBezTo>
                    <a:pt x="21" y="23"/>
                    <a:pt x="19" y="22"/>
                    <a:pt x="16" y="22"/>
                  </a:cubicBezTo>
                  <a:cubicBezTo>
                    <a:pt x="15" y="22"/>
                    <a:pt x="15" y="22"/>
                    <a:pt x="14" y="22"/>
                  </a:cubicBezTo>
                  <a:cubicBezTo>
                    <a:pt x="13" y="22"/>
                    <a:pt x="12" y="23"/>
                    <a:pt x="11" y="23"/>
                  </a:cubicBezTo>
                  <a:cubicBezTo>
                    <a:pt x="11" y="23"/>
                    <a:pt x="10" y="24"/>
                    <a:pt x="9" y="25"/>
                  </a:cubicBezTo>
                  <a:cubicBezTo>
                    <a:pt x="9" y="25"/>
                    <a:pt x="8" y="26"/>
                    <a:pt x="8" y="26"/>
                  </a:cubicBezTo>
                  <a:cubicBezTo>
                    <a:pt x="8" y="43"/>
                    <a:pt x="8" y="43"/>
                    <a:pt x="8" y="43"/>
                  </a:cubicBezTo>
                  <a:cubicBezTo>
                    <a:pt x="8" y="43"/>
                    <a:pt x="9" y="44"/>
                    <a:pt x="9" y="44"/>
                  </a:cubicBezTo>
                  <a:cubicBezTo>
                    <a:pt x="10" y="45"/>
                    <a:pt x="11" y="45"/>
                    <a:pt x="11" y="46"/>
                  </a:cubicBezTo>
                  <a:cubicBezTo>
                    <a:pt x="12" y="46"/>
                    <a:pt x="13" y="47"/>
                    <a:pt x="14" y="47"/>
                  </a:cubicBezTo>
                  <a:cubicBezTo>
                    <a:pt x="15" y="47"/>
                    <a:pt x="16" y="48"/>
                    <a:pt x="17" y="48"/>
                  </a:cubicBezTo>
                  <a:cubicBezTo>
                    <a:pt x="19" y="48"/>
                    <a:pt x="21" y="47"/>
                    <a:pt x="23" y="45"/>
                  </a:cubicBezTo>
                  <a:cubicBezTo>
                    <a:pt x="24" y="43"/>
                    <a:pt x="25" y="39"/>
                    <a:pt x="25" y="35"/>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48" name="Freeform 12">
              <a:extLst>
                <a:ext uri="{FF2B5EF4-FFF2-40B4-BE49-F238E27FC236}">
                  <a16:creationId xmlns:a16="http://schemas.microsoft.com/office/drawing/2014/main" id="{33115D70-AF3C-40D6-844C-DB5040FEB867}"/>
                </a:ext>
              </a:extLst>
            </p:cNvPr>
            <p:cNvSpPr>
              <a:spLocks noEditPoints="1"/>
            </p:cNvSpPr>
            <p:nvPr userDrawn="1"/>
          </p:nvSpPr>
          <p:spPr bwMode="auto">
            <a:xfrm>
              <a:off x="678301" y="8864792"/>
              <a:ext cx="58137" cy="76458"/>
            </a:xfrm>
            <a:custGeom>
              <a:avLst/>
              <a:gdLst>
                <a:gd name="T0" fmla="*/ 33 w 33"/>
                <a:gd name="T1" fmla="*/ 19 h 40"/>
                <a:gd name="T2" fmla="*/ 33 w 33"/>
                <a:gd name="T3" fmla="*/ 21 h 40"/>
                <a:gd name="T4" fmla="*/ 32 w 33"/>
                <a:gd name="T5" fmla="*/ 22 h 40"/>
                <a:gd name="T6" fmla="*/ 7 w 33"/>
                <a:gd name="T7" fmla="*/ 22 h 40"/>
                <a:gd name="T8" fmla="*/ 8 w 33"/>
                <a:gd name="T9" fmla="*/ 27 h 40"/>
                <a:gd name="T10" fmla="*/ 10 w 33"/>
                <a:gd name="T11" fmla="*/ 30 h 40"/>
                <a:gd name="T12" fmla="*/ 13 w 33"/>
                <a:gd name="T13" fmla="*/ 32 h 40"/>
                <a:gd name="T14" fmla="*/ 17 w 33"/>
                <a:gd name="T15" fmla="*/ 33 h 40"/>
                <a:gd name="T16" fmla="*/ 19 w 33"/>
                <a:gd name="T17" fmla="*/ 33 h 40"/>
                <a:gd name="T18" fmla="*/ 21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6 w 33"/>
                <a:gd name="T33" fmla="*/ 40 h 40"/>
                <a:gd name="T34" fmla="*/ 12 w 33"/>
                <a:gd name="T35" fmla="*/ 39 h 40"/>
                <a:gd name="T36" fmla="*/ 8 w 33"/>
                <a:gd name="T37" fmla="*/ 37 h 40"/>
                <a:gd name="T38" fmla="*/ 5 w 33"/>
                <a:gd name="T39" fmla="*/ 34 h 40"/>
                <a:gd name="T40" fmla="*/ 2 w 33"/>
                <a:gd name="T41" fmla="*/ 31 h 40"/>
                <a:gd name="T42" fmla="*/ 0 w 33"/>
                <a:gd name="T43" fmla="*/ 26 h 40"/>
                <a:gd name="T44" fmla="*/ 0 w 33"/>
                <a:gd name="T45" fmla="*/ 20 h 40"/>
                <a:gd name="T46" fmla="*/ 1 w 33"/>
                <a:gd name="T47" fmla="*/ 11 h 40"/>
                <a:gd name="T48" fmla="*/ 4 w 33"/>
                <a:gd name="T49" fmla="*/ 5 h 40"/>
                <a:gd name="T50" fmla="*/ 10 w 33"/>
                <a:gd name="T51" fmla="*/ 1 h 40"/>
                <a:gd name="T52" fmla="*/ 16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4 w 33"/>
                <a:gd name="T65" fmla="*/ 12 h 40"/>
                <a:gd name="T66" fmla="*/ 23 w 33"/>
                <a:gd name="T67" fmla="*/ 9 h 40"/>
                <a:gd name="T68" fmla="*/ 20 w 33"/>
                <a:gd name="T69" fmla="*/ 7 h 40"/>
                <a:gd name="T70" fmla="*/ 16 w 33"/>
                <a:gd name="T71" fmla="*/ 6 h 40"/>
                <a:gd name="T72" fmla="*/ 12 w 33"/>
                <a:gd name="T73" fmla="*/ 7 h 40"/>
                <a:gd name="T74" fmla="*/ 10 w 33"/>
                <a:gd name="T75" fmla="*/ 9 h 40"/>
                <a:gd name="T76" fmla="*/ 8 w 33"/>
                <a:gd name="T77" fmla="*/ 12 h 40"/>
                <a:gd name="T78" fmla="*/ 7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2" y="22"/>
                    <a:pt x="32" y="22"/>
                  </a:cubicBezTo>
                  <a:cubicBezTo>
                    <a:pt x="7" y="22"/>
                    <a:pt x="7" y="22"/>
                    <a:pt x="7" y="22"/>
                  </a:cubicBezTo>
                  <a:cubicBezTo>
                    <a:pt x="7" y="24"/>
                    <a:pt x="8" y="26"/>
                    <a:pt x="8" y="27"/>
                  </a:cubicBezTo>
                  <a:cubicBezTo>
                    <a:pt x="9" y="28"/>
                    <a:pt x="10" y="29"/>
                    <a:pt x="10" y="30"/>
                  </a:cubicBezTo>
                  <a:cubicBezTo>
                    <a:pt x="11" y="31"/>
                    <a:pt x="12" y="32"/>
                    <a:pt x="13" y="32"/>
                  </a:cubicBezTo>
                  <a:cubicBezTo>
                    <a:pt x="14" y="33"/>
                    <a:pt x="16" y="33"/>
                    <a:pt x="17" y="33"/>
                  </a:cubicBezTo>
                  <a:cubicBezTo>
                    <a:pt x="18" y="33"/>
                    <a:pt x="18" y="33"/>
                    <a:pt x="19" y="33"/>
                  </a:cubicBezTo>
                  <a:cubicBezTo>
                    <a:pt x="20" y="32"/>
                    <a:pt x="21" y="32"/>
                    <a:pt x="21" y="32"/>
                  </a:cubicBezTo>
                  <a:cubicBezTo>
                    <a:pt x="22" y="32"/>
                    <a:pt x="22" y="31"/>
                    <a:pt x="23" y="31"/>
                  </a:cubicBezTo>
                  <a:cubicBezTo>
                    <a:pt x="24" y="31"/>
                    <a:pt x="24"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19" y="39"/>
                    <a:pt x="18" y="40"/>
                    <a:pt x="16" y="40"/>
                  </a:cubicBezTo>
                  <a:cubicBezTo>
                    <a:pt x="15" y="40"/>
                    <a:pt x="13" y="39"/>
                    <a:pt x="12" y="39"/>
                  </a:cubicBezTo>
                  <a:cubicBezTo>
                    <a:pt x="10" y="38"/>
                    <a:pt x="9" y="38"/>
                    <a:pt x="8" y="37"/>
                  </a:cubicBezTo>
                  <a:cubicBezTo>
                    <a:pt x="7" y="36"/>
                    <a:pt x="6" y="35"/>
                    <a:pt x="5" y="34"/>
                  </a:cubicBezTo>
                  <a:cubicBezTo>
                    <a:pt x="4" y="34"/>
                    <a:pt x="3" y="32"/>
                    <a:pt x="2" y="31"/>
                  </a:cubicBezTo>
                  <a:cubicBezTo>
                    <a:pt x="1" y="29"/>
                    <a:pt x="1" y="28"/>
                    <a:pt x="0" y="26"/>
                  </a:cubicBezTo>
                  <a:cubicBezTo>
                    <a:pt x="0" y="24"/>
                    <a:pt x="0" y="22"/>
                    <a:pt x="0" y="20"/>
                  </a:cubicBezTo>
                  <a:cubicBezTo>
                    <a:pt x="0" y="16"/>
                    <a:pt x="0" y="13"/>
                    <a:pt x="1" y="11"/>
                  </a:cubicBezTo>
                  <a:cubicBezTo>
                    <a:pt x="2" y="8"/>
                    <a:pt x="3" y="6"/>
                    <a:pt x="4" y="5"/>
                  </a:cubicBezTo>
                  <a:cubicBezTo>
                    <a:pt x="6" y="3"/>
                    <a:pt x="8" y="2"/>
                    <a:pt x="10" y="1"/>
                  </a:cubicBezTo>
                  <a:cubicBezTo>
                    <a:pt x="12" y="0"/>
                    <a:pt x="14" y="0"/>
                    <a:pt x="16" y="0"/>
                  </a:cubicBezTo>
                  <a:cubicBezTo>
                    <a:pt x="19" y="0"/>
                    <a:pt x="22" y="0"/>
                    <a:pt x="24" y="1"/>
                  </a:cubicBezTo>
                  <a:cubicBezTo>
                    <a:pt x="26" y="2"/>
                    <a:pt x="27" y="4"/>
                    <a:pt x="29" y="5"/>
                  </a:cubicBezTo>
                  <a:cubicBezTo>
                    <a:pt x="30" y="7"/>
                    <a:pt x="31" y="9"/>
                    <a:pt x="32" y="11"/>
                  </a:cubicBezTo>
                  <a:cubicBezTo>
                    <a:pt x="32" y="14"/>
                    <a:pt x="33" y="16"/>
                    <a:pt x="33" y="19"/>
                  </a:cubicBezTo>
                  <a:close/>
                  <a:moveTo>
                    <a:pt x="25" y="16"/>
                  </a:moveTo>
                  <a:cubicBezTo>
                    <a:pt x="25" y="15"/>
                    <a:pt x="25" y="13"/>
                    <a:pt x="24" y="12"/>
                  </a:cubicBezTo>
                  <a:cubicBezTo>
                    <a:pt x="24" y="11"/>
                    <a:pt x="23" y="10"/>
                    <a:pt x="23" y="9"/>
                  </a:cubicBezTo>
                  <a:cubicBezTo>
                    <a:pt x="22" y="8"/>
                    <a:pt x="21" y="8"/>
                    <a:pt x="20" y="7"/>
                  </a:cubicBezTo>
                  <a:cubicBezTo>
                    <a:pt x="19" y="7"/>
                    <a:pt x="18" y="6"/>
                    <a:pt x="16" y="6"/>
                  </a:cubicBezTo>
                  <a:cubicBezTo>
                    <a:pt x="15" y="6"/>
                    <a:pt x="13" y="7"/>
                    <a:pt x="12" y="7"/>
                  </a:cubicBezTo>
                  <a:cubicBezTo>
                    <a:pt x="11" y="7"/>
                    <a:pt x="11" y="8"/>
                    <a:pt x="10" y="9"/>
                  </a:cubicBezTo>
                  <a:cubicBezTo>
                    <a:pt x="9" y="10"/>
                    <a:pt x="9" y="11"/>
                    <a:pt x="8" y="12"/>
                  </a:cubicBezTo>
                  <a:cubicBezTo>
                    <a:pt x="8" y="13"/>
                    <a:pt x="7" y="14"/>
                    <a:pt x="7" y="16"/>
                  </a:cubicBezTo>
                  <a:lnTo>
                    <a:pt x="25" y="16"/>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49" name="Freeform 13">
              <a:extLst>
                <a:ext uri="{FF2B5EF4-FFF2-40B4-BE49-F238E27FC236}">
                  <a16:creationId xmlns:a16="http://schemas.microsoft.com/office/drawing/2014/main" id="{113DC3B7-4A64-46EF-96BC-EA66821C2696}"/>
                </a:ext>
              </a:extLst>
            </p:cNvPr>
            <p:cNvSpPr>
              <a:spLocks/>
            </p:cNvSpPr>
            <p:nvPr userDrawn="1"/>
          </p:nvSpPr>
          <p:spPr bwMode="auto">
            <a:xfrm>
              <a:off x="743705" y="8835790"/>
              <a:ext cx="38758" cy="105459"/>
            </a:xfrm>
            <a:custGeom>
              <a:avLst/>
              <a:gdLst>
                <a:gd name="T0" fmla="*/ 21 w 22"/>
                <a:gd name="T1" fmla="*/ 53 h 55"/>
                <a:gd name="T2" fmla="*/ 18 w 22"/>
                <a:gd name="T3" fmla="*/ 54 h 55"/>
                <a:gd name="T4" fmla="*/ 14 w 22"/>
                <a:gd name="T5" fmla="*/ 55 h 55"/>
                <a:gd name="T6" fmla="*/ 11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3 w 22"/>
                <a:gd name="T25" fmla="*/ 0 h 55"/>
                <a:gd name="T26" fmla="*/ 13 w 22"/>
                <a:gd name="T27" fmla="*/ 15 h 55"/>
                <a:gd name="T28" fmla="*/ 22 w 22"/>
                <a:gd name="T29" fmla="*/ 15 h 55"/>
                <a:gd name="T30" fmla="*/ 22 w 22"/>
                <a:gd name="T31" fmla="*/ 22 h 55"/>
                <a:gd name="T32" fmla="*/ 13 w 22"/>
                <a:gd name="T33" fmla="*/ 22 h 55"/>
                <a:gd name="T34" fmla="*/ 13 w 22"/>
                <a:gd name="T35" fmla="*/ 43 h 55"/>
                <a:gd name="T36" fmla="*/ 13 w 22"/>
                <a:gd name="T37" fmla="*/ 45 h 55"/>
                <a:gd name="T38" fmla="*/ 14 w 22"/>
                <a:gd name="T39" fmla="*/ 47 h 55"/>
                <a:gd name="T40" fmla="*/ 15 w 22"/>
                <a:gd name="T41" fmla="*/ 47 h 55"/>
                <a:gd name="T42" fmla="*/ 17 w 22"/>
                <a:gd name="T43" fmla="*/ 48 h 55"/>
                <a:gd name="T44" fmla="*/ 20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3" y="55"/>
                    <a:pt x="12" y="54"/>
                    <a:pt x="11" y="54"/>
                  </a:cubicBezTo>
                  <a:cubicBezTo>
                    <a:pt x="10" y="54"/>
                    <a:pt x="9" y="53"/>
                    <a:pt x="8" y="52"/>
                  </a:cubicBezTo>
                  <a:cubicBezTo>
                    <a:pt x="7" y="51"/>
                    <a:pt x="6" y="50"/>
                    <a:pt x="6" y="49"/>
                  </a:cubicBezTo>
                  <a:cubicBezTo>
                    <a:pt x="6"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5"/>
                    <a:pt x="13" y="45"/>
                  </a:cubicBezTo>
                  <a:cubicBezTo>
                    <a:pt x="13" y="46"/>
                    <a:pt x="13" y="46"/>
                    <a:pt x="14" y="47"/>
                  </a:cubicBezTo>
                  <a:cubicBezTo>
                    <a:pt x="14" y="47"/>
                    <a:pt x="14" y="47"/>
                    <a:pt x="15" y="47"/>
                  </a:cubicBezTo>
                  <a:cubicBezTo>
                    <a:pt x="15" y="48"/>
                    <a:pt x="16" y="48"/>
                    <a:pt x="17" y="48"/>
                  </a:cubicBezTo>
                  <a:cubicBezTo>
                    <a:pt x="18" y="48"/>
                    <a:pt x="19" y="48"/>
                    <a:pt x="20" y="47"/>
                  </a:cubicBezTo>
                  <a:cubicBezTo>
                    <a:pt x="21" y="47"/>
                    <a:pt x="22" y="47"/>
                    <a:pt x="22" y="46"/>
                  </a:cubicBezTo>
                  <a:lnTo>
                    <a:pt x="21" y="53"/>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50" name="Freeform 14">
              <a:extLst>
                <a:ext uri="{FF2B5EF4-FFF2-40B4-BE49-F238E27FC236}">
                  <a16:creationId xmlns:a16="http://schemas.microsoft.com/office/drawing/2014/main" id="{3F84D9A7-0DB4-4618-8B33-90CFF902D25B}"/>
                </a:ext>
              </a:extLst>
            </p:cNvPr>
            <p:cNvSpPr>
              <a:spLocks/>
            </p:cNvSpPr>
            <p:nvPr userDrawn="1"/>
          </p:nvSpPr>
          <p:spPr bwMode="auto">
            <a:xfrm>
              <a:off x="790941" y="8835790"/>
              <a:ext cx="38758" cy="105459"/>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3 w 22"/>
                <a:gd name="T25" fmla="*/ 0 h 55"/>
                <a:gd name="T26" fmla="*/ 13 w 22"/>
                <a:gd name="T27" fmla="*/ 15 h 55"/>
                <a:gd name="T28" fmla="*/ 22 w 22"/>
                <a:gd name="T29" fmla="*/ 15 h 55"/>
                <a:gd name="T30" fmla="*/ 22 w 22"/>
                <a:gd name="T31" fmla="*/ 22 h 55"/>
                <a:gd name="T32" fmla="*/ 13 w 22"/>
                <a:gd name="T33" fmla="*/ 22 h 55"/>
                <a:gd name="T34" fmla="*/ 13 w 22"/>
                <a:gd name="T35" fmla="*/ 43 h 55"/>
                <a:gd name="T36" fmla="*/ 13 w 22"/>
                <a:gd name="T37" fmla="*/ 45 h 55"/>
                <a:gd name="T38" fmla="*/ 14 w 22"/>
                <a:gd name="T39" fmla="*/ 47 h 55"/>
                <a:gd name="T40" fmla="*/ 15 w 22"/>
                <a:gd name="T41" fmla="*/ 47 h 55"/>
                <a:gd name="T42" fmla="*/ 17 w 22"/>
                <a:gd name="T43" fmla="*/ 48 h 55"/>
                <a:gd name="T44" fmla="*/ 20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3" y="55"/>
                    <a:pt x="11" y="54"/>
                    <a:pt x="10" y="54"/>
                  </a:cubicBezTo>
                  <a:cubicBezTo>
                    <a:pt x="9" y="54"/>
                    <a:pt x="9"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5"/>
                    <a:pt x="13" y="45"/>
                  </a:cubicBezTo>
                  <a:cubicBezTo>
                    <a:pt x="13" y="46"/>
                    <a:pt x="13" y="46"/>
                    <a:pt x="14" y="47"/>
                  </a:cubicBezTo>
                  <a:cubicBezTo>
                    <a:pt x="14" y="47"/>
                    <a:pt x="14" y="47"/>
                    <a:pt x="15" y="47"/>
                  </a:cubicBezTo>
                  <a:cubicBezTo>
                    <a:pt x="15" y="48"/>
                    <a:pt x="16" y="48"/>
                    <a:pt x="17" y="48"/>
                  </a:cubicBezTo>
                  <a:cubicBezTo>
                    <a:pt x="18" y="48"/>
                    <a:pt x="19" y="48"/>
                    <a:pt x="20" y="47"/>
                  </a:cubicBezTo>
                  <a:cubicBezTo>
                    <a:pt x="21" y="47"/>
                    <a:pt x="21" y="47"/>
                    <a:pt x="22" y="46"/>
                  </a:cubicBezTo>
                  <a:lnTo>
                    <a:pt x="21" y="53"/>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51" name="Freeform 15">
              <a:extLst>
                <a:ext uri="{FF2B5EF4-FFF2-40B4-BE49-F238E27FC236}">
                  <a16:creationId xmlns:a16="http://schemas.microsoft.com/office/drawing/2014/main" id="{DA7C845A-B595-4F4E-AD7A-F9C7FE1FB2B9}"/>
                </a:ext>
              </a:extLst>
            </p:cNvPr>
            <p:cNvSpPr>
              <a:spLocks noEditPoints="1"/>
            </p:cNvSpPr>
            <p:nvPr userDrawn="1"/>
          </p:nvSpPr>
          <p:spPr bwMode="auto">
            <a:xfrm>
              <a:off x="840600" y="8864792"/>
              <a:ext cx="58137" cy="76458"/>
            </a:xfrm>
            <a:custGeom>
              <a:avLst/>
              <a:gdLst>
                <a:gd name="T0" fmla="*/ 33 w 33"/>
                <a:gd name="T1" fmla="*/ 19 h 40"/>
                <a:gd name="T2" fmla="*/ 33 w 33"/>
                <a:gd name="T3" fmla="*/ 21 h 40"/>
                <a:gd name="T4" fmla="*/ 32 w 33"/>
                <a:gd name="T5" fmla="*/ 22 h 40"/>
                <a:gd name="T6" fmla="*/ 7 w 33"/>
                <a:gd name="T7" fmla="*/ 22 h 40"/>
                <a:gd name="T8" fmla="*/ 8 w 33"/>
                <a:gd name="T9" fmla="*/ 27 h 40"/>
                <a:gd name="T10" fmla="*/ 10 w 33"/>
                <a:gd name="T11" fmla="*/ 30 h 40"/>
                <a:gd name="T12" fmla="*/ 13 w 33"/>
                <a:gd name="T13" fmla="*/ 32 h 40"/>
                <a:gd name="T14" fmla="*/ 17 w 33"/>
                <a:gd name="T15" fmla="*/ 33 h 40"/>
                <a:gd name="T16" fmla="*/ 19 w 33"/>
                <a:gd name="T17" fmla="*/ 33 h 40"/>
                <a:gd name="T18" fmla="*/ 21 w 33"/>
                <a:gd name="T19" fmla="*/ 32 h 40"/>
                <a:gd name="T20" fmla="*/ 23 w 33"/>
                <a:gd name="T21" fmla="*/ 31 h 40"/>
                <a:gd name="T22" fmla="*/ 25 w 33"/>
                <a:gd name="T23" fmla="*/ 30 h 40"/>
                <a:gd name="T24" fmla="*/ 29 w 33"/>
                <a:gd name="T25" fmla="*/ 35 h 40"/>
                <a:gd name="T26" fmla="*/ 27 w 33"/>
                <a:gd name="T27" fmla="*/ 37 h 40"/>
                <a:gd name="T28" fmla="*/ 24 w 33"/>
                <a:gd name="T29" fmla="*/ 38 h 40"/>
                <a:gd name="T30" fmla="*/ 20 w 33"/>
                <a:gd name="T31" fmla="*/ 39 h 40"/>
                <a:gd name="T32" fmla="*/ 16 w 33"/>
                <a:gd name="T33" fmla="*/ 40 h 40"/>
                <a:gd name="T34" fmla="*/ 12 w 33"/>
                <a:gd name="T35" fmla="*/ 39 h 40"/>
                <a:gd name="T36" fmla="*/ 8 w 33"/>
                <a:gd name="T37" fmla="*/ 37 h 40"/>
                <a:gd name="T38" fmla="*/ 5 w 33"/>
                <a:gd name="T39" fmla="*/ 34 h 40"/>
                <a:gd name="T40" fmla="*/ 2 w 33"/>
                <a:gd name="T41" fmla="*/ 31 h 40"/>
                <a:gd name="T42" fmla="*/ 0 w 33"/>
                <a:gd name="T43" fmla="*/ 26 h 40"/>
                <a:gd name="T44" fmla="*/ 0 w 33"/>
                <a:gd name="T45" fmla="*/ 20 h 40"/>
                <a:gd name="T46" fmla="*/ 1 w 33"/>
                <a:gd name="T47" fmla="*/ 11 h 40"/>
                <a:gd name="T48" fmla="*/ 4 w 33"/>
                <a:gd name="T49" fmla="*/ 5 h 40"/>
                <a:gd name="T50" fmla="*/ 10 w 33"/>
                <a:gd name="T51" fmla="*/ 1 h 40"/>
                <a:gd name="T52" fmla="*/ 16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4 w 33"/>
                <a:gd name="T65" fmla="*/ 12 h 40"/>
                <a:gd name="T66" fmla="*/ 23 w 33"/>
                <a:gd name="T67" fmla="*/ 9 h 40"/>
                <a:gd name="T68" fmla="*/ 20 w 33"/>
                <a:gd name="T69" fmla="*/ 7 h 40"/>
                <a:gd name="T70" fmla="*/ 16 w 33"/>
                <a:gd name="T71" fmla="*/ 6 h 40"/>
                <a:gd name="T72" fmla="*/ 12 w 33"/>
                <a:gd name="T73" fmla="*/ 7 h 40"/>
                <a:gd name="T74" fmla="*/ 10 w 33"/>
                <a:gd name="T75" fmla="*/ 9 h 40"/>
                <a:gd name="T76" fmla="*/ 8 w 33"/>
                <a:gd name="T77" fmla="*/ 12 h 40"/>
                <a:gd name="T78" fmla="*/ 7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2" y="21"/>
                    <a:pt x="32" y="22"/>
                    <a:pt x="32" y="22"/>
                  </a:cubicBezTo>
                  <a:cubicBezTo>
                    <a:pt x="7" y="22"/>
                    <a:pt x="7" y="22"/>
                    <a:pt x="7" y="22"/>
                  </a:cubicBezTo>
                  <a:cubicBezTo>
                    <a:pt x="7" y="24"/>
                    <a:pt x="8" y="26"/>
                    <a:pt x="8" y="27"/>
                  </a:cubicBezTo>
                  <a:cubicBezTo>
                    <a:pt x="9" y="28"/>
                    <a:pt x="10" y="29"/>
                    <a:pt x="10" y="30"/>
                  </a:cubicBezTo>
                  <a:cubicBezTo>
                    <a:pt x="11" y="31"/>
                    <a:pt x="12" y="32"/>
                    <a:pt x="13" y="32"/>
                  </a:cubicBezTo>
                  <a:cubicBezTo>
                    <a:pt x="14" y="33"/>
                    <a:pt x="16" y="33"/>
                    <a:pt x="17" y="33"/>
                  </a:cubicBezTo>
                  <a:cubicBezTo>
                    <a:pt x="18" y="33"/>
                    <a:pt x="18" y="33"/>
                    <a:pt x="19" y="33"/>
                  </a:cubicBezTo>
                  <a:cubicBezTo>
                    <a:pt x="20" y="32"/>
                    <a:pt x="20" y="32"/>
                    <a:pt x="21" y="32"/>
                  </a:cubicBezTo>
                  <a:cubicBezTo>
                    <a:pt x="22" y="32"/>
                    <a:pt x="22" y="31"/>
                    <a:pt x="23" y="31"/>
                  </a:cubicBezTo>
                  <a:cubicBezTo>
                    <a:pt x="23" y="31"/>
                    <a:pt x="24" y="30"/>
                    <a:pt x="25" y="30"/>
                  </a:cubicBezTo>
                  <a:cubicBezTo>
                    <a:pt x="29" y="35"/>
                    <a:pt x="29" y="35"/>
                    <a:pt x="29" y="35"/>
                  </a:cubicBezTo>
                  <a:cubicBezTo>
                    <a:pt x="29" y="35"/>
                    <a:pt x="28" y="36"/>
                    <a:pt x="27" y="37"/>
                  </a:cubicBezTo>
                  <a:cubicBezTo>
                    <a:pt x="26" y="37"/>
                    <a:pt x="25" y="38"/>
                    <a:pt x="24" y="38"/>
                  </a:cubicBezTo>
                  <a:cubicBezTo>
                    <a:pt x="23" y="39"/>
                    <a:pt x="22" y="39"/>
                    <a:pt x="20" y="39"/>
                  </a:cubicBezTo>
                  <a:cubicBezTo>
                    <a:pt x="19" y="39"/>
                    <a:pt x="18" y="40"/>
                    <a:pt x="16" y="40"/>
                  </a:cubicBezTo>
                  <a:cubicBezTo>
                    <a:pt x="15" y="40"/>
                    <a:pt x="13" y="39"/>
                    <a:pt x="12" y="39"/>
                  </a:cubicBezTo>
                  <a:cubicBezTo>
                    <a:pt x="10" y="38"/>
                    <a:pt x="9" y="38"/>
                    <a:pt x="8" y="37"/>
                  </a:cubicBezTo>
                  <a:cubicBezTo>
                    <a:pt x="7" y="36"/>
                    <a:pt x="6" y="35"/>
                    <a:pt x="5" y="34"/>
                  </a:cubicBezTo>
                  <a:cubicBezTo>
                    <a:pt x="4" y="34"/>
                    <a:pt x="3" y="32"/>
                    <a:pt x="2" y="31"/>
                  </a:cubicBezTo>
                  <a:cubicBezTo>
                    <a:pt x="1" y="29"/>
                    <a:pt x="1" y="28"/>
                    <a:pt x="0" y="26"/>
                  </a:cubicBezTo>
                  <a:cubicBezTo>
                    <a:pt x="0" y="24"/>
                    <a:pt x="0" y="22"/>
                    <a:pt x="0" y="20"/>
                  </a:cubicBezTo>
                  <a:cubicBezTo>
                    <a:pt x="0" y="16"/>
                    <a:pt x="0" y="13"/>
                    <a:pt x="1" y="11"/>
                  </a:cubicBezTo>
                  <a:cubicBezTo>
                    <a:pt x="2" y="8"/>
                    <a:pt x="3" y="6"/>
                    <a:pt x="4" y="5"/>
                  </a:cubicBezTo>
                  <a:cubicBezTo>
                    <a:pt x="6" y="3"/>
                    <a:pt x="8" y="2"/>
                    <a:pt x="10" y="1"/>
                  </a:cubicBezTo>
                  <a:cubicBezTo>
                    <a:pt x="12" y="0"/>
                    <a:pt x="14" y="0"/>
                    <a:pt x="16" y="0"/>
                  </a:cubicBezTo>
                  <a:cubicBezTo>
                    <a:pt x="19" y="0"/>
                    <a:pt x="22" y="0"/>
                    <a:pt x="24" y="1"/>
                  </a:cubicBezTo>
                  <a:cubicBezTo>
                    <a:pt x="26" y="2"/>
                    <a:pt x="27" y="4"/>
                    <a:pt x="29" y="5"/>
                  </a:cubicBezTo>
                  <a:cubicBezTo>
                    <a:pt x="30" y="7"/>
                    <a:pt x="31" y="9"/>
                    <a:pt x="32" y="11"/>
                  </a:cubicBezTo>
                  <a:cubicBezTo>
                    <a:pt x="32" y="14"/>
                    <a:pt x="33" y="16"/>
                    <a:pt x="33" y="19"/>
                  </a:cubicBezTo>
                  <a:close/>
                  <a:moveTo>
                    <a:pt x="25" y="16"/>
                  </a:moveTo>
                  <a:cubicBezTo>
                    <a:pt x="25" y="15"/>
                    <a:pt x="25" y="13"/>
                    <a:pt x="24" y="12"/>
                  </a:cubicBezTo>
                  <a:cubicBezTo>
                    <a:pt x="24" y="11"/>
                    <a:pt x="23" y="10"/>
                    <a:pt x="23" y="9"/>
                  </a:cubicBezTo>
                  <a:cubicBezTo>
                    <a:pt x="22" y="8"/>
                    <a:pt x="21" y="8"/>
                    <a:pt x="20" y="7"/>
                  </a:cubicBezTo>
                  <a:cubicBezTo>
                    <a:pt x="19" y="7"/>
                    <a:pt x="17" y="6"/>
                    <a:pt x="16" y="6"/>
                  </a:cubicBezTo>
                  <a:cubicBezTo>
                    <a:pt x="15" y="6"/>
                    <a:pt x="13" y="7"/>
                    <a:pt x="12" y="7"/>
                  </a:cubicBezTo>
                  <a:cubicBezTo>
                    <a:pt x="11" y="7"/>
                    <a:pt x="11" y="8"/>
                    <a:pt x="10" y="9"/>
                  </a:cubicBezTo>
                  <a:cubicBezTo>
                    <a:pt x="9" y="10"/>
                    <a:pt x="9" y="11"/>
                    <a:pt x="8" y="12"/>
                  </a:cubicBezTo>
                  <a:cubicBezTo>
                    <a:pt x="8" y="13"/>
                    <a:pt x="7" y="14"/>
                    <a:pt x="7" y="16"/>
                  </a:cubicBezTo>
                  <a:lnTo>
                    <a:pt x="25" y="16"/>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52" name="Freeform 16">
              <a:extLst>
                <a:ext uri="{FF2B5EF4-FFF2-40B4-BE49-F238E27FC236}">
                  <a16:creationId xmlns:a16="http://schemas.microsoft.com/office/drawing/2014/main" id="{D408ECE4-673C-4E6A-AE22-40D807C641B9}"/>
                </a:ext>
              </a:extLst>
            </p:cNvPr>
            <p:cNvSpPr>
              <a:spLocks/>
            </p:cNvSpPr>
            <p:nvPr userDrawn="1"/>
          </p:nvSpPr>
          <p:spPr bwMode="auto">
            <a:xfrm>
              <a:off x="913272" y="8864792"/>
              <a:ext cx="38758" cy="75139"/>
            </a:xfrm>
            <a:custGeom>
              <a:avLst/>
              <a:gdLst>
                <a:gd name="T0" fmla="*/ 20 w 22"/>
                <a:gd name="T1" fmla="*/ 8 h 39"/>
                <a:gd name="T2" fmla="*/ 18 w 22"/>
                <a:gd name="T3" fmla="*/ 7 h 39"/>
                <a:gd name="T4" fmla="*/ 15 w 22"/>
                <a:gd name="T5" fmla="*/ 7 h 39"/>
                <a:gd name="T6" fmla="*/ 9 w 22"/>
                <a:gd name="T7" fmla="*/ 9 h 39"/>
                <a:gd name="T8" fmla="*/ 7 w 22"/>
                <a:gd name="T9" fmla="*/ 17 h 39"/>
                <a:gd name="T10" fmla="*/ 7 w 22"/>
                <a:gd name="T11" fmla="*/ 39 h 39"/>
                <a:gd name="T12" fmla="*/ 0 w 22"/>
                <a:gd name="T13" fmla="*/ 39 h 39"/>
                <a:gd name="T14" fmla="*/ 0 w 22"/>
                <a:gd name="T15" fmla="*/ 0 h 39"/>
                <a:gd name="T16" fmla="*/ 7 w 22"/>
                <a:gd name="T17" fmla="*/ 0 h 39"/>
                <a:gd name="T18" fmla="*/ 7 w 22"/>
                <a:gd name="T19" fmla="*/ 4 h 39"/>
                <a:gd name="T20" fmla="*/ 9 w 22"/>
                <a:gd name="T21" fmla="*/ 2 h 39"/>
                <a:gd name="T22" fmla="*/ 11 w 22"/>
                <a:gd name="T23" fmla="*/ 1 h 39"/>
                <a:gd name="T24" fmla="*/ 13 w 22"/>
                <a:gd name="T25" fmla="*/ 0 h 39"/>
                <a:gd name="T26" fmla="*/ 16 w 22"/>
                <a:gd name="T27" fmla="*/ 0 h 39"/>
                <a:gd name="T28" fmla="*/ 20 w 22"/>
                <a:gd name="T29" fmla="*/ 0 h 39"/>
                <a:gd name="T30" fmla="*/ 22 w 22"/>
                <a:gd name="T31" fmla="*/ 1 h 39"/>
                <a:gd name="T32" fmla="*/ 20 w 22"/>
                <a:gd name="T33" fmla="*/ 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 h="39">
                  <a:moveTo>
                    <a:pt x="20" y="8"/>
                  </a:moveTo>
                  <a:cubicBezTo>
                    <a:pt x="20" y="8"/>
                    <a:pt x="19" y="8"/>
                    <a:pt x="18" y="7"/>
                  </a:cubicBezTo>
                  <a:cubicBezTo>
                    <a:pt x="17" y="7"/>
                    <a:pt x="16" y="7"/>
                    <a:pt x="15" y="7"/>
                  </a:cubicBezTo>
                  <a:cubicBezTo>
                    <a:pt x="12" y="7"/>
                    <a:pt x="10" y="8"/>
                    <a:pt x="9" y="9"/>
                  </a:cubicBezTo>
                  <a:cubicBezTo>
                    <a:pt x="8" y="11"/>
                    <a:pt x="7" y="14"/>
                    <a:pt x="7" y="17"/>
                  </a:cubicBezTo>
                  <a:cubicBezTo>
                    <a:pt x="7" y="39"/>
                    <a:pt x="7" y="39"/>
                    <a:pt x="7" y="39"/>
                  </a:cubicBezTo>
                  <a:cubicBezTo>
                    <a:pt x="0" y="39"/>
                    <a:pt x="0" y="39"/>
                    <a:pt x="0" y="39"/>
                  </a:cubicBezTo>
                  <a:cubicBezTo>
                    <a:pt x="0" y="0"/>
                    <a:pt x="0" y="0"/>
                    <a:pt x="0" y="0"/>
                  </a:cubicBezTo>
                  <a:cubicBezTo>
                    <a:pt x="7" y="0"/>
                    <a:pt x="7" y="0"/>
                    <a:pt x="7" y="0"/>
                  </a:cubicBezTo>
                  <a:cubicBezTo>
                    <a:pt x="7" y="4"/>
                    <a:pt x="7" y="4"/>
                    <a:pt x="7" y="4"/>
                  </a:cubicBezTo>
                  <a:cubicBezTo>
                    <a:pt x="8" y="3"/>
                    <a:pt x="8" y="3"/>
                    <a:pt x="9" y="2"/>
                  </a:cubicBezTo>
                  <a:cubicBezTo>
                    <a:pt x="9" y="2"/>
                    <a:pt x="10" y="1"/>
                    <a:pt x="11" y="1"/>
                  </a:cubicBezTo>
                  <a:cubicBezTo>
                    <a:pt x="11" y="0"/>
                    <a:pt x="12" y="0"/>
                    <a:pt x="13" y="0"/>
                  </a:cubicBezTo>
                  <a:cubicBezTo>
                    <a:pt x="14" y="0"/>
                    <a:pt x="15" y="0"/>
                    <a:pt x="16" y="0"/>
                  </a:cubicBezTo>
                  <a:cubicBezTo>
                    <a:pt x="17" y="0"/>
                    <a:pt x="19" y="0"/>
                    <a:pt x="20" y="0"/>
                  </a:cubicBezTo>
                  <a:cubicBezTo>
                    <a:pt x="21" y="0"/>
                    <a:pt x="22" y="1"/>
                    <a:pt x="22" y="1"/>
                  </a:cubicBezTo>
                  <a:lnTo>
                    <a:pt x="20" y="8"/>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53" name="Freeform 17">
              <a:extLst>
                <a:ext uri="{FF2B5EF4-FFF2-40B4-BE49-F238E27FC236}">
                  <a16:creationId xmlns:a16="http://schemas.microsoft.com/office/drawing/2014/main" id="{D8333606-665D-4E7C-927E-15704F4307A3}"/>
                </a:ext>
              </a:extLst>
            </p:cNvPr>
            <p:cNvSpPr>
              <a:spLocks/>
            </p:cNvSpPr>
            <p:nvPr userDrawn="1"/>
          </p:nvSpPr>
          <p:spPr bwMode="auto">
            <a:xfrm>
              <a:off x="990789" y="8835790"/>
              <a:ext cx="38758" cy="105459"/>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3 w 22"/>
                <a:gd name="T25" fmla="*/ 0 h 55"/>
                <a:gd name="T26" fmla="*/ 13 w 22"/>
                <a:gd name="T27" fmla="*/ 15 h 55"/>
                <a:gd name="T28" fmla="*/ 22 w 22"/>
                <a:gd name="T29" fmla="*/ 15 h 55"/>
                <a:gd name="T30" fmla="*/ 22 w 22"/>
                <a:gd name="T31" fmla="*/ 22 h 55"/>
                <a:gd name="T32" fmla="*/ 13 w 22"/>
                <a:gd name="T33" fmla="*/ 22 h 55"/>
                <a:gd name="T34" fmla="*/ 13 w 22"/>
                <a:gd name="T35" fmla="*/ 43 h 55"/>
                <a:gd name="T36" fmla="*/ 13 w 22"/>
                <a:gd name="T37" fmla="*/ 45 h 55"/>
                <a:gd name="T38" fmla="*/ 14 w 22"/>
                <a:gd name="T39" fmla="*/ 47 h 55"/>
                <a:gd name="T40" fmla="*/ 15 w 22"/>
                <a:gd name="T41" fmla="*/ 47 h 55"/>
                <a:gd name="T42" fmla="*/ 17 w 22"/>
                <a:gd name="T43" fmla="*/ 48 h 55"/>
                <a:gd name="T44" fmla="*/ 20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3" y="55"/>
                    <a:pt x="11" y="54"/>
                    <a:pt x="10" y="54"/>
                  </a:cubicBezTo>
                  <a:cubicBezTo>
                    <a:pt x="9" y="54"/>
                    <a:pt x="9"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5"/>
                    <a:pt x="13" y="45"/>
                  </a:cubicBezTo>
                  <a:cubicBezTo>
                    <a:pt x="13" y="46"/>
                    <a:pt x="13" y="46"/>
                    <a:pt x="14" y="47"/>
                  </a:cubicBezTo>
                  <a:cubicBezTo>
                    <a:pt x="14" y="47"/>
                    <a:pt x="14" y="47"/>
                    <a:pt x="15" y="47"/>
                  </a:cubicBezTo>
                  <a:cubicBezTo>
                    <a:pt x="15" y="48"/>
                    <a:pt x="16" y="48"/>
                    <a:pt x="17" y="48"/>
                  </a:cubicBezTo>
                  <a:cubicBezTo>
                    <a:pt x="18" y="48"/>
                    <a:pt x="19" y="48"/>
                    <a:pt x="20" y="47"/>
                  </a:cubicBezTo>
                  <a:cubicBezTo>
                    <a:pt x="21" y="47"/>
                    <a:pt x="21" y="47"/>
                    <a:pt x="22" y="46"/>
                  </a:cubicBezTo>
                  <a:lnTo>
                    <a:pt x="21" y="53"/>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54" name="Freeform 18">
              <a:extLst>
                <a:ext uri="{FF2B5EF4-FFF2-40B4-BE49-F238E27FC236}">
                  <a16:creationId xmlns:a16="http://schemas.microsoft.com/office/drawing/2014/main" id="{C2DEBF17-488A-4549-BAEB-6E956B60B1EF}"/>
                </a:ext>
              </a:extLst>
            </p:cNvPr>
            <p:cNvSpPr>
              <a:spLocks/>
            </p:cNvSpPr>
            <p:nvPr userDrawn="1"/>
          </p:nvSpPr>
          <p:spPr bwMode="auto">
            <a:xfrm>
              <a:off x="1045292" y="8835790"/>
              <a:ext cx="55715" cy="104141"/>
            </a:xfrm>
            <a:custGeom>
              <a:avLst/>
              <a:gdLst>
                <a:gd name="T0" fmla="*/ 23 w 31"/>
                <a:gd name="T1" fmla="*/ 54 h 54"/>
                <a:gd name="T2" fmla="*/ 23 w 31"/>
                <a:gd name="T3" fmla="*/ 32 h 54"/>
                <a:gd name="T4" fmla="*/ 21 w 31"/>
                <a:gd name="T5" fmla="*/ 24 h 54"/>
                <a:gd name="T6" fmla="*/ 15 w 31"/>
                <a:gd name="T7" fmla="*/ 22 h 54"/>
                <a:gd name="T8" fmla="*/ 12 w 31"/>
                <a:gd name="T9" fmla="*/ 22 h 54"/>
                <a:gd name="T10" fmla="*/ 10 w 31"/>
                <a:gd name="T11" fmla="*/ 24 h 54"/>
                <a:gd name="T12" fmla="*/ 8 w 31"/>
                <a:gd name="T13" fmla="*/ 27 h 54"/>
                <a:gd name="T14" fmla="*/ 7 w 31"/>
                <a:gd name="T15" fmla="*/ 31 h 54"/>
                <a:gd name="T16" fmla="*/ 7 w 31"/>
                <a:gd name="T17" fmla="*/ 54 h 54"/>
                <a:gd name="T18" fmla="*/ 0 w 31"/>
                <a:gd name="T19" fmla="*/ 54 h 54"/>
                <a:gd name="T20" fmla="*/ 0 w 31"/>
                <a:gd name="T21" fmla="*/ 4 h 54"/>
                <a:gd name="T22" fmla="*/ 7 w 31"/>
                <a:gd name="T23" fmla="*/ 0 h 54"/>
                <a:gd name="T24" fmla="*/ 7 w 31"/>
                <a:gd name="T25" fmla="*/ 19 h 54"/>
                <a:gd name="T26" fmla="*/ 9 w 31"/>
                <a:gd name="T27" fmla="*/ 17 h 54"/>
                <a:gd name="T28" fmla="*/ 12 w 31"/>
                <a:gd name="T29" fmla="*/ 16 h 54"/>
                <a:gd name="T30" fmla="*/ 14 w 31"/>
                <a:gd name="T31" fmla="*/ 15 h 54"/>
                <a:gd name="T32" fmla="*/ 17 w 31"/>
                <a:gd name="T33" fmla="*/ 15 h 54"/>
                <a:gd name="T34" fmla="*/ 23 w 31"/>
                <a:gd name="T35" fmla="*/ 16 h 54"/>
                <a:gd name="T36" fmla="*/ 27 w 31"/>
                <a:gd name="T37" fmla="*/ 19 h 54"/>
                <a:gd name="T38" fmla="*/ 30 w 31"/>
                <a:gd name="T39" fmla="*/ 24 h 54"/>
                <a:gd name="T40" fmla="*/ 31 w 31"/>
                <a:gd name="T41" fmla="*/ 32 h 54"/>
                <a:gd name="T42" fmla="*/ 31 w 31"/>
                <a:gd name="T43" fmla="*/ 54 h 54"/>
                <a:gd name="T44" fmla="*/ 23 w 31"/>
                <a:gd name="T4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4">
                  <a:moveTo>
                    <a:pt x="23" y="54"/>
                  </a:moveTo>
                  <a:cubicBezTo>
                    <a:pt x="23" y="32"/>
                    <a:pt x="23" y="32"/>
                    <a:pt x="23" y="32"/>
                  </a:cubicBezTo>
                  <a:cubicBezTo>
                    <a:pt x="23" y="28"/>
                    <a:pt x="23" y="26"/>
                    <a:pt x="21" y="24"/>
                  </a:cubicBezTo>
                  <a:cubicBezTo>
                    <a:pt x="20" y="22"/>
                    <a:pt x="18" y="22"/>
                    <a:pt x="15" y="22"/>
                  </a:cubicBezTo>
                  <a:cubicBezTo>
                    <a:pt x="14" y="22"/>
                    <a:pt x="13" y="22"/>
                    <a:pt x="12" y="22"/>
                  </a:cubicBezTo>
                  <a:cubicBezTo>
                    <a:pt x="11" y="22"/>
                    <a:pt x="10" y="23"/>
                    <a:pt x="10" y="24"/>
                  </a:cubicBezTo>
                  <a:cubicBezTo>
                    <a:pt x="9" y="25"/>
                    <a:pt x="8" y="26"/>
                    <a:pt x="8" y="27"/>
                  </a:cubicBezTo>
                  <a:cubicBezTo>
                    <a:pt x="8" y="28"/>
                    <a:pt x="7" y="30"/>
                    <a:pt x="7" y="31"/>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9" y="18"/>
                    <a:pt x="9" y="17"/>
                  </a:cubicBezTo>
                  <a:cubicBezTo>
                    <a:pt x="10" y="17"/>
                    <a:pt x="11" y="16"/>
                    <a:pt x="12" y="16"/>
                  </a:cubicBezTo>
                  <a:cubicBezTo>
                    <a:pt x="12" y="15"/>
                    <a:pt x="13" y="15"/>
                    <a:pt x="14" y="15"/>
                  </a:cubicBezTo>
                  <a:cubicBezTo>
                    <a:pt x="15" y="15"/>
                    <a:pt x="16" y="15"/>
                    <a:pt x="17" y="15"/>
                  </a:cubicBezTo>
                  <a:cubicBezTo>
                    <a:pt x="19" y="15"/>
                    <a:pt x="21" y="15"/>
                    <a:pt x="23" y="16"/>
                  </a:cubicBezTo>
                  <a:cubicBezTo>
                    <a:pt x="25" y="16"/>
                    <a:pt x="26" y="17"/>
                    <a:pt x="27" y="19"/>
                  </a:cubicBezTo>
                  <a:cubicBezTo>
                    <a:pt x="29" y="20"/>
                    <a:pt x="29" y="22"/>
                    <a:pt x="30" y="24"/>
                  </a:cubicBezTo>
                  <a:cubicBezTo>
                    <a:pt x="31" y="27"/>
                    <a:pt x="31" y="29"/>
                    <a:pt x="31" y="32"/>
                  </a:cubicBezTo>
                  <a:cubicBezTo>
                    <a:pt x="31" y="54"/>
                    <a:pt x="31" y="54"/>
                    <a:pt x="31" y="54"/>
                  </a:cubicBezTo>
                  <a:lnTo>
                    <a:pt x="23" y="54"/>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55" name="Freeform 19">
              <a:extLst>
                <a:ext uri="{FF2B5EF4-FFF2-40B4-BE49-F238E27FC236}">
                  <a16:creationId xmlns:a16="http://schemas.microsoft.com/office/drawing/2014/main" id="{EA367D64-71D5-4210-89D3-BF673E4EE484}"/>
                </a:ext>
              </a:extLst>
            </p:cNvPr>
            <p:cNvSpPr>
              <a:spLocks noEditPoints="1"/>
            </p:cNvSpPr>
            <p:nvPr userDrawn="1"/>
          </p:nvSpPr>
          <p:spPr bwMode="auto">
            <a:xfrm>
              <a:off x="1113119" y="8864792"/>
              <a:ext cx="58137" cy="76458"/>
            </a:xfrm>
            <a:custGeom>
              <a:avLst/>
              <a:gdLst>
                <a:gd name="T0" fmla="*/ 33 w 33"/>
                <a:gd name="T1" fmla="*/ 19 h 40"/>
                <a:gd name="T2" fmla="*/ 33 w 33"/>
                <a:gd name="T3" fmla="*/ 21 h 40"/>
                <a:gd name="T4" fmla="*/ 33 w 33"/>
                <a:gd name="T5" fmla="*/ 22 h 40"/>
                <a:gd name="T6" fmla="*/ 8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4 w 33"/>
                <a:gd name="T21" fmla="*/ 31 h 40"/>
                <a:gd name="T22" fmla="*/ 26 w 33"/>
                <a:gd name="T23" fmla="*/ 30 h 40"/>
                <a:gd name="T24" fmla="*/ 30 w 33"/>
                <a:gd name="T25" fmla="*/ 35 h 40"/>
                <a:gd name="T26" fmla="*/ 27 w 33"/>
                <a:gd name="T27" fmla="*/ 37 h 40"/>
                <a:gd name="T28" fmla="*/ 25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2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6 w 33"/>
                <a:gd name="T63" fmla="*/ 16 h 40"/>
                <a:gd name="T64" fmla="*/ 25 w 33"/>
                <a:gd name="T65" fmla="*/ 12 h 40"/>
                <a:gd name="T66" fmla="*/ 23 w 33"/>
                <a:gd name="T67" fmla="*/ 9 h 40"/>
                <a:gd name="T68" fmla="*/ 21 w 33"/>
                <a:gd name="T69" fmla="*/ 7 h 40"/>
                <a:gd name="T70" fmla="*/ 17 w 33"/>
                <a:gd name="T71" fmla="*/ 6 h 40"/>
                <a:gd name="T72" fmla="*/ 13 w 33"/>
                <a:gd name="T73" fmla="*/ 7 h 40"/>
                <a:gd name="T74" fmla="*/ 11 w 33"/>
                <a:gd name="T75" fmla="*/ 9 h 40"/>
                <a:gd name="T76" fmla="*/ 9 w 33"/>
                <a:gd name="T77" fmla="*/ 12 h 40"/>
                <a:gd name="T78" fmla="*/ 8 w 33"/>
                <a:gd name="T79" fmla="*/ 16 h 40"/>
                <a:gd name="T80" fmla="*/ 26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10" y="28"/>
                    <a:pt x="10" y="29"/>
                    <a:pt x="11" y="30"/>
                  </a:cubicBezTo>
                  <a:cubicBezTo>
                    <a:pt x="12" y="31"/>
                    <a:pt x="13" y="32"/>
                    <a:pt x="14" y="32"/>
                  </a:cubicBezTo>
                  <a:cubicBezTo>
                    <a:pt x="15" y="33"/>
                    <a:pt x="16" y="33"/>
                    <a:pt x="17" y="33"/>
                  </a:cubicBezTo>
                  <a:cubicBezTo>
                    <a:pt x="18" y="33"/>
                    <a:pt x="19" y="33"/>
                    <a:pt x="20" y="33"/>
                  </a:cubicBezTo>
                  <a:cubicBezTo>
                    <a:pt x="20" y="32"/>
                    <a:pt x="21" y="32"/>
                    <a:pt x="22" y="32"/>
                  </a:cubicBezTo>
                  <a:cubicBezTo>
                    <a:pt x="23" y="32"/>
                    <a:pt x="23" y="31"/>
                    <a:pt x="24" y="31"/>
                  </a:cubicBezTo>
                  <a:cubicBezTo>
                    <a:pt x="24" y="31"/>
                    <a:pt x="25" y="30"/>
                    <a:pt x="26" y="30"/>
                  </a:cubicBezTo>
                  <a:cubicBezTo>
                    <a:pt x="30" y="35"/>
                    <a:pt x="30" y="35"/>
                    <a:pt x="30" y="35"/>
                  </a:cubicBezTo>
                  <a:cubicBezTo>
                    <a:pt x="29" y="35"/>
                    <a:pt x="28" y="36"/>
                    <a:pt x="27" y="37"/>
                  </a:cubicBezTo>
                  <a:cubicBezTo>
                    <a:pt x="27" y="37"/>
                    <a:pt x="26" y="38"/>
                    <a:pt x="25" y="38"/>
                  </a:cubicBezTo>
                  <a:cubicBezTo>
                    <a:pt x="24" y="39"/>
                    <a:pt x="22" y="39"/>
                    <a:pt x="21" y="39"/>
                  </a:cubicBezTo>
                  <a:cubicBezTo>
                    <a:pt x="20" y="39"/>
                    <a:pt x="18" y="40"/>
                    <a:pt x="17" y="40"/>
                  </a:cubicBezTo>
                  <a:cubicBezTo>
                    <a:pt x="15" y="40"/>
                    <a:pt x="14" y="39"/>
                    <a:pt x="12" y="39"/>
                  </a:cubicBezTo>
                  <a:cubicBezTo>
                    <a:pt x="11" y="38"/>
                    <a:pt x="10" y="38"/>
                    <a:pt x="8" y="37"/>
                  </a:cubicBezTo>
                  <a:cubicBezTo>
                    <a:pt x="7" y="36"/>
                    <a:pt x="6" y="35"/>
                    <a:pt x="5" y="34"/>
                  </a:cubicBezTo>
                  <a:cubicBezTo>
                    <a:pt x="4" y="34"/>
                    <a:pt x="4" y="32"/>
                    <a:pt x="3" y="31"/>
                  </a:cubicBezTo>
                  <a:cubicBezTo>
                    <a:pt x="2" y="29"/>
                    <a:pt x="1" y="28"/>
                    <a:pt x="1" y="26"/>
                  </a:cubicBezTo>
                  <a:cubicBezTo>
                    <a:pt x="1" y="24"/>
                    <a:pt x="0" y="22"/>
                    <a:pt x="0" y="20"/>
                  </a:cubicBezTo>
                  <a:cubicBezTo>
                    <a:pt x="0" y="16"/>
                    <a:pt x="1" y="13"/>
                    <a:pt x="2" y="11"/>
                  </a:cubicBezTo>
                  <a:cubicBezTo>
                    <a:pt x="2" y="8"/>
                    <a:pt x="4" y="6"/>
                    <a:pt x="5" y="5"/>
                  </a:cubicBezTo>
                  <a:cubicBezTo>
                    <a:pt x="6" y="3"/>
                    <a:pt x="8" y="2"/>
                    <a:pt x="10" y="1"/>
                  </a:cubicBezTo>
                  <a:cubicBezTo>
                    <a:pt x="12" y="0"/>
                    <a:pt x="15" y="0"/>
                    <a:pt x="17" y="0"/>
                  </a:cubicBezTo>
                  <a:cubicBezTo>
                    <a:pt x="20" y="0"/>
                    <a:pt x="22" y="0"/>
                    <a:pt x="24" y="1"/>
                  </a:cubicBezTo>
                  <a:cubicBezTo>
                    <a:pt x="26" y="2"/>
                    <a:pt x="28" y="4"/>
                    <a:pt x="29" y="5"/>
                  </a:cubicBezTo>
                  <a:cubicBezTo>
                    <a:pt x="31" y="7"/>
                    <a:pt x="32" y="9"/>
                    <a:pt x="32" y="11"/>
                  </a:cubicBezTo>
                  <a:cubicBezTo>
                    <a:pt x="33" y="14"/>
                    <a:pt x="33" y="16"/>
                    <a:pt x="33" y="19"/>
                  </a:cubicBezTo>
                  <a:close/>
                  <a:moveTo>
                    <a:pt x="26" y="16"/>
                  </a:moveTo>
                  <a:cubicBezTo>
                    <a:pt x="26" y="15"/>
                    <a:pt x="25" y="13"/>
                    <a:pt x="25" y="12"/>
                  </a:cubicBezTo>
                  <a:cubicBezTo>
                    <a:pt x="25" y="11"/>
                    <a:pt x="24" y="10"/>
                    <a:pt x="23" y="9"/>
                  </a:cubicBezTo>
                  <a:cubicBezTo>
                    <a:pt x="23" y="8"/>
                    <a:pt x="22" y="8"/>
                    <a:pt x="21" y="7"/>
                  </a:cubicBezTo>
                  <a:cubicBezTo>
                    <a:pt x="20" y="7"/>
                    <a:pt x="18" y="6"/>
                    <a:pt x="17" y="6"/>
                  </a:cubicBezTo>
                  <a:cubicBezTo>
                    <a:pt x="15" y="6"/>
                    <a:pt x="14" y="7"/>
                    <a:pt x="13" y="7"/>
                  </a:cubicBezTo>
                  <a:cubicBezTo>
                    <a:pt x="12" y="7"/>
                    <a:pt x="11" y="8"/>
                    <a:pt x="11" y="9"/>
                  </a:cubicBezTo>
                  <a:cubicBezTo>
                    <a:pt x="10" y="10"/>
                    <a:pt x="9" y="11"/>
                    <a:pt x="9" y="12"/>
                  </a:cubicBezTo>
                  <a:cubicBezTo>
                    <a:pt x="8" y="13"/>
                    <a:pt x="8" y="14"/>
                    <a:pt x="8" y="16"/>
                  </a:cubicBezTo>
                  <a:lnTo>
                    <a:pt x="26" y="16"/>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56" name="Freeform 20">
              <a:extLst>
                <a:ext uri="{FF2B5EF4-FFF2-40B4-BE49-F238E27FC236}">
                  <a16:creationId xmlns:a16="http://schemas.microsoft.com/office/drawing/2014/main" id="{ECE1DBF6-4309-4259-9C50-5EDC9989BBA2}"/>
                </a:ext>
              </a:extLst>
            </p:cNvPr>
            <p:cNvSpPr>
              <a:spLocks noEditPoints="1"/>
            </p:cNvSpPr>
            <p:nvPr userDrawn="1"/>
          </p:nvSpPr>
          <p:spPr bwMode="auto">
            <a:xfrm>
              <a:off x="1216071" y="8864792"/>
              <a:ext cx="55715" cy="101504"/>
            </a:xfrm>
            <a:custGeom>
              <a:avLst/>
              <a:gdLst>
                <a:gd name="T0" fmla="*/ 25 w 32"/>
                <a:gd name="T1" fmla="*/ 53 h 53"/>
                <a:gd name="T2" fmla="*/ 25 w 32"/>
                <a:gd name="T3" fmla="*/ 35 h 53"/>
                <a:gd name="T4" fmla="*/ 20 w 32"/>
                <a:gd name="T5" fmla="*/ 38 h 53"/>
                <a:gd name="T6" fmla="*/ 15 w 32"/>
                <a:gd name="T7" fmla="*/ 40 h 53"/>
                <a:gd name="T8" fmla="*/ 9 w 32"/>
                <a:gd name="T9" fmla="*/ 38 h 53"/>
                <a:gd name="T10" fmla="*/ 4 w 32"/>
                <a:gd name="T11" fmla="*/ 35 h 53"/>
                <a:gd name="T12" fmla="*/ 1 w 32"/>
                <a:gd name="T13" fmla="*/ 28 h 53"/>
                <a:gd name="T14" fmla="*/ 0 w 32"/>
                <a:gd name="T15" fmla="*/ 19 h 53"/>
                <a:gd name="T16" fmla="*/ 1 w 32"/>
                <a:gd name="T17" fmla="*/ 10 h 53"/>
                <a:gd name="T18" fmla="*/ 4 w 32"/>
                <a:gd name="T19" fmla="*/ 4 h 53"/>
                <a:gd name="T20" fmla="*/ 9 w 32"/>
                <a:gd name="T21" fmla="*/ 1 h 53"/>
                <a:gd name="T22" fmla="*/ 15 w 32"/>
                <a:gd name="T23" fmla="*/ 0 h 53"/>
                <a:gd name="T24" fmla="*/ 18 w 32"/>
                <a:gd name="T25" fmla="*/ 0 h 53"/>
                <a:gd name="T26" fmla="*/ 20 w 32"/>
                <a:gd name="T27" fmla="*/ 1 h 53"/>
                <a:gd name="T28" fmla="*/ 23 w 32"/>
                <a:gd name="T29" fmla="*/ 2 h 53"/>
                <a:gd name="T30" fmla="*/ 25 w 32"/>
                <a:gd name="T31" fmla="*/ 4 h 53"/>
                <a:gd name="T32" fmla="*/ 25 w 32"/>
                <a:gd name="T33" fmla="*/ 0 h 53"/>
                <a:gd name="T34" fmla="*/ 32 w 32"/>
                <a:gd name="T35" fmla="*/ 0 h 53"/>
                <a:gd name="T36" fmla="*/ 32 w 32"/>
                <a:gd name="T37" fmla="*/ 49 h 53"/>
                <a:gd name="T38" fmla="*/ 25 w 32"/>
                <a:gd name="T39" fmla="*/ 53 h 53"/>
                <a:gd name="T40" fmla="*/ 25 w 32"/>
                <a:gd name="T41" fmla="*/ 12 h 53"/>
                <a:gd name="T42" fmla="*/ 23 w 32"/>
                <a:gd name="T43" fmla="*/ 10 h 53"/>
                <a:gd name="T44" fmla="*/ 21 w 32"/>
                <a:gd name="T45" fmla="*/ 8 h 53"/>
                <a:gd name="T46" fmla="*/ 18 w 32"/>
                <a:gd name="T47" fmla="*/ 7 h 53"/>
                <a:gd name="T48" fmla="*/ 16 w 32"/>
                <a:gd name="T49" fmla="*/ 7 h 53"/>
                <a:gd name="T50" fmla="*/ 9 w 32"/>
                <a:gd name="T51" fmla="*/ 10 h 53"/>
                <a:gd name="T52" fmla="*/ 7 w 32"/>
                <a:gd name="T53" fmla="*/ 19 h 53"/>
                <a:gd name="T54" fmla="*/ 10 w 32"/>
                <a:gd name="T55" fmla="*/ 29 h 53"/>
                <a:gd name="T56" fmla="*/ 16 w 32"/>
                <a:gd name="T57" fmla="*/ 33 h 53"/>
                <a:gd name="T58" fmla="*/ 21 w 32"/>
                <a:gd name="T59" fmla="*/ 31 h 53"/>
                <a:gd name="T60" fmla="*/ 25 w 32"/>
                <a:gd name="T61" fmla="*/ 28 h 53"/>
                <a:gd name="T62" fmla="*/ 25 w 32"/>
                <a:gd name="T63" fmla="*/ 12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2" h="53">
                  <a:moveTo>
                    <a:pt x="25" y="53"/>
                  </a:moveTo>
                  <a:cubicBezTo>
                    <a:pt x="25" y="35"/>
                    <a:pt x="25" y="35"/>
                    <a:pt x="25" y="35"/>
                  </a:cubicBezTo>
                  <a:cubicBezTo>
                    <a:pt x="23" y="36"/>
                    <a:pt x="22" y="37"/>
                    <a:pt x="20" y="38"/>
                  </a:cubicBezTo>
                  <a:cubicBezTo>
                    <a:pt x="18" y="39"/>
                    <a:pt x="17" y="40"/>
                    <a:pt x="15" y="40"/>
                  </a:cubicBezTo>
                  <a:cubicBezTo>
                    <a:pt x="13" y="40"/>
                    <a:pt x="11" y="39"/>
                    <a:pt x="9" y="38"/>
                  </a:cubicBezTo>
                  <a:cubicBezTo>
                    <a:pt x="7" y="38"/>
                    <a:pt x="5" y="36"/>
                    <a:pt x="4" y="35"/>
                  </a:cubicBezTo>
                  <a:cubicBezTo>
                    <a:pt x="3" y="33"/>
                    <a:pt x="2" y="31"/>
                    <a:pt x="1" y="28"/>
                  </a:cubicBezTo>
                  <a:cubicBezTo>
                    <a:pt x="0" y="26"/>
                    <a:pt x="0" y="23"/>
                    <a:pt x="0" y="19"/>
                  </a:cubicBezTo>
                  <a:cubicBezTo>
                    <a:pt x="0" y="16"/>
                    <a:pt x="0" y="13"/>
                    <a:pt x="1" y="10"/>
                  </a:cubicBezTo>
                  <a:cubicBezTo>
                    <a:pt x="2" y="8"/>
                    <a:pt x="3" y="6"/>
                    <a:pt x="4" y="4"/>
                  </a:cubicBezTo>
                  <a:cubicBezTo>
                    <a:pt x="6" y="3"/>
                    <a:pt x="7" y="2"/>
                    <a:pt x="9" y="1"/>
                  </a:cubicBezTo>
                  <a:cubicBezTo>
                    <a:pt x="11" y="0"/>
                    <a:pt x="13" y="0"/>
                    <a:pt x="15" y="0"/>
                  </a:cubicBezTo>
                  <a:cubicBezTo>
                    <a:pt x="16" y="0"/>
                    <a:pt x="17" y="0"/>
                    <a:pt x="18" y="0"/>
                  </a:cubicBezTo>
                  <a:cubicBezTo>
                    <a:pt x="19" y="0"/>
                    <a:pt x="20" y="0"/>
                    <a:pt x="20" y="1"/>
                  </a:cubicBezTo>
                  <a:cubicBezTo>
                    <a:pt x="21" y="1"/>
                    <a:pt x="22" y="2"/>
                    <a:pt x="23" y="2"/>
                  </a:cubicBezTo>
                  <a:cubicBezTo>
                    <a:pt x="23" y="3"/>
                    <a:pt x="24" y="3"/>
                    <a:pt x="25" y="4"/>
                  </a:cubicBezTo>
                  <a:cubicBezTo>
                    <a:pt x="25" y="0"/>
                    <a:pt x="25" y="0"/>
                    <a:pt x="25" y="0"/>
                  </a:cubicBezTo>
                  <a:cubicBezTo>
                    <a:pt x="32" y="0"/>
                    <a:pt x="32" y="0"/>
                    <a:pt x="32" y="0"/>
                  </a:cubicBezTo>
                  <a:cubicBezTo>
                    <a:pt x="32" y="49"/>
                    <a:pt x="32" y="49"/>
                    <a:pt x="32" y="49"/>
                  </a:cubicBezTo>
                  <a:lnTo>
                    <a:pt x="25" y="53"/>
                  </a:lnTo>
                  <a:close/>
                  <a:moveTo>
                    <a:pt x="25" y="12"/>
                  </a:moveTo>
                  <a:cubicBezTo>
                    <a:pt x="24" y="11"/>
                    <a:pt x="24" y="10"/>
                    <a:pt x="23" y="10"/>
                  </a:cubicBezTo>
                  <a:cubicBezTo>
                    <a:pt x="23" y="9"/>
                    <a:pt x="22" y="9"/>
                    <a:pt x="21" y="8"/>
                  </a:cubicBezTo>
                  <a:cubicBezTo>
                    <a:pt x="20" y="8"/>
                    <a:pt x="19" y="7"/>
                    <a:pt x="18" y="7"/>
                  </a:cubicBezTo>
                  <a:cubicBezTo>
                    <a:pt x="18" y="7"/>
                    <a:pt x="17" y="7"/>
                    <a:pt x="16" y="7"/>
                  </a:cubicBezTo>
                  <a:cubicBezTo>
                    <a:pt x="13" y="7"/>
                    <a:pt x="11" y="8"/>
                    <a:pt x="9" y="10"/>
                  </a:cubicBezTo>
                  <a:cubicBezTo>
                    <a:pt x="8" y="12"/>
                    <a:pt x="7" y="15"/>
                    <a:pt x="7" y="19"/>
                  </a:cubicBezTo>
                  <a:cubicBezTo>
                    <a:pt x="7" y="23"/>
                    <a:pt x="8" y="27"/>
                    <a:pt x="10" y="29"/>
                  </a:cubicBezTo>
                  <a:cubicBezTo>
                    <a:pt x="11" y="31"/>
                    <a:pt x="13" y="33"/>
                    <a:pt x="16" y="33"/>
                  </a:cubicBezTo>
                  <a:cubicBezTo>
                    <a:pt x="18" y="33"/>
                    <a:pt x="19" y="32"/>
                    <a:pt x="21" y="31"/>
                  </a:cubicBezTo>
                  <a:cubicBezTo>
                    <a:pt x="22" y="30"/>
                    <a:pt x="24" y="29"/>
                    <a:pt x="25" y="28"/>
                  </a:cubicBezTo>
                  <a:lnTo>
                    <a:pt x="25" y="12"/>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57" name="Freeform 21">
              <a:extLst>
                <a:ext uri="{FF2B5EF4-FFF2-40B4-BE49-F238E27FC236}">
                  <a16:creationId xmlns:a16="http://schemas.microsoft.com/office/drawing/2014/main" id="{69415BBE-C4C6-438A-852A-9229AC1AA746}"/>
                </a:ext>
              </a:extLst>
            </p:cNvPr>
            <p:cNvSpPr>
              <a:spLocks/>
            </p:cNvSpPr>
            <p:nvPr userDrawn="1"/>
          </p:nvSpPr>
          <p:spPr bwMode="auto">
            <a:xfrm>
              <a:off x="1288743" y="8864792"/>
              <a:ext cx="54504" cy="76458"/>
            </a:xfrm>
            <a:custGeom>
              <a:avLst/>
              <a:gdLst>
                <a:gd name="T0" fmla="*/ 24 w 31"/>
                <a:gd name="T1" fmla="*/ 39 h 40"/>
                <a:gd name="T2" fmla="*/ 24 w 31"/>
                <a:gd name="T3" fmla="*/ 35 h 40"/>
                <a:gd name="T4" fmla="*/ 20 w 31"/>
                <a:gd name="T5" fmla="*/ 38 h 40"/>
                <a:gd name="T6" fmla="*/ 14 w 31"/>
                <a:gd name="T7" fmla="*/ 40 h 40"/>
                <a:gd name="T8" fmla="*/ 4 w 31"/>
                <a:gd name="T9" fmla="*/ 35 h 40"/>
                <a:gd name="T10" fmla="*/ 0 w 31"/>
                <a:gd name="T11" fmla="*/ 22 h 40"/>
                <a:gd name="T12" fmla="*/ 0 w 31"/>
                <a:gd name="T13" fmla="*/ 0 h 40"/>
                <a:gd name="T14" fmla="*/ 8 w 31"/>
                <a:gd name="T15" fmla="*/ 0 h 40"/>
                <a:gd name="T16" fmla="*/ 8 w 31"/>
                <a:gd name="T17" fmla="*/ 22 h 40"/>
                <a:gd name="T18" fmla="*/ 10 w 31"/>
                <a:gd name="T19" fmla="*/ 30 h 40"/>
                <a:gd name="T20" fmla="*/ 16 w 31"/>
                <a:gd name="T21" fmla="*/ 33 h 40"/>
                <a:gd name="T22" fmla="*/ 22 w 31"/>
                <a:gd name="T23" fmla="*/ 30 h 40"/>
                <a:gd name="T24" fmla="*/ 24 w 31"/>
                <a:gd name="T25" fmla="*/ 23 h 40"/>
                <a:gd name="T26" fmla="*/ 24 w 31"/>
                <a:gd name="T27" fmla="*/ 0 h 40"/>
                <a:gd name="T28" fmla="*/ 31 w 31"/>
                <a:gd name="T29" fmla="*/ 0 h 40"/>
                <a:gd name="T30" fmla="*/ 31 w 31"/>
                <a:gd name="T31" fmla="*/ 39 h 40"/>
                <a:gd name="T32" fmla="*/ 24 w 31"/>
                <a:gd name="T33" fmla="*/ 3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 h="40">
                  <a:moveTo>
                    <a:pt x="24" y="39"/>
                  </a:moveTo>
                  <a:cubicBezTo>
                    <a:pt x="24" y="35"/>
                    <a:pt x="24" y="35"/>
                    <a:pt x="24" y="35"/>
                  </a:cubicBezTo>
                  <a:cubicBezTo>
                    <a:pt x="23" y="36"/>
                    <a:pt x="22" y="38"/>
                    <a:pt x="20" y="38"/>
                  </a:cubicBezTo>
                  <a:cubicBezTo>
                    <a:pt x="18" y="39"/>
                    <a:pt x="16" y="40"/>
                    <a:pt x="14" y="40"/>
                  </a:cubicBezTo>
                  <a:cubicBezTo>
                    <a:pt x="10" y="40"/>
                    <a:pt x="6" y="38"/>
                    <a:pt x="4" y="35"/>
                  </a:cubicBezTo>
                  <a:cubicBezTo>
                    <a:pt x="2" y="32"/>
                    <a:pt x="0" y="28"/>
                    <a:pt x="0" y="22"/>
                  </a:cubicBezTo>
                  <a:cubicBezTo>
                    <a:pt x="0" y="0"/>
                    <a:pt x="0" y="0"/>
                    <a:pt x="0" y="0"/>
                  </a:cubicBezTo>
                  <a:cubicBezTo>
                    <a:pt x="8" y="0"/>
                    <a:pt x="8" y="0"/>
                    <a:pt x="8" y="0"/>
                  </a:cubicBezTo>
                  <a:cubicBezTo>
                    <a:pt x="8" y="22"/>
                    <a:pt x="8" y="22"/>
                    <a:pt x="8" y="22"/>
                  </a:cubicBezTo>
                  <a:cubicBezTo>
                    <a:pt x="8" y="26"/>
                    <a:pt x="9" y="28"/>
                    <a:pt x="10" y="30"/>
                  </a:cubicBezTo>
                  <a:cubicBezTo>
                    <a:pt x="11" y="32"/>
                    <a:pt x="13" y="33"/>
                    <a:pt x="16" y="33"/>
                  </a:cubicBezTo>
                  <a:cubicBezTo>
                    <a:pt x="18" y="33"/>
                    <a:pt x="20" y="32"/>
                    <a:pt x="22" y="30"/>
                  </a:cubicBezTo>
                  <a:cubicBezTo>
                    <a:pt x="23" y="28"/>
                    <a:pt x="24" y="26"/>
                    <a:pt x="24" y="23"/>
                  </a:cubicBezTo>
                  <a:cubicBezTo>
                    <a:pt x="24" y="0"/>
                    <a:pt x="24" y="0"/>
                    <a:pt x="24" y="0"/>
                  </a:cubicBezTo>
                  <a:cubicBezTo>
                    <a:pt x="31" y="0"/>
                    <a:pt x="31" y="0"/>
                    <a:pt x="31" y="0"/>
                  </a:cubicBezTo>
                  <a:cubicBezTo>
                    <a:pt x="31" y="39"/>
                    <a:pt x="31" y="39"/>
                    <a:pt x="31" y="39"/>
                  </a:cubicBezTo>
                  <a:lnTo>
                    <a:pt x="24" y="39"/>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58" name="Freeform 22">
              <a:extLst>
                <a:ext uri="{FF2B5EF4-FFF2-40B4-BE49-F238E27FC236}">
                  <a16:creationId xmlns:a16="http://schemas.microsoft.com/office/drawing/2014/main" id="{49A0B2AE-3518-4D45-B236-6E2C55B0EEB9}"/>
                </a:ext>
              </a:extLst>
            </p:cNvPr>
            <p:cNvSpPr>
              <a:spLocks noEditPoints="1"/>
            </p:cNvSpPr>
            <p:nvPr userDrawn="1"/>
          </p:nvSpPr>
          <p:spPr bwMode="auto">
            <a:xfrm>
              <a:off x="1357780" y="8864792"/>
              <a:ext cx="58137" cy="76458"/>
            </a:xfrm>
            <a:custGeom>
              <a:avLst/>
              <a:gdLst>
                <a:gd name="T0" fmla="*/ 33 w 33"/>
                <a:gd name="T1" fmla="*/ 19 h 40"/>
                <a:gd name="T2" fmla="*/ 33 w 33"/>
                <a:gd name="T3" fmla="*/ 21 h 40"/>
                <a:gd name="T4" fmla="*/ 33 w 33"/>
                <a:gd name="T5" fmla="*/ 22 h 40"/>
                <a:gd name="T6" fmla="*/ 8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3 w 33"/>
                <a:gd name="T21" fmla="*/ 31 h 40"/>
                <a:gd name="T22" fmla="*/ 26 w 33"/>
                <a:gd name="T23" fmla="*/ 30 h 40"/>
                <a:gd name="T24" fmla="*/ 30 w 33"/>
                <a:gd name="T25" fmla="*/ 35 h 40"/>
                <a:gd name="T26" fmla="*/ 27 w 33"/>
                <a:gd name="T27" fmla="*/ 37 h 40"/>
                <a:gd name="T28" fmla="*/ 24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1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6 w 33"/>
                <a:gd name="T63" fmla="*/ 16 h 40"/>
                <a:gd name="T64" fmla="*/ 25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9 w 33"/>
                <a:gd name="T77" fmla="*/ 12 h 40"/>
                <a:gd name="T78" fmla="*/ 8 w 33"/>
                <a:gd name="T79" fmla="*/ 16 h 40"/>
                <a:gd name="T80" fmla="*/ 26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20" y="33"/>
                  </a:cubicBezTo>
                  <a:cubicBezTo>
                    <a:pt x="20" y="32"/>
                    <a:pt x="21" y="32"/>
                    <a:pt x="22" y="32"/>
                  </a:cubicBezTo>
                  <a:cubicBezTo>
                    <a:pt x="22" y="32"/>
                    <a:pt x="23" y="31"/>
                    <a:pt x="23" y="31"/>
                  </a:cubicBezTo>
                  <a:cubicBezTo>
                    <a:pt x="24" y="31"/>
                    <a:pt x="25" y="30"/>
                    <a:pt x="26"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4"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1"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6" y="16"/>
                  </a:moveTo>
                  <a:cubicBezTo>
                    <a:pt x="25" y="15"/>
                    <a:pt x="25" y="13"/>
                    <a:pt x="25" y="12"/>
                  </a:cubicBezTo>
                  <a:cubicBezTo>
                    <a:pt x="24" y="11"/>
                    <a:pt x="24" y="10"/>
                    <a:pt x="23" y="9"/>
                  </a:cubicBezTo>
                  <a:cubicBezTo>
                    <a:pt x="22" y="8"/>
                    <a:pt x="22"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6" y="16"/>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59" name="Freeform 23">
              <a:extLst>
                <a:ext uri="{FF2B5EF4-FFF2-40B4-BE49-F238E27FC236}">
                  <a16:creationId xmlns:a16="http://schemas.microsoft.com/office/drawing/2014/main" id="{0A737F90-8B64-40C6-B5A4-382D060CFD63}"/>
                </a:ext>
              </a:extLst>
            </p:cNvPr>
            <p:cNvSpPr>
              <a:spLocks/>
            </p:cNvSpPr>
            <p:nvPr userDrawn="1"/>
          </p:nvSpPr>
          <p:spPr bwMode="auto">
            <a:xfrm>
              <a:off x="1424396" y="8864792"/>
              <a:ext cx="50870" cy="76458"/>
            </a:xfrm>
            <a:custGeom>
              <a:avLst/>
              <a:gdLst>
                <a:gd name="T0" fmla="*/ 28 w 29"/>
                <a:gd name="T1" fmla="*/ 4 h 40"/>
                <a:gd name="T2" fmla="*/ 24 w 29"/>
                <a:gd name="T3" fmla="*/ 10 h 40"/>
                <a:gd name="T4" fmla="*/ 20 w 29"/>
                <a:gd name="T5" fmla="*/ 7 h 40"/>
                <a:gd name="T6" fmla="*/ 14 w 29"/>
                <a:gd name="T7" fmla="*/ 6 h 40"/>
                <a:gd name="T8" fmla="*/ 10 w 29"/>
                <a:gd name="T9" fmla="*/ 7 h 40"/>
                <a:gd name="T10" fmla="*/ 9 w 29"/>
                <a:gd name="T11" fmla="*/ 10 h 40"/>
                <a:gd name="T12" fmla="*/ 9 w 29"/>
                <a:gd name="T13" fmla="*/ 11 h 40"/>
                <a:gd name="T14" fmla="*/ 11 w 29"/>
                <a:gd name="T15" fmla="*/ 12 h 40"/>
                <a:gd name="T16" fmla="*/ 13 w 29"/>
                <a:gd name="T17" fmla="*/ 14 h 40"/>
                <a:gd name="T18" fmla="*/ 16 w 29"/>
                <a:gd name="T19" fmla="*/ 15 h 40"/>
                <a:gd name="T20" fmla="*/ 22 w 29"/>
                <a:gd name="T21" fmla="*/ 18 h 40"/>
                <a:gd name="T22" fmla="*/ 26 w 29"/>
                <a:gd name="T23" fmla="*/ 20 h 40"/>
                <a:gd name="T24" fmla="*/ 28 w 29"/>
                <a:gd name="T25" fmla="*/ 24 h 40"/>
                <a:gd name="T26" fmla="*/ 29 w 29"/>
                <a:gd name="T27" fmla="*/ 28 h 40"/>
                <a:gd name="T28" fmla="*/ 28 w 29"/>
                <a:gd name="T29" fmla="*/ 34 h 40"/>
                <a:gd name="T30" fmla="*/ 25 w 29"/>
                <a:gd name="T31" fmla="*/ 37 h 40"/>
                <a:gd name="T32" fmla="*/ 20 w 29"/>
                <a:gd name="T33" fmla="*/ 39 h 40"/>
                <a:gd name="T34" fmla="*/ 15 w 29"/>
                <a:gd name="T35" fmla="*/ 40 h 40"/>
                <a:gd name="T36" fmla="*/ 7 w 29"/>
                <a:gd name="T37" fmla="*/ 38 h 40"/>
                <a:gd name="T38" fmla="*/ 0 w 29"/>
                <a:gd name="T39" fmla="*/ 35 h 40"/>
                <a:gd name="T40" fmla="*/ 4 w 29"/>
                <a:gd name="T41" fmla="*/ 29 h 40"/>
                <a:gd name="T42" fmla="*/ 9 w 29"/>
                <a:gd name="T43" fmla="*/ 32 h 40"/>
                <a:gd name="T44" fmla="*/ 15 w 29"/>
                <a:gd name="T45" fmla="*/ 33 h 40"/>
                <a:gd name="T46" fmla="*/ 20 w 29"/>
                <a:gd name="T47" fmla="*/ 32 h 40"/>
                <a:gd name="T48" fmla="*/ 22 w 29"/>
                <a:gd name="T49" fmla="*/ 29 h 40"/>
                <a:gd name="T50" fmla="*/ 21 w 29"/>
                <a:gd name="T51" fmla="*/ 27 h 40"/>
                <a:gd name="T52" fmla="*/ 19 w 29"/>
                <a:gd name="T53" fmla="*/ 25 h 40"/>
                <a:gd name="T54" fmla="*/ 17 w 29"/>
                <a:gd name="T55" fmla="*/ 24 h 40"/>
                <a:gd name="T56" fmla="*/ 13 w 29"/>
                <a:gd name="T57" fmla="*/ 22 h 40"/>
                <a:gd name="T58" fmla="*/ 8 w 29"/>
                <a:gd name="T59" fmla="*/ 20 h 40"/>
                <a:gd name="T60" fmla="*/ 4 w 29"/>
                <a:gd name="T61" fmla="*/ 17 h 40"/>
                <a:gd name="T62" fmla="*/ 2 w 29"/>
                <a:gd name="T63" fmla="*/ 14 h 40"/>
                <a:gd name="T64" fmla="*/ 2 w 29"/>
                <a:gd name="T65" fmla="*/ 10 h 40"/>
                <a:gd name="T66" fmla="*/ 2 w 29"/>
                <a:gd name="T67" fmla="*/ 5 h 40"/>
                <a:gd name="T68" fmla="*/ 5 w 29"/>
                <a:gd name="T69" fmla="*/ 2 h 40"/>
                <a:gd name="T70" fmla="*/ 9 w 29"/>
                <a:gd name="T71" fmla="*/ 0 h 40"/>
                <a:gd name="T72" fmla="*/ 15 w 29"/>
                <a:gd name="T73" fmla="*/ 0 h 40"/>
                <a:gd name="T74" fmla="*/ 22 w 29"/>
                <a:gd name="T75" fmla="*/ 1 h 40"/>
                <a:gd name="T76" fmla="*/ 28 w 29"/>
                <a:gd name="T77" fmla="*/ 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40">
                  <a:moveTo>
                    <a:pt x="28" y="4"/>
                  </a:moveTo>
                  <a:cubicBezTo>
                    <a:pt x="24" y="10"/>
                    <a:pt x="24" y="10"/>
                    <a:pt x="24" y="10"/>
                  </a:cubicBezTo>
                  <a:cubicBezTo>
                    <a:pt x="23" y="8"/>
                    <a:pt x="21" y="8"/>
                    <a:pt x="20" y="7"/>
                  </a:cubicBezTo>
                  <a:cubicBezTo>
                    <a:pt x="18" y="7"/>
                    <a:pt x="16" y="6"/>
                    <a:pt x="14" y="6"/>
                  </a:cubicBezTo>
                  <a:cubicBezTo>
                    <a:pt x="13" y="6"/>
                    <a:pt x="11" y="7"/>
                    <a:pt x="10" y="7"/>
                  </a:cubicBezTo>
                  <a:cubicBezTo>
                    <a:pt x="10" y="8"/>
                    <a:pt x="9" y="9"/>
                    <a:pt x="9" y="10"/>
                  </a:cubicBezTo>
                  <a:cubicBezTo>
                    <a:pt x="9" y="10"/>
                    <a:pt x="9" y="11"/>
                    <a:pt x="9" y="11"/>
                  </a:cubicBezTo>
                  <a:cubicBezTo>
                    <a:pt x="10" y="12"/>
                    <a:pt x="10" y="12"/>
                    <a:pt x="11" y="12"/>
                  </a:cubicBezTo>
                  <a:cubicBezTo>
                    <a:pt x="11" y="13"/>
                    <a:pt x="12" y="13"/>
                    <a:pt x="13" y="14"/>
                  </a:cubicBezTo>
                  <a:cubicBezTo>
                    <a:pt x="14" y="14"/>
                    <a:pt x="15" y="15"/>
                    <a:pt x="16" y="15"/>
                  </a:cubicBezTo>
                  <a:cubicBezTo>
                    <a:pt x="18" y="16"/>
                    <a:pt x="20" y="17"/>
                    <a:pt x="22" y="18"/>
                  </a:cubicBezTo>
                  <a:cubicBezTo>
                    <a:pt x="23" y="19"/>
                    <a:pt x="25" y="19"/>
                    <a:pt x="26" y="20"/>
                  </a:cubicBezTo>
                  <a:cubicBezTo>
                    <a:pt x="27" y="21"/>
                    <a:pt x="28" y="22"/>
                    <a:pt x="28" y="24"/>
                  </a:cubicBezTo>
                  <a:cubicBezTo>
                    <a:pt x="29" y="25"/>
                    <a:pt x="29" y="26"/>
                    <a:pt x="29" y="28"/>
                  </a:cubicBezTo>
                  <a:cubicBezTo>
                    <a:pt x="29" y="30"/>
                    <a:pt x="29" y="32"/>
                    <a:pt x="28" y="34"/>
                  </a:cubicBezTo>
                  <a:cubicBezTo>
                    <a:pt x="27" y="35"/>
                    <a:pt x="26" y="36"/>
                    <a:pt x="25" y="37"/>
                  </a:cubicBezTo>
                  <a:cubicBezTo>
                    <a:pt x="23" y="38"/>
                    <a:pt x="22" y="39"/>
                    <a:pt x="20" y="39"/>
                  </a:cubicBezTo>
                  <a:cubicBezTo>
                    <a:pt x="18" y="39"/>
                    <a:pt x="17" y="40"/>
                    <a:pt x="15" y="40"/>
                  </a:cubicBezTo>
                  <a:cubicBezTo>
                    <a:pt x="12" y="40"/>
                    <a:pt x="10" y="39"/>
                    <a:pt x="7" y="38"/>
                  </a:cubicBezTo>
                  <a:cubicBezTo>
                    <a:pt x="4" y="37"/>
                    <a:pt x="2" y="36"/>
                    <a:pt x="0" y="35"/>
                  </a:cubicBezTo>
                  <a:cubicBezTo>
                    <a:pt x="4" y="29"/>
                    <a:pt x="4" y="29"/>
                    <a:pt x="4" y="29"/>
                  </a:cubicBezTo>
                  <a:cubicBezTo>
                    <a:pt x="5" y="30"/>
                    <a:pt x="7" y="31"/>
                    <a:pt x="9" y="32"/>
                  </a:cubicBezTo>
                  <a:cubicBezTo>
                    <a:pt x="11" y="32"/>
                    <a:pt x="13" y="33"/>
                    <a:pt x="15" y="33"/>
                  </a:cubicBezTo>
                  <a:cubicBezTo>
                    <a:pt x="17" y="33"/>
                    <a:pt x="19" y="32"/>
                    <a:pt x="20" y="32"/>
                  </a:cubicBezTo>
                  <a:cubicBezTo>
                    <a:pt x="21" y="31"/>
                    <a:pt x="22" y="30"/>
                    <a:pt x="22" y="29"/>
                  </a:cubicBezTo>
                  <a:cubicBezTo>
                    <a:pt x="22" y="28"/>
                    <a:pt x="22" y="27"/>
                    <a:pt x="21" y="27"/>
                  </a:cubicBezTo>
                  <a:cubicBezTo>
                    <a:pt x="21" y="26"/>
                    <a:pt x="20" y="25"/>
                    <a:pt x="19" y="25"/>
                  </a:cubicBezTo>
                  <a:cubicBezTo>
                    <a:pt x="19" y="25"/>
                    <a:pt x="18" y="24"/>
                    <a:pt x="17" y="24"/>
                  </a:cubicBezTo>
                  <a:cubicBezTo>
                    <a:pt x="15" y="23"/>
                    <a:pt x="14" y="23"/>
                    <a:pt x="13" y="22"/>
                  </a:cubicBezTo>
                  <a:cubicBezTo>
                    <a:pt x="11" y="21"/>
                    <a:pt x="9" y="20"/>
                    <a:pt x="8" y="20"/>
                  </a:cubicBezTo>
                  <a:cubicBezTo>
                    <a:pt x="6" y="19"/>
                    <a:pt x="5" y="18"/>
                    <a:pt x="4" y="17"/>
                  </a:cubicBezTo>
                  <a:cubicBezTo>
                    <a:pt x="3" y="16"/>
                    <a:pt x="3" y="15"/>
                    <a:pt x="2" y="14"/>
                  </a:cubicBezTo>
                  <a:cubicBezTo>
                    <a:pt x="2" y="13"/>
                    <a:pt x="2" y="12"/>
                    <a:pt x="2" y="10"/>
                  </a:cubicBezTo>
                  <a:cubicBezTo>
                    <a:pt x="2" y="8"/>
                    <a:pt x="2" y="7"/>
                    <a:pt x="2" y="5"/>
                  </a:cubicBezTo>
                  <a:cubicBezTo>
                    <a:pt x="3" y="4"/>
                    <a:pt x="4" y="3"/>
                    <a:pt x="5" y="2"/>
                  </a:cubicBezTo>
                  <a:cubicBezTo>
                    <a:pt x="6" y="1"/>
                    <a:pt x="8" y="1"/>
                    <a:pt x="9" y="0"/>
                  </a:cubicBezTo>
                  <a:cubicBezTo>
                    <a:pt x="11" y="0"/>
                    <a:pt x="13" y="0"/>
                    <a:pt x="15" y="0"/>
                  </a:cubicBezTo>
                  <a:cubicBezTo>
                    <a:pt x="17" y="0"/>
                    <a:pt x="19" y="0"/>
                    <a:pt x="22" y="1"/>
                  </a:cubicBezTo>
                  <a:cubicBezTo>
                    <a:pt x="24" y="2"/>
                    <a:pt x="26" y="3"/>
                    <a:pt x="28" y="4"/>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60" name="Freeform 24">
              <a:extLst>
                <a:ext uri="{FF2B5EF4-FFF2-40B4-BE49-F238E27FC236}">
                  <a16:creationId xmlns:a16="http://schemas.microsoft.com/office/drawing/2014/main" id="{B1F520D1-806B-4F8D-A090-490630C2AA70}"/>
                </a:ext>
              </a:extLst>
            </p:cNvPr>
            <p:cNvSpPr>
              <a:spLocks/>
            </p:cNvSpPr>
            <p:nvPr userDrawn="1"/>
          </p:nvSpPr>
          <p:spPr bwMode="auto">
            <a:xfrm>
              <a:off x="1484956" y="8835790"/>
              <a:ext cx="38758" cy="105459"/>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2 w 22"/>
                <a:gd name="T25" fmla="*/ 0 h 55"/>
                <a:gd name="T26" fmla="*/ 12 w 22"/>
                <a:gd name="T27" fmla="*/ 15 h 55"/>
                <a:gd name="T28" fmla="*/ 22 w 22"/>
                <a:gd name="T29" fmla="*/ 15 h 55"/>
                <a:gd name="T30" fmla="*/ 22 w 22"/>
                <a:gd name="T31" fmla="*/ 22 h 55"/>
                <a:gd name="T32" fmla="*/ 12 w 22"/>
                <a:gd name="T33" fmla="*/ 22 h 55"/>
                <a:gd name="T34" fmla="*/ 12 w 22"/>
                <a:gd name="T35" fmla="*/ 43 h 55"/>
                <a:gd name="T36" fmla="*/ 13 w 22"/>
                <a:gd name="T37" fmla="*/ 45 h 55"/>
                <a:gd name="T38" fmla="*/ 13 w 22"/>
                <a:gd name="T39" fmla="*/ 47 h 55"/>
                <a:gd name="T40" fmla="*/ 15 w 22"/>
                <a:gd name="T41" fmla="*/ 47 h 55"/>
                <a:gd name="T42" fmla="*/ 16 w 22"/>
                <a:gd name="T43" fmla="*/ 48 h 55"/>
                <a:gd name="T44" fmla="*/ 19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2" y="55"/>
                    <a:pt x="11" y="54"/>
                    <a:pt x="10" y="54"/>
                  </a:cubicBezTo>
                  <a:cubicBezTo>
                    <a:pt x="9" y="54"/>
                    <a:pt x="8"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2"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61" name="Freeform 25">
              <a:extLst>
                <a:ext uri="{FF2B5EF4-FFF2-40B4-BE49-F238E27FC236}">
                  <a16:creationId xmlns:a16="http://schemas.microsoft.com/office/drawing/2014/main" id="{0D875328-4789-4D05-A0B8-572F9D68EFCB}"/>
                </a:ext>
              </a:extLst>
            </p:cNvPr>
            <p:cNvSpPr>
              <a:spLocks noEditPoints="1"/>
            </p:cNvSpPr>
            <p:nvPr userDrawn="1"/>
          </p:nvSpPr>
          <p:spPr bwMode="auto">
            <a:xfrm>
              <a:off x="1538248" y="8837110"/>
              <a:ext cx="16957" cy="102823"/>
            </a:xfrm>
            <a:custGeom>
              <a:avLst/>
              <a:gdLst>
                <a:gd name="T0" fmla="*/ 10 w 10"/>
                <a:gd name="T1" fmla="*/ 5 h 53"/>
                <a:gd name="T2" fmla="*/ 9 w 10"/>
                <a:gd name="T3" fmla="*/ 6 h 53"/>
                <a:gd name="T4" fmla="*/ 8 w 10"/>
                <a:gd name="T5" fmla="*/ 8 h 53"/>
                <a:gd name="T6" fmla="*/ 7 w 10"/>
                <a:gd name="T7" fmla="*/ 9 h 53"/>
                <a:gd name="T8" fmla="*/ 5 w 10"/>
                <a:gd name="T9" fmla="*/ 9 h 53"/>
                <a:gd name="T10" fmla="*/ 3 w 10"/>
                <a:gd name="T11" fmla="*/ 9 h 53"/>
                <a:gd name="T12" fmla="*/ 1 w 10"/>
                <a:gd name="T13" fmla="*/ 8 h 53"/>
                <a:gd name="T14" fmla="*/ 0 w 10"/>
                <a:gd name="T15" fmla="*/ 6 h 53"/>
                <a:gd name="T16" fmla="*/ 0 w 10"/>
                <a:gd name="T17" fmla="*/ 5 h 53"/>
                <a:gd name="T18" fmla="*/ 0 w 10"/>
                <a:gd name="T19" fmla="*/ 3 h 53"/>
                <a:gd name="T20" fmla="*/ 1 w 10"/>
                <a:gd name="T21" fmla="*/ 1 h 53"/>
                <a:gd name="T22" fmla="*/ 3 w 10"/>
                <a:gd name="T23" fmla="*/ 0 h 53"/>
                <a:gd name="T24" fmla="*/ 5 w 10"/>
                <a:gd name="T25" fmla="*/ 0 h 53"/>
                <a:gd name="T26" fmla="*/ 7 w 10"/>
                <a:gd name="T27" fmla="*/ 0 h 53"/>
                <a:gd name="T28" fmla="*/ 8 w 10"/>
                <a:gd name="T29" fmla="*/ 1 h 53"/>
                <a:gd name="T30" fmla="*/ 9 w 10"/>
                <a:gd name="T31" fmla="*/ 3 h 53"/>
                <a:gd name="T32" fmla="*/ 10 w 10"/>
                <a:gd name="T33" fmla="*/ 5 h 53"/>
                <a:gd name="T34" fmla="*/ 1 w 10"/>
                <a:gd name="T35" fmla="*/ 53 h 53"/>
                <a:gd name="T36" fmla="*/ 1 w 10"/>
                <a:gd name="T37" fmla="*/ 14 h 53"/>
                <a:gd name="T38" fmla="*/ 9 w 10"/>
                <a:gd name="T39" fmla="*/ 14 h 53"/>
                <a:gd name="T40" fmla="*/ 9 w 10"/>
                <a:gd name="T41" fmla="*/ 53 h 53"/>
                <a:gd name="T42" fmla="*/ 1 w 10"/>
                <a:gd name="T43"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 h="53">
                  <a:moveTo>
                    <a:pt x="10" y="5"/>
                  </a:moveTo>
                  <a:cubicBezTo>
                    <a:pt x="10" y="5"/>
                    <a:pt x="10" y="6"/>
                    <a:pt x="9" y="6"/>
                  </a:cubicBezTo>
                  <a:cubicBezTo>
                    <a:pt x="9" y="7"/>
                    <a:pt x="9" y="8"/>
                    <a:pt x="8" y="8"/>
                  </a:cubicBezTo>
                  <a:cubicBezTo>
                    <a:pt x="8" y="8"/>
                    <a:pt x="7" y="9"/>
                    <a:pt x="7" y="9"/>
                  </a:cubicBezTo>
                  <a:cubicBezTo>
                    <a:pt x="6" y="9"/>
                    <a:pt x="6" y="9"/>
                    <a:pt x="5" y="9"/>
                  </a:cubicBezTo>
                  <a:cubicBezTo>
                    <a:pt x="4" y="9"/>
                    <a:pt x="4" y="9"/>
                    <a:pt x="3" y="9"/>
                  </a:cubicBezTo>
                  <a:cubicBezTo>
                    <a:pt x="2" y="9"/>
                    <a:pt x="2" y="8"/>
                    <a:pt x="1" y="8"/>
                  </a:cubicBezTo>
                  <a:cubicBezTo>
                    <a:pt x="1" y="8"/>
                    <a:pt x="1" y="7"/>
                    <a:pt x="0" y="6"/>
                  </a:cubicBezTo>
                  <a:cubicBezTo>
                    <a:pt x="0" y="6"/>
                    <a:pt x="0" y="5"/>
                    <a:pt x="0" y="5"/>
                  </a:cubicBezTo>
                  <a:cubicBezTo>
                    <a:pt x="0" y="4"/>
                    <a:pt x="0" y="3"/>
                    <a:pt x="0" y="3"/>
                  </a:cubicBezTo>
                  <a:cubicBezTo>
                    <a:pt x="1" y="2"/>
                    <a:pt x="1" y="2"/>
                    <a:pt x="1" y="1"/>
                  </a:cubicBezTo>
                  <a:cubicBezTo>
                    <a:pt x="2" y="1"/>
                    <a:pt x="2" y="0"/>
                    <a:pt x="3" y="0"/>
                  </a:cubicBezTo>
                  <a:cubicBezTo>
                    <a:pt x="4" y="0"/>
                    <a:pt x="4" y="0"/>
                    <a:pt x="5" y="0"/>
                  </a:cubicBezTo>
                  <a:cubicBezTo>
                    <a:pt x="6" y="0"/>
                    <a:pt x="6" y="0"/>
                    <a:pt x="7" y="0"/>
                  </a:cubicBezTo>
                  <a:cubicBezTo>
                    <a:pt x="7" y="0"/>
                    <a:pt x="8" y="1"/>
                    <a:pt x="8" y="1"/>
                  </a:cubicBezTo>
                  <a:cubicBezTo>
                    <a:pt x="9" y="2"/>
                    <a:pt x="9" y="2"/>
                    <a:pt x="9" y="3"/>
                  </a:cubicBezTo>
                  <a:cubicBezTo>
                    <a:pt x="10" y="3"/>
                    <a:pt x="10" y="4"/>
                    <a:pt x="10" y="5"/>
                  </a:cubicBezTo>
                  <a:close/>
                  <a:moveTo>
                    <a:pt x="1" y="53"/>
                  </a:moveTo>
                  <a:cubicBezTo>
                    <a:pt x="1" y="14"/>
                    <a:pt x="1" y="14"/>
                    <a:pt x="1" y="14"/>
                  </a:cubicBezTo>
                  <a:cubicBezTo>
                    <a:pt x="9" y="14"/>
                    <a:pt x="9" y="14"/>
                    <a:pt x="9" y="14"/>
                  </a:cubicBezTo>
                  <a:cubicBezTo>
                    <a:pt x="9" y="53"/>
                    <a:pt x="9" y="53"/>
                    <a:pt x="9" y="53"/>
                  </a:cubicBezTo>
                  <a:lnTo>
                    <a:pt x="1" y="53"/>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62" name="Freeform 26">
              <a:extLst>
                <a:ext uri="{FF2B5EF4-FFF2-40B4-BE49-F238E27FC236}">
                  <a16:creationId xmlns:a16="http://schemas.microsoft.com/office/drawing/2014/main" id="{27E72B48-3B29-4E9C-89FF-ADE2348F9D21}"/>
                </a:ext>
              </a:extLst>
            </p:cNvPr>
            <p:cNvSpPr>
              <a:spLocks noEditPoints="1"/>
            </p:cNvSpPr>
            <p:nvPr userDrawn="1"/>
          </p:nvSpPr>
          <p:spPr bwMode="auto">
            <a:xfrm>
              <a:off x="1567317" y="8864792"/>
              <a:ext cx="60560" cy="76458"/>
            </a:xfrm>
            <a:custGeom>
              <a:avLst/>
              <a:gdLst>
                <a:gd name="T0" fmla="*/ 34 w 34"/>
                <a:gd name="T1" fmla="*/ 19 h 40"/>
                <a:gd name="T2" fmla="*/ 33 w 34"/>
                <a:gd name="T3" fmla="*/ 28 h 40"/>
                <a:gd name="T4" fmla="*/ 29 w 34"/>
                <a:gd name="T5" fmla="*/ 34 h 40"/>
                <a:gd name="T6" fmla="*/ 24 w 34"/>
                <a:gd name="T7" fmla="*/ 38 h 40"/>
                <a:gd name="T8" fmla="*/ 17 w 34"/>
                <a:gd name="T9" fmla="*/ 40 h 40"/>
                <a:gd name="T10" fmla="*/ 10 w 34"/>
                <a:gd name="T11" fmla="*/ 38 h 40"/>
                <a:gd name="T12" fmla="*/ 5 w 34"/>
                <a:gd name="T13" fmla="*/ 34 h 40"/>
                <a:gd name="T14" fmla="*/ 1 w 34"/>
                <a:gd name="T15" fmla="*/ 28 h 40"/>
                <a:gd name="T16" fmla="*/ 0 w 34"/>
                <a:gd name="T17" fmla="*/ 20 h 40"/>
                <a:gd name="T18" fmla="*/ 1 w 34"/>
                <a:gd name="T19" fmla="*/ 11 h 40"/>
                <a:gd name="T20" fmla="*/ 5 w 34"/>
                <a:gd name="T21" fmla="*/ 5 h 40"/>
                <a:gd name="T22" fmla="*/ 10 w 34"/>
                <a:gd name="T23" fmla="*/ 1 h 40"/>
                <a:gd name="T24" fmla="*/ 17 w 34"/>
                <a:gd name="T25" fmla="*/ 0 h 40"/>
                <a:gd name="T26" fmla="*/ 24 w 34"/>
                <a:gd name="T27" fmla="*/ 1 h 40"/>
                <a:gd name="T28" fmla="*/ 29 w 34"/>
                <a:gd name="T29" fmla="*/ 5 h 40"/>
                <a:gd name="T30" fmla="*/ 33 w 34"/>
                <a:gd name="T31" fmla="*/ 11 h 40"/>
                <a:gd name="T32" fmla="*/ 34 w 34"/>
                <a:gd name="T33" fmla="*/ 19 h 40"/>
                <a:gd name="T34" fmla="*/ 26 w 34"/>
                <a:gd name="T35" fmla="*/ 20 h 40"/>
                <a:gd name="T36" fmla="*/ 26 w 34"/>
                <a:gd name="T37" fmla="*/ 14 h 40"/>
                <a:gd name="T38" fmla="*/ 24 w 34"/>
                <a:gd name="T39" fmla="*/ 10 h 40"/>
                <a:gd name="T40" fmla="*/ 21 w 34"/>
                <a:gd name="T41" fmla="*/ 8 h 40"/>
                <a:gd name="T42" fmla="*/ 17 w 34"/>
                <a:gd name="T43" fmla="*/ 7 h 40"/>
                <a:gd name="T44" fmla="*/ 13 w 34"/>
                <a:gd name="T45" fmla="*/ 8 h 40"/>
                <a:gd name="T46" fmla="*/ 10 w 34"/>
                <a:gd name="T47" fmla="*/ 10 h 40"/>
                <a:gd name="T48" fmla="*/ 8 w 34"/>
                <a:gd name="T49" fmla="*/ 14 h 40"/>
                <a:gd name="T50" fmla="*/ 7 w 34"/>
                <a:gd name="T51" fmla="*/ 19 h 40"/>
                <a:gd name="T52" fmla="*/ 8 w 34"/>
                <a:gd name="T53" fmla="*/ 25 h 40"/>
                <a:gd name="T54" fmla="*/ 10 w 34"/>
                <a:gd name="T55" fmla="*/ 29 h 40"/>
                <a:gd name="T56" fmla="*/ 13 w 34"/>
                <a:gd name="T57" fmla="*/ 32 h 40"/>
                <a:gd name="T58" fmla="*/ 17 w 34"/>
                <a:gd name="T59" fmla="*/ 32 h 40"/>
                <a:gd name="T60" fmla="*/ 21 w 34"/>
                <a:gd name="T61" fmla="*/ 31 h 40"/>
                <a:gd name="T62" fmla="*/ 24 w 34"/>
                <a:gd name="T63" fmla="*/ 29 h 40"/>
                <a:gd name="T64" fmla="*/ 26 w 34"/>
                <a:gd name="T65" fmla="*/ 25 h 40"/>
                <a:gd name="T66" fmla="*/ 26 w 34"/>
                <a:gd name="T67" fmla="*/ 2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 h="40">
                  <a:moveTo>
                    <a:pt x="34" y="19"/>
                  </a:moveTo>
                  <a:cubicBezTo>
                    <a:pt x="34" y="23"/>
                    <a:pt x="34" y="25"/>
                    <a:pt x="33" y="28"/>
                  </a:cubicBezTo>
                  <a:cubicBezTo>
                    <a:pt x="32" y="30"/>
                    <a:pt x="31" y="33"/>
                    <a:pt x="29" y="34"/>
                  </a:cubicBezTo>
                  <a:cubicBezTo>
                    <a:pt x="28" y="36"/>
                    <a:pt x="26" y="37"/>
                    <a:pt x="24" y="38"/>
                  </a:cubicBezTo>
                  <a:cubicBezTo>
                    <a:pt x="21" y="39"/>
                    <a:pt x="19" y="40"/>
                    <a:pt x="17" y="40"/>
                  </a:cubicBezTo>
                  <a:cubicBezTo>
                    <a:pt x="14" y="40"/>
                    <a:pt x="12" y="39"/>
                    <a:pt x="10" y="38"/>
                  </a:cubicBezTo>
                  <a:cubicBezTo>
                    <a:pt x="8" y="37"/>
                    <a:pt x="6" y="36"/>
                    <a:pt x="5" y="34"/>
                  </a:cubicBezTo>
                  <a:cubicBezTo>
                    <a:pt x="3" y="32"/>
                    <a:pt x="2" y="30"/>
                    <a:pt x="1" y="28"/>
                  </a:cubicBezTo>
                  <a:cubicBezTo>
                    <a:pt x="0" y="25"/>
                    <a:pt x="0" y="23"/>
                    <a:pt x="0" y="20"/>
                  </a:cubicBezTo>
                  <a:cubicBezTo>
                    <a:pt x="0" y="16"/>
                    <a:pt x="0" y="14"/>
                    <a:pt x="1" y="11"/>
                  </a:cubicBezTo>
                  <a:cubicBezTo>
                    <a:pt x="2" y="9"/>
                    <a:pt x="3" y="7"/>
                    <a:pt x="5" y="5"/>
                  </a:cubicBezTo>
                  <a:cubicBezTo>
                    <a:pt x="6" y="3"/>
                    <a:pt x="8" y="2"/>
                    <a:pt x="10" y="1"/>
                  </a:cubicBezTo>
                  <a:cubicBezTo>
                    <a:pt x="12" y="0"/>
                    <a:pt x="14" y="0"/>
                    <a:pt x="17" y="0"/>
                  </a:cubicBezTo>
                  <a:cubicBezTo>
                    <a:pt x="19" y="0"/>
                    <a:pt x="22" y="0"/>
                    <a:pt x="24" y="1"/>
                  </a:cubicBezTo>
                  <a:cubicBezTo>
                    <a:pt x="26" y="2"/>
                    <a:pt x="28" y="3"/>
                    <a:pt x="29" y="5"/>
                  </a:cubicBezTo>
                  <a:cubicBezTo>
                    <a:pt x="31" y="7"/>
                    <a:pt x="32" y="9"/>
                    <a:pt x="33" y="11"/>
                  </a:cubicBezTo>
                  <a:cubicBezTo>
                    <a:pt x="34" y="14"/>
                    <a:pt x="34" y="16"/>
                    <a:pt x="34" y="19"/>
                  </a:cubicBezTo>
                  <a:close/>
                  <a:moveTo>
                    <a:pt x="26" y="20"/>
                  </a:moveTo>
                  <a:cubicBezTo>
                    <a:pt x="26" y="18"/>
                    <a:pt x="26" y="16"/>
                    <a:pt x="26" y="14"/>
                  </a:cubicBezTo>
                  <a:cubicBezTo>
                    <a:pt x="25" y="13"/>
                    <a:pt x="25" y="11"/>
                    <a:pt x="24" y="10"/>
                  </a:cubicBezTo>
                  <a:cubicBezTo>
                    <a:pt x="23" y="9"/>
                    <a:pt x="22" y="8"/>
                    <a:pt x="21" y="8"/>
                  </a:cubicBezTo>
                  <a:cubicBezTo>
                    <a:pt x="19" y="7"/>
                    <a:pt x="18" y="7"/>
                    <a:pt x="17" y="7"/>
                  </a:cubicBezTo>
                  <a:cubicBezTo>
                    <a:pt x="15" y="7"/>
                    <a:pt x="14" y="7"/>
                    <a:pt x="13" y="8"/>
                  </a:cubicBezTo>
                  <a:cubicBezTo>
                    <a:pt x="12" y="8"/>
                    <a:pt x="11" y="9"/>
                    <a:pt x="10" y="10"/>
                  </a:cubicBezTo>
                  <a:cubicBezTo>
                    <a:pt x="9" y="11"/>
                    <a:pt x="8" y="13"/>
                    <a:pt x="8" y="14"/>
                  </a:cubicBezTo>
                  <a:cubicBezTo>
                    <a:pt x="8" y="16"/>
                    <a:pt x="7" y="17"/>
                    <a:pt x="7" y="19"/>
                  </a:cubicBezTo>
                  <a:cubicBezTo>
                    <a:pt x="7" y="21"/>
                    <a:pt x="8" y="23"/>
                    <a:pt x="8" y="25"/>
                  </a:cubicBezTo>
                  <a:cubicBezTo>
                    <a:pt x="9" y="27"/>
                    <a:pt x="9" y="28"/>
                    <a:pt x="10" y="29"/>
                  </a:cubicBezTo>
                  <a:cubicBezTo>
                    <a:pt x="11" y="30"/>
                    <a:pt x="12" y="31"/>
                    <a:pt x="13" y="32"/>
                  </a:cubicBezTo>
                  <a:cubicBezTo>
                    <a:pt x="14" y="32"/>
                    <a:pt x="16" y="32"/>
                    <a:pt x="17" y="32"/>
                  </a:cubicBezTo>
                  <a:cubicBezTo>
                    <a:pt x="18" y="32"/>
                    <a:pt x="20" y="32"/>
                    <a:pt x="21" y="31"/>
                  </a:cubicBezTo>
                  <a:cubicBezTo>
                    <a:pt x="22" y="31"/>
                    <a:pt x="23" y="30"/>
                    <a:pt x="24" y="29"/>
                  </a:cubicBezTo>
                  <a:cubicBezTo>
                    <a:pt x="25" y="27"/>
                    <a:pt x="25" y="26"/>
                    <a:pt x="26" y="25"/>
                  </a:cubicBezTo>
                  <a:cubicBezTo>
                    <a:pt x="26" y="23"/>
                    <a:pt x="26" y="21"/>
                    <a:pt x="26" y="20"/>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63" name="Freeform 27">
              <a:extLst>
                <a:ext uri="{FF2B5EF4-FFF2-40B4-BE49-F238E27FC236}">
                  <a16:creationId xmlns:a16="http://schemas.microsoft.com/office/drawing/2014/main" id="{4C152B27-DE0C-4535-9ADE-685E2BF78DDD}"/>
                </a:ext>
              </a:extLst>
            </p:cNvPr>
            <p:cNvSpPr>
              <a:spLocks/>
            </p:cNvSpPr>
            <p:nvPr userDrawn="1"/>
          </p:nvSpPr>
          <p:spPr bwMode="auto">
            <a:xfrm>
              <a:off x="1642411" y="8864792"/>
              <a:ext cx="54504" cy="75139"/>
            </a:xfrm>
            <a:custGeom>
              <a:avLst/>
              <a:gdLst>
                <a:gd name="T0" fmla="*/ 23 w 31"/>
                <a:gd name="T1" fmla="*/ 39 h 39"/>
                <a:gd name="T2" fmla="*/ 23 w 31"/>
                <a:gd name="T3" fmla="*/ 17 h 39"/>
                <a:gd name="T4" fmla="*/ 21 w 31"/>
                <a:gd name="T5" fmla="*/ 9 h 39"/>
                <a:gd name="T6" fmla="*/ 15 w 31"/>
                <a:gd name="T7" fmla="*/ 7 h 39"/>
                <a:gd name="T8" fmla="*/ 12 w 31"/>
                <a:gd name="T9" fmla="*/ 7 h 39"/>
                <a:gd name="T10" fmla="*/ 9 w 31"/>
                <a:gd name="T11" fmla="*/ 9 h 39"/>
                <a:gd name="T12" fmla="*/ 8 w 31"/>
                <a:gd name="T13" fmla="*/ 12 h 39"/>
                <a:gd name="T14" fmla="*/ 7 w 31"/>
                <a:gd name="T15" fmla="*/ 16 h 39"/>
                <a:gd name="T16" fmla="*/ 7 w 31"/>
                <a:gd name="T17" fmla="*/ 39 h 39"/>
                <a:gd name="T18" fmla="*/ 0 w 31"/>
                <a:gd name="T19" fmla="*/ 39 h 39"/>
                <a:gd name="T20" fmla="*/ 0 w 31"/>
                <a:gd name="T21" fmla="*/ 0 h 39"/>
                <a:gd name="T22" fmla="*/ 7 w 31"/>
                <a:gd name="T23" fmla="*/ 0 h 39"/>
                <a:gd name="T24" fmla="*/ 7 w 31"/>
                <a:gd name="T25" fmla="*/ 4 h 39"/>
                <a:gd name="T26" fmla="*/ 9 w 31"/>
                <a:gd name="T27" fmla="*/ 2 h 39"/>
                <a:gd name="T28" fmla="*/ 11 w 31"/>
                <a:gd name="T29" fmla="*/ 1 h 39"/>
                <a:gd name="T30" fmla="*/ 14 w 31"/>
                <a:gd name="T31" fmla="*/ 0 h 39"/>
                <a:gd name="T32" fmla="*/ 17 w 31"/>
                <a:gd name="T33" fmla="*/ 0 h 39"/>
                <a:gd name="T34" fmla="*/ 23 w 31"/>
                <a:gd name="T35" fmla="*/ 1 h 39"/>
                <a:gd name="T36" fmla="*/ 27 w 31"/>
                <a:gd name="T37" fmla="*/ 4 h 39"/>
                <a:gd name="T38" fmla="*/ 30 w 31"/>
                <a:gd name="T39" fmla="*/ 9 h 39"/>
                <a:gd name="T40" fmla="*/ 31 w 31"/>
                <a:gd name="T41" fmla="*/ 17 h 39"/>
                <a:gd name="T42" fmla="*/ 31 w 31"/>
                <a:gd name="T43" fmla="*/ 39 h 39"/>
                <a:gd name="T44" fmla="*/ 23 w 31"/>
                <a:gd name="T45"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39">
                  <a:moveTo>
                    <a:pt x="23" y="39"/>
                  </a:moveTo>
                  <a:cubicBezTo>
                    <a:pt x="23" y="17"/>
                    <a:pt x="23" y="17"/>
                    <a:pt x="23" y="17"/>
                  </a:cubicBezTo>
                  <a:cubicBezTo>
                    <a:pt x="23" y="14"/>
                    <a:pt x="23" y="11"/>
                    <a:pt x="21" y="9"/>
                  </a:cubicBezTo>
                  <a:cubicBezTo>
                    <a:pt x="20" y="7"/>
                    <a:pt x="18" y="7"/>
                    <a:pt x="15" y="7"/>
                  </a:cubicBezTo>
                  <a:cubicBezTo>
                    <a:pt x="14" y="7"/>
                    <a:pt x="13" y="7"/>
                    <a:pt x="12" y="7"/>
                  </a:cubicBezTo>
                  <a:cubicBezTo>
                    <a:pt x="11" y="8"/>
                    <a:pt x="10" y="8"/>
                    <a:pt x="9" y="9"/>
                  </a:cubicBezTo>
                  <a:cubicBezTo>
                    <a:pt x="9" y="10"/>
                    <a:pt x="8" y="11"/>
                    <a:pt x="8" y="12"/>
                  </a:cubicBezTo>
                  <a:cubicBezTo>
                    <a:pt x="8" y="14"/>
                    <a:pt x="7" y="15"/>
                    <a:pt x="7" y="16"/>
                  </a:cubicBezTo>
                  <a:cubicBezTo>
                    <a:pt x="7" y="39"/>
                    <a:pt x="7" y="39"/>
                    <a:pt x="7" y="39"/>
                  </a:cubicBezTo>
                  <a:cubicBezTo>
                    <a:pt x="0" y="39"/>
                    <a:pt x="0" y="39"/>
                    <a:pt x="0" y="39"/>
                  </a:cubicBezTo>
                  <a:cubicBezTo>
                    <a:pt x="0" y="0"/>
                    <a:pt x="0" y="0"/>
                    <a:pt x="0" y="0"/>
                  </a:cubicBezTo>
                  <a:cubicBezTo>
                    <a:pt x="7" y="0"/>
                    <a:pt x="7" y="0"/>
                    <a:pt x="7" y="0"/>
                  </a:cubicBezTo>
                  <a:cubicBezTo>
                    <a:pt x="7" y="4"/>
                    <a:pt x="7" y="4"/>
                    <a:pt x="7" y="4"/>
                  </a:cubicBezTo>
                  <a:cubicBezTo>
                    <a:pt x="8" y="3"/>
                    <a:pt x="8" y="3"/>
                    <a:pt x="9" y="2"/>
                  </a:cubicBezTo>
                  <a:cubicBezTo>
                    <a:pt x="10" y="2"/>
                    <a:pt x="11" y="1"/>
                    <a:pt x="11" y="1"/>
                  </a:cubicBezTo>
                  <a:cubicBezTo>
                    <a:pt x="12" y="0"/>
                    <a:pt x="13" y="0"/>
                    <a:pt x="14" y="0"/>
                  </a:cubicBezTo>
                  <a:cubicBezTo>
                    <a:pt x="15" y="0"/>
                    <a:pt x="16" y="0"/>
                    <a:pt x="17" y="0"/>
                  </a:cubicBezTo>
                  <a:cubicBezTo>
                    <a:pt x="19" y="0"/>
                    <a:pt x="21" y="0"/>
                    <a:pt x="23" y="1"/>
                  </a:cubicBezTo>
                  <a:cubicBezTo>
                    <a:pt x="25" y="1"/>
                    <a:pt x="26" y="2"/>
                    <a:pt x="27" y="4"/>
                  </a:cubicBezTo>
                  <a:cubicBezTo>
                    <a:pt x="28" y="5"/>
                    <a:pt x="29" y="7"/>
                    <a:pt x="30" y="9"/>
                  </a:cubicBezTo>
                  <a:cubicBezTo>
                    <a:pt x="30" y="11"/>
                    <a:pt x="31" y="14"/>
                    <a:pt x="31" y="17"/>
                  </a:cubicBezTo>
                  <a:cubicBezTo>
                    <a:pt x="31" y="39"/>
                    <a:pt x="31" y="39"/>
                    <a:pt x="31" y="39"/>
                  </a:cubicBezTo>
                  <a:lnTo>
                    <a:pt x="23" y="39"/>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64" name="Freeform 28">
              <a:extLst>
                <a:ext uri="{FF2B5EF4-FFF2-40B4-BE49-F238E27FC236}">
                  <a16:creationId xmlns:a16="http://schemas.microsoft.com/office/drawing/2014/main" id="{ACB66803-5FB7-431D-911E-F168ACBD52ED}"/>
                </a:ext>
              </a:extLst>
            </p:cNvPr>
            <p:cNvSpPr>
              <a:spLocks/>
            </p:cNvSpPr>
            <p:nvPr userDrawn="1"/>
          </p:nvSpPr>
          <p:spPr bwMode="auto">
            <a:xfrm>
              <a:off x="1712660" y="8918840"/>
              <a:ext cx="21802" cy="22410"/>
            </a:xfrm>
            <a:custGeom>
              <a:avLst/>
              <a:gdLst>
                <a:gd name="T0" fmla="*/ 12 w 12"/>
                <a:gd name="T1" fmla="*/ 6 h 12"/>
                <a:gd name="T2" fmla="*/ 11 w 12"/>
                <a:gd name="T3" fmla="*/ 8 h 12"/>
                <a:gd name="T4" fmla="*/ 10 w 12"/>
                <a:gd name="T5" fmla="*/ 10 h 12"/>
                <a:gd name="T6" fmla="*/ 8 w 12"/>
                <a:gd name="T7" fmla="*/ 11 h 12"/>
                <a:gd name="T8" fmla="*/ 6 w 12"/>
                <a:gd name="T9" fmla="*/ 12 h 12"/>
                <a:gd name="T10" fmla="*/ 4 w 12"/>
                <a:gd name="T11" fmla="*/ 11 h 12"/>
                <a:gd name="T12" fmla="*/ 2 w 12"/>
                <a:gd name="T13" fmla="*/ 10 h 12"/>
                <a:gd name="T14" fmla="*/ 1 w 12"/>
                <a:gd name="T15" fmla="*/ 8 h 12"/>
                <a:gd name="T16" fmla="*/ 0 w 12"/>
                <a:gd name="T17" fmla="*/ 6 h 12"/>
                <a:gd name="T18" fmla="*/ 1 w 12"/>
                <a:gd name="T19" fmla="*/ 4 h 12"/>
                <a:gd name="T20" fmla="*/ 2 w 12"/>
                <a:gd name="T21" fmla="*/ 2 h 12"/>
                <a:gd name="T22" fmla="*/ 4 w 12"/>
                <a:gd name="T23" fmla="*/ 0 h 12"/>
                <a:gd name="T24" fmla="*/ 6 w 12"/>
                <a:gd name="T25" fmla="*/ 0 h 12"/>
                <a:gd name="T26" fmla="*/ 8 w 12"/>
                <a:gd name="T27" fmla="*/ 0 h 12"/>
                <a:gd name="T28" fmla="*/ 10 w 12"/>
                <a:gd name="T29" fmla="*/ 2 h 12"/>
                <a:gd name="T30" fmla="*/ 11 w 12"/>
                <a:gd name="T31" fmla="*/ 4 h 12"/>
                <a:gd name="T32" fmla="*/ 12 w 12"/>
                <a:gd name="T33"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 h="12">
                  <a:moveTo>
                    <a:pt x="12" y="6"/>
                  </a:moveTo>
                  <a:cubicBezTo>
                    <a:pt x="12" y="7"/>
                    <a:pt x="11" y="7"/>
                    <a:pt x="11" y="8"/>
                  </a:cubicBezTo>
                  <a:cubicBezTo>
                    <a:pt x="11" y="9"/>
                    <a:pt x="10" y="9"/>
                    <a:pt x="10" y="10"/>
                  </a:cubicBezTo>
                  <a:cubicBezTo>
                    <a:pt x="9" y="10"/>
                    <a:pt x="9" y="11"/>
                    <a:pt x="8" y="11"/>
                  </a:cubicBezTo>
                  <a:cubicBezTo>
                    <a:pt x="7" y="11"/>
                    <a:pt x="7" y="12"/>
                    <a:pt x="6" y="12"/>
                  </a:cubicBezTo>
                  <a:cubicBezTo>
                    <a:pt x="5" y="12"/>
                    <a:pt x="4" y="11"/>
                    <a:pt x="4" y="11"/>
                  </a:cubicBezTo>
                  <a:cubicBezTo>
                    <a:pt x="3" y="11"/>
                    <a:pt x="2" y="10"/>
                    <a:pt x="2" y="10"/>
                  </a:cubicBezTo>
                  <a:cubicBezTo>
                    <a:pt x="1" y="9"/>
                    <a:pt x="1" y="9"/>
                    <a:pt x="1" y="8"/>
                  </a:cubicBezTo>
                  <a:cubicBezTo>
                    <a:pt x="0" y="7"/>
                    <a:pt x="0" y="7"/>
                    <a:pt x="0" y="6"/>
                  </a:cubicBezTo>
                  <a:cubicBezTo>
                    <a:pt x="0" y="5"/>
                    <a:pt x="0" y="4"/>
                    <a:pt x="1" y="4"/>
                  </a:cubicBezTo>
                  <a:cubicBezTo>
                    <a:pt x="1" y="3"/>
                    <a:pt x="1" y="2"/>
                    <a:pt x="2" y="2"/>
                  </a:cubicBezTo>
                  <a:cubicBezTo>
                    <a:pt x="2" y="1"/>
                    <a:pt x="3" y="1"/>
                    <a:pt x="4" y="0"/>
                  </a:cubicBezTo>
                  <a:cubicBezTo>
                    <a:pt x="4" y="0"/>
                    <a:pt x="5" y="0"/>
                    <a:pt x="6" y="0"/>
                  </a:cubicBezTo>
                  <a:cubicBezTo>
                    <a:pt x="7" y="0"/>
                    <a:pt x="7" y="0"/>
                    <a:pt x="8" y="0"/>
                  </a:cubicBezTo>
                  <a:cubicBezTo>
                    <a:pt x="9" y="1"/>
                    <a:pt x="9" y="1"/>
                    <a:pt x="10" y="2"/>
                  </a:cubicBezTo>
                  <a:cubicBezTo>
                    <a:pt x="10" y="2"/>
                    <a:pt x="11" y="3"/>
                    <a:pt x="11" y="4"/>
                  </a:cubicBezTo>
                  <a:cubicBezTo>
                    <a:pt x="11" y="4"/>
                    <a:pt x="12" y="5"/>
                    <a:pt x="12" y="6"/>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65" name="Freeform 29">
              <a:extLst>
                <a:ext uri="{FF2B5EF4-FFF2-40B4-BE49-F238E27FC236}">
                  <a16:creationId xmlns:a16="http://schemas.microsoft.com/office/drawing/2014/main" id="{795341FB-9399-46B4-8A70-657A68E5686E}"/>
                </a:ext>
              </a:extLst>
            </p:cNvPr>
            <p:cNvSpPr>
              <a:spLocks/>
            </p:cNvSpPr>
            <p:nvPr userDrawn="1"/>
          </p:nvSpPr>
          <p:spPr bwMode="auto">
            <a:xfrm>
              <a:off x="1778065" y="8841064"/>
              <a:ext cx="67827" cy="98868"/>
            </a:xfrm>
            <a:custGeom>
              <a:avLst/>
              <a:gdLst>
                <a:gd name="T0" fmla="*/ 34 w 56"/>
                <a:gd name="T1" fmla="*/ 11 h 75"/>
                <a:gd name="T2" fmla="*/ 34 w 56"/>
                <a:gd name="T3" fmla="*/ 75 h 75"/>
                <a:gd name="T4" fmla="*/ 22 w 56"/>
                <a:gd name="T5" fmla="*/ 75 h 75"/>
                <a:gd name="T6" fmla="*/ 22 w 56"/>
                <a:gd name="T7" fmla="*/ 11 h 75"/>
                <a:gd name="T8" fmla="*/ 0 w 56"/>
                <a:gd name="T9" fmla="*/ 11 h 75"/>
                <a:gd name="T10" fmla="*/ 0 w 56"/>
                <a:gd name="T11" fmla="*/ 0 h 75"/>
                <a:gd name="T12" fmla="*/ 56 w 56"/>
                <a:gd name="T13" fmla="*/ 0 h 75"/>
                <a:gd name="T14" fmla="*/ 56 w 56"/>
                <a:gd name="T15" fmla="*/ 11 h 75"/>
                <a:gd name="T16" fmla="*/ 34 w 56"/>
                <a:gd name="T17" fmla="*/ 11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75">
                  <a:moveTo>
                    <a:pt x="34" y="11"/>
                  </a:moveTo>
                  <a:lnTo>
                    <a:pt x="34" y="75"/>
                  </a:lnTo>
                  <a:lnTo>
                    <a:pt x="22" y="75"/>
                  </a:lnTo>
                  <a:lnTo>
                    <a:pt x="22" y="11"/>
                  </a:lnTo>
                  <a:lnTo>
                    <a:pt x="0" y="11"/>
                  </a:lnTo>
                  <a:lnTo>
                    <a:pt x="0" y="0"/>
                  </a:lnTo>
                  <a:lnTo>
                    <a:pt x="56" y="0"/>
                  </a:lnTo>
                  <a:lnTo>
                    <a:pt x="56" y="11"/>
                  </a:lnTo>
                  <a:lnTo>
                    <a:pt x="34" y="11"/>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66" name="Freeform 30">
              <a:extLst>
                <a:ext uri="{FF2B5EF4-FFF2-40B4-BE49-F238E27FC236}">
                  <a16:creationId xmlns:a16="http://schemas.microsoft.com/office/drawing/2014/main" id="{95B99C47-E968-4081-85BC-20556E03A35D}"/>
                </a:ext>
              </a:extLst>
            </p:cNvPr>
            <p:cNvSpPr>
              <a:spLocks/>
            </p:cNvSpPr>
            <p:nvPr userDrawn="1"/>
          </p:nvSpPr>
          <p:spPr bwMode="auto">
            <a:xfrm>
              <a:off x="1855581" y="8835790"/>
              <a:ext cx="55715" cy="104141"/>
            </a:xfrm>
            <a:custGeom>
              <a:avLst/>
              <a:gdLst>
                <a:gd name="T0" fmla="*/ 24 w 31"/>
                <a:gd name="T1" fmla="*/ 54 h 54"/>
                <a:gd name="T2" fmla="*/ 24 w 31"/>
                <a:gd name="T3" fmla="*/ 32 h 54"/>
                <a:gd name="T4" fmla="*/ 22 w 31"/>
                <a:gd name="T5" fmla="*/ 24 h 54"/>
                <a:gd name="T6" fmla="*/ 16 w 31"/>
                <a:gd name="T7" fmla="*/ 22 h 54"/>
                <a:gd name="T8" fmla="*/ 13 w 31"/>
                <a:gd name="T9" fmla="*/ 22 h 54"/>
                <a:gd name="T10" fmla="*/ 10 w 31"/>
                <a:gd name="T11" fmla="*/ 24 h 54"/>
                <a:gd name="T12" fmla="*/ 8 w 31"/>
                <a:gd name="T13" fmla="*/ 27 h 54"/>
                <a:gd name="T14" fmla="*/ 8 w 31"/>
                <a:gd name="T15" fmla="*/ 31 h 54"/>
                <a:gd name="T16" fmla="*/ 8 w 31"/>
                <a:gd name="T17" fmla="*/ 54 h 54"/>
                <a:gd name="T18" fmla="*/ 0 w 31"/>
                <a:gd name="T19" fmla="*/ 54 h 54"/>
                <a:gd name="T20" fmla="*/ 0 w 31"/>
                <a:gd name="T21" fmla="*/ 4 h 54"/>
                <a:gd name="T22" fmla="*/ 8 w 31"/>
                <a:gd name="T23" fmla="*/ 0 h 54"/>
                <a:gd name="T24" fmla="*/ 8 w 31"/>
                <a:gd name="T25" fmla="*/ 19 h 54"/>
                <a:gd name="T26" fmla="*/ 10 w 31"/>
                <a:gd name="T27" fmla="*/ 17 h 54"/>
                <a:gd name="T28" fmla="*/ 12 w 31"/>
                <a:gd name="T29" fmla="*/ 16 h 54"/>
                <a:gd name="T30" fmla="*/ 15 w 31"/>
                <a:gd name="T31" fmla="*/ 15 h 54"/>
                <a:gd name="T32" fmla="*/ 18 w 31"/>
                <a:gd name="T33" fmla="*/ 15 h 54"/>
                <a:gd name="T34" fmla="*/ 24 w 31"/>
                <a:gd name="T35" fmla="*/ 16 h 54"/>
                <a:gd name="T36" fmla="*/ 28 w 31"/>
                <a:gd name="T37" fmla="*/ 19 h 54"/>
                <a:gd name="T38" fmla="*/ 30 w 31"/>
                <a:gd name="T39" fmla="*/ 24 h 54"/>
                <a:gd name="T40" fmla="*/ 31 w 31"/>
                <a:gd name="T41" fmla="*/ 32 h 54"/>
                <a:gd name="T42" fmla="*/ 31 w 31"/>
                <a:gd name="T43" fmla="*/ 54 h 54"/>
                <a:gd name="T44" fmla="*/ 24 w 31"/>
                <a:gd name="T4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4">
                  <a:moveTo>
                    <a:pt x="24" y="54"/>
                  </a:moveTo>
                  <a:cubicBezTo>
                    <a:pt x="24" y="32"/>
                    <a:pt x="24" y="32"/>
                    <a:pt x="24" y="32"/>
                  </a:cubicBezTo>
                  <a:cubicBezTo>
                    <a:pt x="24" y="28"/>
                    <a:pt x="23" y="26"/>
                    <a:pt x="22" y="24"/>
                  </a:cubicBezTo>
                  <a:cubicBezTo>
                    <a:pt x="21" y="22"/>
                    <a:pt x="19" y="22"/>
                    <a:pt x="16" y="22"/>
                  </a:cubicBezTo>
                  <a:cubicBezTo>
                    <a:pt x="15" y="22"/>
                    <a:pt x="14" y="22"/>
                    <a:pt x="13" y="22"/>
                  </a:cubicBezTo>
                  <a:cubicBezTo>
                    <a:pt x="12" y="22"/>
                    <a:pt x="11" y="23"/>
                    <a:pt x="10" y="24"/>
                  </a:cubicBezTo>
                  <a:cubicBezTo>
                    <a:pt x="9" y="25"/>
                    <a:pt x="9" y="26"/>
                    <a:pt x="8" y="27"/>
                  </a:cubicBezTo>
                  <a:cubicBezTo>
                    <a:pt x="8" y="28"/>
                    <a:pt x="8" y="30"/>
                    <a:pt x="8" y="31"/>
                  </a:cubicBezTo>
                  <a:cubicBezTo>
                    <a:pt x="8" y="54"/>
                    <a:pt x="8" y="54"/>
                    <a:pt x="8" y="54"/>
                  </a:cubicBezTo>
                  <a:cubicBezTo>
                    <a:pt x="0" y="54"/>
                    <a:pt x="0" y="54"/>
                    <a:pt x="0" y="54"/>
                  </a:cubicBezTo>
                  <a:cubicBezTo>
                    <a:pt x="0" y="4"/>
                    <a:pt x="0" y="4"/>
                    <a:pt x="0" y="4"/>
                  </a:cubicBezTo>
                  <a:cubicBezTo>
                    <a:pt x="8" y="0"/>
                    <a:pt x="8" y="0"/>
                    <a:pt x="8" y="0"/>
                  </a:cubicBezTo>
                  <a:cubicBezTo>
                    <a:pt x="8" y="19"/>
                    <a:pt x="8" y="19"/>
                    <a:pt x="8" y="19"/>
                  </a:cubicBezTo>
                  <a:cubicBezTo>
                    <a:pt x="8" y="18"/>
                    <a:pt x="9" y="18"/>
                    <a:pt x="10" y="17"/>
                  </a:cubicBezTo>
                  <a:cubicBezTo>
                    <a:pt x="10" y="17"/>
                    <a:pt x="11" y="16"/>
                    <a:pt x="12" y="16"/>
                  </a:cubicBezTo>
                  <a:cubicBezTo>
                    <a:pt x="13" y="15"/>
                    <a:pt x="14" y="15"/>
                    <a:pt x="15" y="15"/>
                  </a:cubicBezTo>
                  <a:cubicBezTo>
                    <a:pt x="16" y="15"/>
                    <a:pt x="17" y="15"/>
                    <a:pt x="18" y="15"/>
                  </a:cubicBezTo>
                  <a:cubicBezTo>
                    <a:pt x="20" y="15"/>
                    <a:pt x="22" y="15"/>
                    <a:pt x="24" y="16"/>
                  </a:cubicBezTo>
                  <a:cubicBezTo>
                    <a:pt x="25" y="16"/>
                    <a:pt x="27" y="17"/>
                    <a:pt x="28" y="19"/>
                  </a:cubicBezTo>
                  <a:cubicBezTo>
                    <a:pt x="29" y="20"/>
                    <a:pt x="30" y="22"/>
                    <a:pt x="30" y="24"/>
                  </a:cubicBezTo>
                  <a:cubicBezTo>
                    <a:pt x="31" y="27"/>
                    <a:pt x="31" y="29"/>
                    <a:pt x="31" y="32"/>
                  </a:cubicBezTo>
                  <a:cubicBezTo>
                    <a:pt x="31" y="54"/>
                    <a:pt x="31" y="54"/>
                    <a:pt x="31" y="54"/>
                  </a:cubicBezTo>
                  <a:lnTo>
                    <a:pt x="24" y="54"/>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67" name="Freeform 31">
              <a:extLst>
                <a:ext uri="{FF2B5EF4-FFF2-40B4-BE49-F238E27FC236}">
                  <a16:creationId xmlns:a16="http://schemas.microsoft.com/office/drawing/2014/main" id="{F87D1284-3A13-47C8-AC07-B4CC2C952547}"/>
                </a:ext>
              </a:extLst>
            </p:cNvPr>
            <p:cNvSpPr>
              <a:spLocks noEditPoints="1"/>
            </p:cNvSpPr>
            <p:nvPr userDrawn="1"/>
          </p:nvSpPr>
          <p:spPr bwMode="auto">
            <a:xfrm>
              <a:off x="1924620" y="8864792"/>
              <a:ext cx="59349" cy="76458"/>
            </a:xfrm>
            <a:custGeom>
              <a:avLst/>
              <a:gdLst>
                <a:gd name="T0" fmla="*/ 33 w 33"/>
                <a:gd name="T1" fmla="*/ 19 h 40"/>
                <a:gd name="T2" fmla="*/ 33 w 33"/>
                <a:gd name="T3" fmla="*/ 21 h 40"/>
                <a:gd name="T4" fmla="*/ 33 w 33"/>
                <a:gd name="T5" fmla="*/ 22 h 40"/>
                <a:gd name="T6" fmla="*/ 7 w 33"/>
                <a:gd name="T7" fmla="*/ 22 h 40"/>
                <a:gd name="T8" fmla="*/ 8 w 33"/>
                <a:gd name="T9" fmla="*/ 27 h 40"/>
                <a:gd name="T10" fmla="*/ 11 w 33"/>
                <a:gd name="T11" fmla="*/ 30 h 40"/>
                <a:gd name="T12" fmla="*/ 13 w 33"/>
                <a:gd name="T13" fmla="*/ 32 h 40"/>
                <a:gd name="T14" fmla="*/ 17 w 33"/>
                <a:gd name="T15" fmla="*/ 33 h 40"/>
                <a:gd name="T16" fmla="*/ 19 w 33"/>
                <a:gd name="T17" fmla="*/ 33 h 40"/>
                <a:gd name="T18" fmla="*/ 21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6 w 33"/>
                <a:gd name="T33" fmla="*/ 40 h 40"/>
                <a:gd name="T34" fmla="*/ 12 w 33"/>
                <a:gd name="T35" fmla="*/ 39 h 40"/>
                <a:gd name="T36" fmla="*/ 8 w 33"/>
                <a:gd name="T37" fmla="*/ 37 h 40"/>
                <a:gd name="T38" fmla="*/ 5 w 33"/>
                <a:gd name="T39" fmla="*/ 34 h 40"/>
                <a:gd name="T40" fmla="*/ 2 w 33"/>
                <a:gd name="T41" fmla="*/ 31 h 40"/>
                <a:gd name="T42" fmla="*/ 0 w 33"/>
                <a:gd name="T43" fmla="*/ 26 h 40"/>
                <a:gd name="T44" fmla="*/ 0 w 33"/>
                <a:gd name="T45" fmla="*/ 20 h 40"/>
                <a:gd name="T46" fmla="*/ 1 w 33"/>
                <a:gd name="T47" fmla="*/ 11 h 40"/>
                <a:gd name="T48" fmla="*/ 4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4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8 w 33"/>
                <a:gd name="T77" fmla="*/ 12 h 40"/>
                <a:gd name="T78" fmla="*/ 7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7" y="22"/>
                    <a:pt x="7" y="22"/>
                    <a:pt x="7" y="22"/>
                  </a:cubicBezTo>
                  <a:cubicBezTo>
                    <a:pt x="7" y="24"/>
                    <a:pt x="8" y="26"/>
                    <a:pt x="8" y="27"/>
                  </a:cubicBezTo>
                  <a:cubicBezTo>
                    <a:pt x="9" y="28"/>
                    <a:pt x="10" y="29"/>
                    <a:pt x="11" y="30"/>
                  </a:cubicBezTo>
                  <a:cubicBezTo>
                    <a:pt x="11" y="31"/>
                    <a:pt x="12" y="32"/>
                    <a:pt x="13" y="32"/>
                  </a:cubicBezTo>
                  <a:cubicBezTo>
                    <a:pt x="15" y="33"/>
                    <a:pt x="16" y="33"/>
                    <a:pt x="17" y="33"/>
                  </a:cubicBezTo>
                  <a:cubicBezTo>
                    <a:pt x="18" y="33"/>
                    <a:pt x="18" y="33"/>
                    <a:pt x="19" y="33"/>
                  </a:cubicBezTo>
                  <a:cubicBezTo>
                    <a:pt x="20" y="32"/>
                    <a:pt x="21" y="32"/>
                    <a:pt x="21" y="32"/>
                  </a:cubicBezTo>
                  <a:cubicBezTo>
                    <a:pt x="22" y="32"/>
                    <a:pt x="23" y="31"/>
                    <a:pt x="23" y="31"/>
                  </a:cubicBezTo>
                  <a:cubicBezTo>
                    <a:pt x="24" y="31"/>
                    <a:pt x="24"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19" y="39"/>
                    <a:pt x="18" y="40"/>
                    <a:pt x="16" y="40"/>
                  </a:cubicBezTo>
                  <a:cubicBezTo>
                    <a:pt x="15" y="40"/>
                    <a:pt x="13" y="39"/>
                    <a:pt x="12" y="39"/>
                  </a:cubicBezTo>
                  <a:cubicBezTo>
                    <a:pt x="10" y="38"/>
                    <a:pt x="9" y="38"/>
                    <a:pt x="8" y="37"/>
                  </a:cubicBezTo>
                  <a:cubicBezTo>
                    <a:pt x="7" y="36"/>
                    <a:pt x="6" y="35"/>
                    <a:pt x="5" y="34"/>
                  </a:cubicBezTo>
                  <a:cubicBezTo>
                    <a:pt x="4" y="34"/>
                    <a:pt x="3" y="32"/>
                    <a:pt x="2" y="31"/>
                  </a:cubicBezTo>
                  <a:cubicBezTo>
                    <a:pt x="1" y="29"/>
                    <a:pt x="1" y="28"/>
                    <a:pt x="0" y="26"/>
                  </a:cubicBezTo>
                  <a:cubicBezTo>
                    <a:pt x="0" y="24"/>
                    <a:pt x="0" y="22"/>
                    <a:pt x="0" y="20"/>
                  </a:cubicBezTo>
                  <a:cubicBezTo>
                    <a:pt x="0" y="16"/>
                    <a:pt x="0" y="13"/>
                    <a:pt x="1" y="11"/>
                  </a:cubicBezTo>
                  <a:cubicBezTo>
                    <a:pt x="2" y="8"/>
                    <a:pt x="3" y="6"/>
                    <a:pt x="4" y="5"/>
                  </a:cubicBezTo>
                  <a:cubicBezTo>
                    <a:pt x="6" y="3"/>
                    <a:pt x="8" y="2"/>
                    <a:pt x="10" y="1"/>
                  </a:cubicBezTo>
                  <a:cubicBezTo>
                    <a:pt x="12" y="0"/>
                    <a:pt x="14" y="0"/>
                    <a:pt x="17" y="0"/>
                  </a:cubicBezTo>
                  <a:cubicBezTo>
                    <a:pt x="19" y="0"/>
                    <a:pt x="22" y="0"/>
                    <a:pt x="24" y="1"/>
                  </a:cubicBezTo>
                  <a:cubicBezTo>
                    <a:pt x="26" y="2"/>
                    <a:pt x="27" y="4"/>
                    <a:pt x="29" y="5"/>
                  </a:cubicBezTo>
                  <a:cubicBezTo>
                    <a:pt x="30" y="7"/>
                    <a:pt x="31" y="9"/>
                    <a:pt x="32" y="11"/>
                  </a:cubicBezTo>
                  <a:cubicBezTo>
                    <a:pt x="32" y="14"/>
                    <a:pt x="33" y="16"/>
                    <a:pt x="33" y="19"/>
                  </a:cubicBezTo>
                  <a:close/>
                  <a:moveTo>
                    <a:pt x="25" y="16"/>
                  </a:moveTo>
                  <a:cubicBezTo>
                    <a:pt x="25" y="15"/>
                    <a:pt x="25" y="13"/>
                    <a:pt x="24"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9" y="10"/>
                    <a:pt x="9" y="11"/>
                    <a:pt x="8" y="12"/>
                  </a:cubicBezTo>
                  <a:cubicBezTo>
                    <a:pt x="8" y="13"/>
                    <a:pt x="7" y="14"/>
                    <a:pt x="7" y="16"/>
                  </a:cubicBezTo>
                  <a:lnTo>
                    <a:pt x="25" y="16"/>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68" name="Freeform 32">
              <a:extLst>
                <a:ext uri="{FF2B5EF4-FFF2-40B4-BE49-F238E27FC236}">
                  <a16:creationId xmlns:a16="http://schemas.microsoft.com/office/drawing/2014/main" id="{81C90DB0-BEE2-43A2-A840-051B104E6818}"/>
                </a:ext>
              </a:extLst>
            </p:cNvPr>
            <p:cNvSpPr>
              <a:spLocks noEditPoints="1"/>
            </p:cNvSpPr>
            <p:nvPr userDrawn="1"/>
          </p:nvSpPr>
          <p:spPr bwMode="auto">
            <a:xfrm>
              <a:off x="2029993" y="8835790"/>
              <a:ext cx="55715" cy="105459"/>
            </a:xfrm>
            <a:custGeom>
              <a:avLst/>
              <a:gdLst>
                <a:gd name="T0" fmla="*/ 32 w 32"/>
                <a:gd name="T1" fmla="*/ 35 h 55"/>
                <a:gd name="T2" fmla="*/ 31 w 32"/>
                <a:gd name="T3" fmla="*/ 44 h 55"/>
                <a:gd name="T4" fmla="*/ 28 w 32"/>
                <a:gd name="T5" fmla="*/ 50 h 55"/>
                <a:gd name="T6" fmla="*/ 23 w 32"/>
                <a:gd name="T7" fmla="*/ 53 h 55"/>
                <a:gd name="T8" fmla="*/ 17 w 32"/>
                <a:gd name="T9" fmla="*/ 55 h 55"/>
                <a:gd name="T10" fmla="*/ 12 w 32"/>
                <a:gd name="T11" fmla="*/ 53 h 55"/>
                <a:gd name="T12" fmla="*/ 7 w 32"/>
                <a:gd name="T13" fmla="*/ 50 h 55"/>
                <a:gd name="T14" fmla="*/ 7 w 32"/>
                <a:gd name="T15" fmla="*/ 54 h 55"/>
                <a:gd name="T16" fmla="*/ 0 w 32"/>
                <a:gd name="T17" fmla="*/ 54 h 55"/>
                <a:gd name="T18" fmla="*/ 0 w 32"/>
                <a:gd name="T19" fmla="*/ 4 h 55"/>
                <a:gd name="T20" fmla="*/ 7 w 32"/>
                <a:gd name="T21" fmla="*/ 0 h 55"/>
                <a:gd name="T22" fmla="*/ 7 w 32"/>
                <a:gd name="T23" fmla="*/ 19 h 55"/>
                <a:gd name="T24" fmla="*/ 10 w 32"/>
                <a:gd name="T25" fmla="*/ 17 h 55"/>
                <a:gd name="T26" fmla="*/ 12 w 32"/>
                <a:gd name="T27" fmla="*/ 16 h 55"/>
                <a:gd name="T28" fmla="*/ 14 w 32"/>
                <a:gd name="T29" fmla="*/ 15 h 55"/>
                <a:gd name="T30" fmla="*/ 17 w 32"/>
                <a:gd name="T31" fmla="*/ 15 h 55"/>
                <a:gd name="T32" fmla="*/ 23 w 32"/>
                <a:gd name="T33" fmla="*/ 16 h 55"/>
                <a:gd name="T34" fmla="*/ 28 w 32"/>
                <a:gd name="T35" fmla="*/ 19 h 55"/>
                <a:gd name="T36" fmla="*/ 31 w 32"/>
                <a:gd name="T37" fmla="*/ 26 h 55"/>
                <a:gd name="T38" fmla="*/ 32 w 32"/>
                <a:gd name="T39" fmla="*/ 35 h 55"/>
                <a:gd name="T40" fmla="*/ 25 w 32"/>
                <a:gd name="T41" fmla="*/ 35 h 55"/>
                <a:gd name="T42" fmla="*/ 23 w 32"/>
                <a:gd name="T43" fmla="*/ 25 h 55"/>
                <a:gd name="T44" fmla="*/ 16 w 32"/>
                <a:gd name="T45" fmla="*/ 22 h 55"/>
                <a:gd name="T46" fmla="*/ 14 w 32"/>
                <a:gd name="T47" fmla="*/ 22 h 55"/>
                <a:gd name="T48" fmla="*/ 11 w 32"/>
                <a:gd name="T49" fmla="*/ 23 h 55"/>
                <a:gd name="T50" fmla="*/ 9 w 32"/>
                <a:gd name="T51" fmla="*/ 25 h 55"/>
                <a:gd name="T52" fmla="*/ 7 w 32"/>
                <a:gd name="T53" fmla="*/ 26 h 55"/>
                <a:gd name="T54" fmla="*/ 7 w 32"/>
                <a:gd name="T55" fmla="*/ 43 h 55"/>
                <a:gd name="T56" fmla="*/ 9 w 32"/>
                <a:gd name="T57" fmla="*/ 44 h 55"/>
                <a:gd name="T58" fmla="*/ 11 w 32"/>
                <a:gd name="T59" fmla="*/ 46 h 55"/>
                <a:gd name="T60" fmla="*/ 14 w 32"/>
                <a:gd name="T61" fmla="*/ 47 h 55"/>
                <a:gd name="T62" fmla="*/ 16 w 32"/>
                <a:gd name="T63" fmla="*/ 48 h 55"/>
                <a:gd name="T64" fmla="*/ 23 w 32"/>
                <a:gd name="T65" fmla="*/ 45 h 55"/>
                <a:gd name="T66" fmla="*/ 25 w 32"/>
                <a:gd name="T67" fmla="*/ 3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2" h="55">
                  <a:moveTo>
                    <a:pt x="32" y="35"/>
                  </a:moveTo>
                  <a:cubicBezTo>
                    <a:pt x="32" y="38"/>
                    <a:pt x="32" y="41"/>
                    <a:pt x="31" y="44"/>
                  </a:cubicBezTo>
                  <a:cubicBezTo>
                    <a:pt x="30" y="46"/>
                    <a:pt x="29" y="48"/>
                    <a:pt x="28" y="50"/>
                  </a:cubicBezTo>
                  <a:cubicBezTo>
                    <a:pt x="26" y="51"/>
                    <a:pt x="25" y="53"/>
                    <a:pt x="23" y="53"/>
                  </a:cubicBezTo>
                  <a:cubicBezTo>
                    <a:pt x="21" y="54"/>
                    <a:pt x="19" y="55"/>
                    <a:pt x="17" y="55"/>
                  </a:cubicBezTo>
                  <a:cubicBezTo>
                    <a:pt x="15" y="55"/>
                    <a:pt x="13" y="54"/>
                    <a:pt x="12" y="53"/>
                  </a:cubicBezTo>
                  <a:cubicBezTo>
                    <a:pt x="10" y="52"/>
                    <a:pt x="9" y="51"/>
                    <a:pt x="7" y="50"/>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9" y="18"/>
                    <a:pt x="10" y="17"/>
                  </a:cubicBezTo>
                  <a:cubicBezTo>
                    <a:pt x="10" y="17"/>
                    <a:pt x="11" y="16"/>
                    <a:pt x="12" y="16"/>
                  </a:cubicBezTo>
                  <a:cubicBezTo>
                    <a:pt x="12" y="16"/>
                    <a:pt x="13" y="15"/>
                    <a:pt x="14" y="15"/>
                  </a:cubicBezTo>
                  <a:cubicBezTo>
                    <a:pt x="15" y="15"/>
                    <a:pt x="16" y="15"/>
                    <a:pt x="17" y="15"/>
                  </a:cubicBezTo>
                  <a:cubicBezTo>
                    <a:pt x="20" y="15"/>
                    <a:pt x="21" y="15"/>
                    <a:pt x="23" y="16"/>
                  </a:cubicBezTo>
                  <a:cubicBezTo>
                    <a:pt x="25" y="16"/>
                    <a:pt x="27" y="18"/>
                    <a:pt x="28" y="19"/>
                  </a:cubicBezTo>
                  <a:cubicBezTo>
                    <a:pt x="29" y="21"/>
                    <a:pt x="30" y="23"/>
                    <a:pt x="31" y="26"/>
                  </a:cubicBezTo>
                  <a:cubicBezTo>
                    <a:pt x="32" y="28"/>
                    <a:pt x="32" y="32"/>
                    <a:pt x="32" y="35"/>
                  </a:cubicBezTo>
                  <a:close/>
                  <a:moveTo>
                    <a:pt x="25" y="35"/>
                  </a:moveTo>
                  <a:cubicBezTo>
                    <a:pt x="25" y="31"/>
                    <a:pt x="24" y="27"/>
                    <a:pt x="23" y="25"/>
                  </a:cubicBezTo>
                  <a:cubicBezTo>
                    <a:pt x="21" y="23"/>
                    <a:pt x="19" y="22"/>
                    <a:pt x="16" y="22"/>
                  </a:cubicBezTo>
                  <a:cubicBezTo>
                    <a:pt x="15" y="22"/>
                    <a:pt x="14" y="22"/>
                    <a:pt x="14" y="22"/>
                  </a:cubicBezTo>
                  <a:cubicBezTo>
                    <a:pt x="13" y="22"/>
                    <a:pt x="12" y="23"/>
                    <a:pt x="11" y="23"/>
                  </a:cubicBezTo>
                  <a:cubicBezTo>
                    <a:pt x="10" y="23"/>
                    <a:pt x="10" y="24"/>
                    <a:pt x="9" y="25"/>
                  </a:cubicBezTo>
                  <a:cubicBezTo>
                    <a:pt x="8" y="25"/>
                    <a:pt x="8" y="26"/>
                    <a:pt x="7" y="26"/>
                  </a:cubicBezTo>
                  <a:cubicBezTo>
                    <a:pt x="7" y="43"/>
                    <a:pt x="7" y="43"/>
                    <a:pt x="7" y="43"/>
                  </a:cubicBezTo>
                  <a:cubicBezTo>
                    <a:pt x="8" y="43"/>
                    <a:pt x="8" y="44"/>
                    <a:pt x="9" y="44"/>
                  </a:cubicBezTo>
                  <a:cubicBezTo>
                    <a:pt x="10" y="45"/>
                    <a:pt x="10" y="45"/>
                    <a:pt x="11" y="46"/>
                  </a:cubicBezTo>
                  <a:cubicBezTo>
                    <a:pt x="12" y="46"/>
                    <a:pt x="13" y="47"/>
                    <a:pt x="14" y="47"/>
                  </a:cubicBezTo>
                  <a:cubicBezTo>
                    <a:pt x="15" y="47"/>
                    <a:pt x="15" y="48"/>
                    <a:pt x="16" y="48"/>
                  </a:cubicBezTo>
                  <a:cubicBezTo>
                    <a:pt x="19" y="48"/>
                    <a:pt x="21" y="47"/>
                    <a:pt x="23" y="45"/>
                  </a:cubicBezTo>
                  <a:cubicBezTo>
                    <a:pt x="24" y="43"/>
                    <a:pt x="25" y="39"/>
                    <a:pt x="25" y="35"/>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69" name="Freeform 33">
              <a:extLst>
                <a:ext uri="{FF2B5EF4-FFF2-40B4-BE49-F238E27FC236}">
                  <a16:creationId xmlns:a16="http://schemas.microsoft.com/office/drawing/2014/main" id="{D2D1A54D-9080-4C83-9DB9-9E6ECFEEF636}"/>
                </a:ext>
              </a:extLst>
            </p:cNvPr>
            <p:cNvSpPr>
              <a:spLocks noEditPoints="1"/>
            </p:cNvSpPr>
            <p:nvPr userDrawn="1"/>
          </p:nvSpPr>
          <p:spPr bwMode="auto">
            <a:xfrm>
              <a:off x="2096609" y="8864792"/>
              <a:ext cx="58137" cy="76458"/>
            </a:xfrm>
            <a:custGeom>
              <a:avLst/>
              <a:gdLst>
                <a:gd name="T0" fmla="*/ 33 w 33"/>
                <a:gd name="T1" fmla="*/ 19 h 40"/>
                <a:gd name="T2" fmla="*/ 33 w 33"/>
                <a:gd name="T3" fmla="*/ 21 h 40"/>
                <a:gd name="T4" fmla="*/ 33 w 33"/>
                <a:gd name="T5" fmla="*/ 22 h 40"/>
                <a:gd name="T6" fmla="*/ 8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4 w 33"/>
                <a:gd name="T21" fmla="*/ 31 h 40"/>
                <a:gd name="T22" fmla="*/ 26 w 33"/>
                <a:gd name="T23" fmla="*/ 30 h 40"/>
                <a:gd name="T24" fmla="*/ 30 w 33"/>
                <a:gd name="T25" fmla="*/ 35 h 40"/>
                <a:gd name="T26" fmla="*/ 28 w 33"/>
                <a:gd name="T27" fmla="*/ 37 h 40"/>
                <a:gd name="T28" fmla="*/ 25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2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6 w 33"/>
                <a:gd name="T63" fmla="*/ 16 h 40"/>
                <a:gd name="T64" fmla="*/ 25 w 33"/>
                <a:gd name="T65" fmla="*/ 12 h 40"/>
                <a:gd name="T66" fmla="*/ 23 w 33"/>
                <a:gd name="T67" fmla="*/ 9 h 40"/>
                <a:gd name="T68" fmla="*/ 21 w 33"/>
                <a:gd name="T69" fmla="*/ 7 h 40"/>
                <a:gd name="T70" fmla="*/ 17 w 33"/>
                <a:gd name="T71" fmla="*/ 6 h 40"/>
                <a:gd name="T72" fmla="*/ 13 w 33"/>
                <a:gd name="T73" fmla="*/ 7 h 40"/>
                <a:gd name="T74" fmla="*/ 11 w 33"/>
                <a:gd name="T75" fmla="*/ 9 h 40"/>
                <a:gd name="T76" fmla="*/ 9 w 33"/>
                <a:gd name="T77" fmla="*/ 12 h 40"/>
                <a:gd name="T78" fmla="*/ 8 w 33"/>
                <a:gd name="T79" fmla="*/ 16 h 40"/>
                <a:gd name="T80" fmla="*/ 26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10" y="28"/>
                    <a:pt x="10" y="29"/>
                    <a:pt x="11" y="30"/>
                  </a:cubicBezTo>
                  <a:cubicBezTo>
                    <a:pt x="12" y="31"/>
                    <a:pt x="13" y="32"/>
                    <a:pt x="14" y="32"/>
                  </a:cubicBezTo>
                  <a:cubicBezTo>
                    <a:pt x="15" y="33"/>
                    <a:pt x="16" y="33"/>
                    <a:pt x="17" y="33"/>
                  </a:cubicBezTo>
                  <a:cubicBezTo>
                    <a:pt x="18" y="33"/>
                    <a:pt x="19" y="33"/>
                    <a:pt x="20" y="33"/>
                  </a:cubicBezTo>
                  <a:cubicBezTo>
                    <a:pt x="21" y="32"/>
                    <a:pt x="21" y="32"/>
                    <a:pt x="22" y="32"/>
                  </a:cubicBezTo>
                  <a:cubicBezTo>
                    <a:pt x="23" y="32"/>
                    <a:pt x="23" y="31"/>
                    <a:pt x="24" y="31"/>
                  </a:cubicBezTo>
                  <a:cubicBezTo>
                    <a:pt x="24" y="31"/>
                    <a:pt x="25" y="30"/>
                    <a:pt x="26" y="30"/>
                  </a:cubicBezTo>
                  <a:cubicBezTo>
                    <a:pt x="30" y="35"/>
                    <a:pt x="30" y="35"/>
                    <a:pt x="30" y="35"/>
                  </a:cubicBezTo>
                  <a:cubicBezTo>
                    <a:pt x="29" y="35"/>
                    <a:pt x="28" y="36"/>
                    <a:pt x="28" y="37"/>
                  </a:cubicBezTo>
                  <a:cubicBezTo>
                    <a:pt x="27" y="37"/>
                    <a:pt x="26" y="38"/>
                    <a:pt x="25" y="38"/>
                  </a:cubicBezTo>
                  <a:cubicBezTo>
                    <a:pt x="24" y="39"/>
                    <a:pt x="23" y="39"/>
                    <a:pt x="21" y="39"/>
                  </a:cubicBezTo>
                  <a:cubicBezTo>
                    <a:pt x="20" y="39"/>
                    <a:pt x="19" y="40"/>
                    <a:pt x="17" y="40"/>
                  </a:cubicBezTo>
                  <a:cubicBezTo>
                    <a:pt x="15" y="40"/>
                    <a:pt x="14" y="39"/>
                    <a:pt x="12" y="39"/>
                  </a:cubicBezTo>
                  <a:cubicBezTo>
                    <a:pt x="11" y="38"/>
                    <a:pt x="10" y="38"/>
                    <a:pt x="8" y="37"/>
                  </a:cubicBezTo>
                  <a:cubicBezTo>
                    <a:pt x="7" y="36"/>
                    <a:pt x="6" y="35"/>
                    <a:pt x="5" y="34"/>
                  </a:cubicBezTo>
                  <a:cubicBezTo>
                    <a:pt x="5" y="34"/>
                    <a:pt x="4" y="32"/>
                    <a:pt x="3" y="31"/>
                  </a:cubicBezTo>
                  <a:cubicBezTo>
                    <a:pt x="2" y="29"/>
                    <a:pt x="1" y="28"/>
                    <a:pt x="1" y="26"/>
                  </a:cubicBezTo>
                  <a:cubicBezTo>
                    <a:pt x="1" y="24"/>
                    <a:pt x="0" y="22"/>
                    <a:pt x="0" y="20"/>
                  </a:cubicBezTo>
                  <a:cubicBezTo>
                    <a:pt x="0" y="16"/>
                    <a:pt x="1" y="13"/>
                    <a:pt x="2" y="11"/>
                  </a:cubicBezTo>
                  <a:cubicBezTo>
                    <a:pt x="2" y="8"/>
                    <a:pt x="4" y="6"/>
                    <a:pt x="5" y="5"/>
                  </a:cubicBezTo>
                  <a:cubicBezTo>
                    <a:pt x="7" y="3"/>
                    <a:pt x="8" y="2"/>
                    <a:pt x="10" y="1"/>
                  </a:cubicBezTo>
                  <a:cubicBezTo>
                    <a:pt x="12" y="0"/>
                    <a:pt x="15" y="0"/>
                    <a:pt x="17" y="0"/>
                  </a:cubicBezTo>
                  <a:cubicBezTo>
                    <a:pt x="20" y="0"/>
                    <a:pt x="22" y="0"/>
                    <a:pt x="24" y="1"/>
                  </a:cubicBezTo>
                  <a:cubicBezTo>
                    <a:pt x="26" y="2"/>
                    <a:pt x="28" y="4"/>
                    <a:pt x="29" y="5"/>
                  </a:cubicBezTo>
                  <a:cubicBezTo>
                    <a:pt x="31" y="7"/>
                    <a:pt x="32" y="9"/>
                    <a:pt x="32" y="11"/>
                  </a:cubicBezTo>
                  <a:cubicBezTo>
                    <a:pt x="33" y="14"/>
                    <a:pt x="33" y="16"/>
                    <a:pt x="33" y="19"/>
                  </a:cubicBezTo>
                  <a:close/>
                  <a:moveTo>
                    <a:pt x="26" y="16"/>
                  </a:moveTo>
                  <a:cubicBezTo>
                    <a:pt x="26" y="15"/>
                    <a:pt x="25" y="13"/>
                    <a:pt x="25" y="12"/>
                  </a:cubicBezTo>
                  <a:cubicBezTo>
                    <a:pt x="25" y="11"/>
                    <a:pt x="24" y="10"/>
                    <a:pt x="23" y="9"/>
                  </a:cubicBezTo>
                  <a:cubicBezTo>
                    <a:pt x="23" y="8"/>
                    <a:pt x="22" y="8"/>
                    <a:pt x="21" y="7"/>
                  </a:cubicBezTo>
                  <a:cubicBezTo>
                    <a:pt x="20" y="7"/>
                    <a:pt x="18" y="6"/>
                    <a:pt x="17" y="6"/>
                  </a:cubicBezTo>
                  <a:cubicBezTo>
                    <a:pt x="15" y="6"/>
                    <a:pt x="14" y="7"/>
                    <a:pt x="13" y="7"/>
                  </a:cubicBezTo>
                  <a:cubicBezTo>
                    <a:pt x="12" y="7"/>
                    <a:pt x="11" y="8"/>
                    <a:pt x="11" y="9"/>
                  </a:cubicBezTo>
                  <a:cubicBezTo>
                    <a:pt x="10" y="10"/>
                    <a:pt x="9" y="11"/>
                    <a:pt x="9" y="12"/>
                  </a:cubicBezTo>
                  <a:cubicBezTo>
                    <a:pt x="8" y="13"/>
                    <a:pt x="8" y="14"/>
                    <a:pt x="8" y="16"/>
                  </a:cubicBezTo>
                  <a:lnTo>
                    <a:pt x="26" y="16"/>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70" name="Freeform 34">
              <a:extLst>
                <a:ext uri="{FF2B5EF4-FFF2-40B4-BE49-F238E27FC236}">
                  <a16:creationId xmlns:a16="http://schemas.microsoft.com/office/drawing/2014/main" id="{9273B754-8C9C-461E-84AD-D26EF2387626}"/>
                </a:ext>
              </a:extLst>
            </p:cNvPr>
            <p:cNvSpPr>
              <a:spLocks/>
            </p:cNvSpPr>
            <p:nvPr userDrawn="1"/>
          </p:nvSpPr>
          <p:spPr bwMode="auto">
            <a:xfrm>
              <a:off x="2164436" y="8835790"/>
              <a:ext cx="38758" cy="105459"/>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2 w 22"/>
                <a:gd name="T25" fmla="*/ 0 h 55"/>
                <a:gd name="T26" fmla="*/ 12 w 22"/>
                <a:gd name="T27" fmla="*/ 15 h 55"/>
                <a:gd name="T28" fmla="*/ 22 w 22"/>
                <a:gd name="T29" fmla="*/ 15 h 55"/>
                <a:gd name="T30" fmla="*/ 22 w 22"/>
                <a:gd name="T31" fmla="*/ 22 h 55"/>
                <a:gd name="T32" fmla="*/ 12 w 22"/>
                <a:gd name="T33" fmla="*/ 22 h 55"/>
                <a:gd name="T34" fmla="*/ 12 w 22"/>
                <a:gd name="T35" fmla="*/ 43 h 55"/>
                <a:gd name="T36" fmla="*/ 13 w 22"/>
                <a:gd name="T37" fmla="*/ 45 h 55"/>
                <a:gd name="T38" fmla="*/ 13 w 22"/>
                <a:gd name="T39" fmla="*/ 47 h 55"/>
                <a:gd name="T40" fmla="*/ 15 w 22"/>
                <a:gd name="T41" fmla="*/ 47 h 55"/>
                <a:gd name="T42" fmla="*/ 16 w 22"/>
                <a:gd name="T43" fmla="*/ 48 h 55"/>
                <a:gd name="T44" fmla="*/ 19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2" y="55"/>
                    <a:pt x="11" y="54"/>
                    <a:pt x="10" y="54"/>
                  </a:cubicBezTo>
                  <a:cubicBezTo>
                    <a:pt x="9" y="54"/>
                    <a:pt x="8"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3"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71" name="Freeform 35">
              <a:extLst>
                <a:ext uri="{FF2B5EF4-FFF2-40B4-BE49-F238E27FC236}">
                  <a16:creationId xmlns:a16="http://schemas.microsoft.com/office/drawing/2014/main" id="{884FC6C0-3CB3-40C4-90A2-5751F1096699}"/>
                </a:ext>
              </a:extLst>
            </p:cNvPr>
            <p:cNvSpPr>
              <a:spLocks/>
            </p:cNvSpPr>
            <p:nvPr userDrawn="1"/>
          </p:nvSpPr>
          <p:spPr bwMode="auto">
            <a:xfrm>
              <a:off x="2211673" y="8835790"/>
              <a:ext cx="38758" cy="105459"/>
            </a:xfrm>
            <a:custGeom>
              <a:avLst/>
              <a:gdLst>
                <a:gd name="T0" fmla="*/ 21 w 22"/>
                <a:gd name="T1" fmla="*/ 53 h 55"/>
                <a:gd name="T2" fmla="*/ 18 w 22"/>
                <a:gd name="T3" fmla="*/ 54 h 55"/>
                <a:gd name="T4" fmla="*/ 14 w 22"/>
                <a:gd name="T5" fmla="*/ 55 h 55"/>
                <a:gd name="T6" fmla="*/ 10 w 22"/>
                <a:gd name="T7" fmla="*/ 54 h 55"/>
                <a:gd name="T8" fmla="*/ 7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2 w 22"/>
                <a:gd name="T25" fmla="*/ 0 h 55"/>
                <a:gd name="T26" fmla="*/ 12 w 22"/>
                <a:gd name="T27" fmla="*/ 15 h 55"/>
                <a:gd name="T28" fmla="*/ 22 w 22"/>
                <a:gd name="T29" fmla="*/ 15 h 55"/>
                <a:gd name="T30" fmla="*/ 22 w 22"/>
                <a:gd name="T31" fmla="*/ 22 h 55"/>
                <a:gd name="T32" fmla="*/ 12 w 22"/>
                <a:gd name="T33" fmla="*/ 22 h 55"/>
                <a:gd name="T34" fmla="*/ 12 w 22"/>
                <a:gd name="T35" fmla="*/ 43 h 55"/>
                <a:gd name="T36" fmla="*/ 13 w 22"/>
                <a:gd name="T37" fmla="*/ 45 h 55"/>
                <a:gd name="T38" fmla="*/ 13 w 22"/>
                <a:gd name="T39" fmla="*/ 47 h 55"/>
                <a:gd name="T40" fmla="*/ 15 w 22"/>
                <a:gd name="T41" fmla="*/ 47 h 55"/>
                <a:gd name="T42" fmla="*/ 16 w 22"/>
                <a:gd name="T43" fmla="*/ 48 h 55"/>
                <a:gd name="T44" fmla="*/ 19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6" y="54"/>
                    <a:pt x="15" y="55"/>
                    <a:pt x="14" y="55"/>
                  </a:cubicBezTo>
                  <a:cubicBezTo>
                    <a:pt x="12" y="55"/>
                    <a:pt x="11" y="54"/>
                    <a:pt x="10" y="54"/>
                  </a:cubicBezTo>
                  <a:cubicBezTo>
                    <a:pt x="9" y="54"/>
                    <a:pt x="8" y="53"/>
                    <a:pt x="7"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2"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72" name="Freeform 36">
              <a:extLst>
                <a:ext uri="{FF2B5EF4-FFF2-40B4-BE49-F238E27FC236}">
                  <a16:creationId xmlns:a16="http://schemas.microsoft.com/office/drawing/2014/main" id="{3F03E88C-9649-42AF-82AF-6DC6B9D344B6}"/>
                </a:ext>
              </a:extLst>
            </p:cNvPr>
            <p:cNvSpPr>
              <a:spLocks noEditPoints="1"/>
            </p:cNvSpPr>
            <p:nvPr userDrawn="1"/>
          </p:nvSpPr>
          <p:spPr bwMode="auto">
            <a:xfrm>
              <a:off x="2260120" y="8864792"/>
              <a:ext cx="58137" cy="76458"/>
            </a:xfrm>
            <a:custGeom>
              <a:avLst/>
              <a:gdLst>
                <a:gd name="T0" fmla="*/ 33 w 33"/>
                <a:gd name="T1" fmla="*/ 19 h 40"/>
                <a:gd name="T2" fmla="*/ 33 w 33"/>
                <a:gd name="T3" fmla="*/ 21 h 40"/>
                <a:gd name="T4" fmla="*/ 33 w 33"/>
                <a:gd name="T5" fmla="*/ 22 h 40"/>
                <a:gd name="T6" fmla="*/ 8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4 w 33"/>
                <a:gd name="T21" fmla="*/ 31 h 40"/>
                <a:gd name="T22" fmla="*/ 26 w 33"/>
                <a:gd name="T23" fmla="*/ 30 h 40"/>
                <a:gd name="T24" fmla="*/ 30 w 33"/>
                <a:gd name="T25" fmla="*/ 35 h 40"/>
                <a:gd name="T26" fmla="*/ 27 w 33"/>
                <a:gd name="T27" fmla="*/ 37 h 40"/>
                <a:gd name="T28" fmla="*/ 25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2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6 w 33"/>
                <a:gd name="T63" fmla="*/ 16 h 40"/>
                <a:gd name="T64" fmla="*/ 25 w 33"/>
                <a:gd name="T65" fmla="*/ 12 h 40"/>
                <a:gd name="T66" fmla="*/ 23 w 33"/>
                <a:gd name="T67" fmla="*/ 9 h 40"/>
                <a:gd name="T68" fmla="*/ 21 w 33"/>
                <a:gd name="T69" fmla="*/ 7 h 40"/>
                <a:gd name="T70" fmla="*/ 17 w 33"/>
                <a:gd name="T71" fmla="*/ 6 h 40"/>
                <a:gd name="T72" fmla="*/ 13 w 33"/>
                <a:gd name="T73" fmla="*/ 7 h 40"/>
                <a:gd name="T74" fmla="*/ 11 w 33"/>
                <a:gd name="T75" fmla="*/ 9 h 40"/>
                <a:gd name="T76" fmla="*/ 9 w 33"/>
                <a:gd name="T77" fmla="*/ 12 h 40"/>
                <a:gd name="T78" fmla="*/ 8 w 33"/>
                <a:gd name="T79" fmla="*/ 16 h 40"/>
                <a:gd name="T80" fmla="*/ 26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10" y="28"/>
                    <a:pt x="10" y="29"/>
                    <a:pt x="11" y="30"/>
                  </a:cubicBezTo>
                  <a:cubicBezTo>
                    <a:pt x="12" y="31"/>
                    <a:pt x="13" y="32"/>
                    <a:pt x="14" y="32"/>
                  </a:cubicBezTo>
                  <a:cubicBezTo>
                    <a:pt x="15" y="33"/>
                    <a:pt x="16" y="33"/>
                    <a:pt x="17" y="33"/>
                  </a:cubicBezTo>
                  <a:cubicBezTo>
                    <a:pt x="18" y="33"/>
                    <a:pt x="19" y="33"/>
                    <a:pt x="20" y="33"/>
                  </a:cubicBezTo>
                  <a:cubicBezTo>
                    <a:pt x="21" y="32"/>
                    <a:pt x="21" y="32"/>
                    <a:pt x="22" y="32"/>
                  </a:cubicBezTo>
                  <a:cubicBezTo>
                    <a:pt x="23" y="32"/>
                    <a:pt x="23" y="31"/>
                    <a:pt x="24" y="31"/>
                  </a:cubicBezTo>
                  <a:cubicBezTo>
                    <a:pt x="24" y="31"/>
                    <a:pt x="25" y="30"/>
                    <a:pt x="26" y="30"/>
                  </a:cubicBezTo>
                  <a:cubicBezTo>
                    <a:pt x="30" y="35"/>
                    <a:pt x="30" y="35"/>
                    <a:pt x="30" y="35"/>
                  </a:cubicBezTo>
                  <a:cubicBezTo>
                    <a:pt x="29" y="35"/>
                    <a:pt x="28" y="36"/>
                    <a:pt x="27" y="37"/>
                  </a:cubicBezTo>
                  <a:cubicBezTo>
                    <a:pt x="27" y="37"/>
                    <a:pt x="26" y="38"/>
                    <a:pt x="25" y="38"/>
                  </a:cubicBezTo>
                  <a:cubicBezTo>
                    <a:pt x="24" y="39"/>
                    <a:pt x="22" y="39"/>
                    <a:pt x="21" y="39"/>
                  </a:cubicBezTo>
                  <a:cubicBezTo>
                    <a:pt x="20" y="39"/>
                    <a:pt x="19" y="40"/>
                    <a:pt x="17" y="40"/>
                  </a:cubicBezTo>
                  <a:cubicBezTo>
                    <a:pt x="15" y="40"/>
                    <a:pt x="14" y="39"/>
                    <a:pt x="12" y="39"/>
                  </a:cubicBezTo>
                  <a:cubicBezTo>
                    <a:pt x="11" y="38"/>
                    <a:pt x="10" y="38"/>
                    <a:pt x="8" y="37"/>
                  </a:cubicBezTo>
                  <a:cubicBezTo>
                    <a:pt x="7" y="36"/>
                    <a:pt x="6" y="35"/>
                    <a:pt x="5" y="34"/>
                  </a:cubicBezTo>
                  <a:cubicBezTo>
                    <a:pt x="5" y="34"/>
                    <a:pt x="4" y="32"/>
                    <a:pt x="3" y="31"/>
                  </a:cubicBezTo>
                  <a:cubicBezTo>
                    <a:pt x="2" y="29"/>
                    <a:pt x="1" y="28"/>
                    <a:pt x="1" y="26"/>
                  </a:cubicBezTo>
                  <a:cubicBezTo>
                    <a:pt x="1" y="24"/>
                    <a:pt x="0" y="22"/>
                    <a:pt x="0" y="20"/>
                  </a:cubicBezTo>
                  <a:cubicBezTo>
                    <a:pt x="0" y="16"/>
                    <a:pt x="1" y="13"/>
                    <a:pt x="2" y="11"/>
                  </a:cubicBezTo>
                  <a:cubicBezTo>
                    <a:pt x="2" y="8"/>
                    <a:pt x="4" y="6"/>
                    <a:pt x="5" y="5"/>
                  </a:cubicBezTo>
                  <a:cubicBezTo>
                    <a:pt x="6" y="3"/>
                    <a:pt x="8" y="2"/>
                    <a:pt x="10" y="1"/>
                  </a:cubicBezTo>
                  <a:cubicBezTo>
                    <a:pt x="12" y="0"/>
                    <a:pt x="15" y="0"/>
                    <a:pt x="17" y="0"/>
                  </a:cubicBezTo>
                  <a:cubicBezTo>
                    <a:pt x="20" y="0"/>
                    <a:pt x="22" y="0"/>
                    <a:pt x="24" y="1"/>
                  </a:cubicBezTo>
                  <a:cubicBezTo>
                    <a:pt x="26" y="2"/>
                    <a:pt x="28" y="4"/>
                    <a:pt x="29" y="5"/>
                  </a:cubicBezTo>
                  <a:cubicBezTo>
                    <a:pt x="31" y="7"/>
                    <a:pt x="32" y="9"/>
                    <a:pt x="32" y="11"/>
                  </a:cubicBezTo>
                  <a:cubicBezTo>
                    <a:pt x="33" y="14"/>
                    <a:pt x="33" y="16"/>
                    <a:pt x="33" y="19"/>
                  </a:cubicBezTo>
                  <a:close/>
                  <a:moveTo>
                    <a:pt x="26" y="16"/>
                  </a:moveTo>
                  <a:cubicBezTo>
                    <a:pt x="26" y="15"/>
                    <a:pt x="25" y="13"/>
                    <a:pt x="25" y="12"/>
                  </a:cubicBezTo>
                  <a:cubicBezTo>
                    <a:pt x="25" y="11"/>
                    <a:pt x="24" y="10"/>
                    <a:pt x="23" y="9"/>
                  </a:cubicBezTo>
                  <a:cubicBezTo>
                    <a:pt x="23" y="8"/>
                    <a:pt x="22" y="8"/>
                    <a:pt x="21" y="7"/>
                  </a:cubicBezTo>
                  <a:cubicBezTo>
                    <a:pt x="20" y="7"/>
                    <a:pt x="18" y="6"/>
                    <a:pt x="17" y="6"/>
                  </a:cubicBezTo>
                  <a:cubicBezTo>
                    <a:pt x="15" y="6"/>
                    <a:pt x="14" y="7"/>
                    <a:pt x="13" y="7"/>
                  </a:cubicBezTo>
                  <a:cubicBezTo>
                    <a:pt x="12" y="7"/>
                    <a:pt x="11" y="8"/>
                    <a:pt x="11" y="9"/>
                  </a:cubicBezTo>
                  <a:cubicBezTo>
                    <a:pt x="10" y="10"/>
                    <a:pt x="9" y="11"/>
                    <a:pt x="9" y="12"/>
                  </a:cubicBezTo>
                  <a:cubicBezTo>
                    <a:pt x="8" y="13"/>
                    <a:pt x="8" y="14"/>
                    <a:pt x="8" y="16"/>
                  </a:cubicBezTo>
                  <a:lnTo>
                    <a:pt x="26" y="16"/>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73" name="Freeform 37">
              <a:extLst>
                <a:ext uri="{FF2B5EF4-FFF2-40B4-BE49-F238E27FC236}">
                  <a16:creationId xmlns:a16="http://schemas.microsoft.com/office/drawing/2014/main" id="{9B8DFD6F-A90C-41B6-B132-CF04E5E208B9}"/>
                </a:ext>
              </a:extLst>
            </p:cNvPr>
            <p:cNvSpPr>
              <a:spLocks/>
            </p:cNvSpPr>
            <p:nvPr userDrawn="1"/>
          </p:nvSpPr>
          <p:spPr bwMode="auto">
            <a:xfrm>
              <a:off x="2331581" y="8864792"/>
              <a:ext cx="41180" cy="75139"/>
            </a:xfrm>
            <a:custGeom>
              <a:avLst/>
              <a:gdLst>
                <a:gd name="T0" fmla="*/ 21 w 23"/>
                <a:gd name="T1" fmla="*/ 8 h 39"/>
                <a:gd name="T2" fmla="*/ 19 w 23"/>
                <a:gd name="T3" fmla="*/ 7 h 39"/>
                <a:gd name="T4" fmla="*/ 15 w 23"/>
                <a:gd name="T5" fmla="*/ 7 h 39"/>
                <a:gd name="T6" fmla="*/ 10 w 23"/>
                <a:gd name="T7" fmla="*/ 9 h 39"/>
                <a:gd name="T8" fmla="*/ 8 w 23"/>
                <a:gd name="T9" fmla="*/ 17 h 39"/>
                <a:gd name="T10" fmla="*/ 8 w 23"/>
                <a:gd name="T11" fmla="*/ 39 h 39"/>
                <a:gd name="T12" fmla="*/ 0 w 23"/>
                <a:gd name="T13" fmla="*/ 39 h 39"/>
                <a:gd name="T14" fmla="*/ 0 w 23"/>
                <a:gd name="T15" fmla="*/ 0 h 39"/>
                <a:gd name="T16" fmla="*/ 8 w 23"/>
                <a:gd name="T17" fmla="*/ 0 h 39"/>
                <a:gd name="T18" fmla="*/ 8 w 23"/>
                <a:gd name="T19" fmla="*/ 4 h 39"/>
                <a:gd name="T20" fmla="*/ 9 w 23"/>
                <a:gd name="T21" fmla="*/ 2 h 39"/>
                <a:gd name="T22" fmla="*/ 11 w 23"/>
                <a:gd name="T23" fmla="*/ 1 h 39"/>
                <a:gd name="T24" fmla="*/ 14 w 23"/>
                <a:gd name="T25" fmla="*/ 0 h 39"/>
                <a:gd name="T26" fmla="*/ 17 w 23"/>
                <a:gd name="T27" fmla="*/ 0 h 39"/>
                <a:gd name="T28" fmla="*/ 20 w 23"/>
                <a:gd name="T29" fmla="*/ 0 h 39"/>
                <a:gd name="T30" fmla="*/ 23 w 23"/>
                <a:gd name="T31" fmla="*/ 1 h 39"/>
                <a:gd name="T32" fmla="*/ 21 w 23"/>
                <a:gd name="T33" fmla="*/ 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39">
                  <a:moveTo>
                    <a:pt x="21" y="8"/>
                  </a:moveTo>
                  <a:cubicBezTo>
                    <a:pt x="20" y="8"/>
                    <a:pt x="19" y="8"/>
                    <a:pt x="19" y="7"/>
                  </a:cubicBezTo>
                  <a:cubicBezTo>
                    <a:pt x="18" y="7"/>
                    <a:pt x="17" y="7"/>
                    <a:pt x="15" y="7"/>
                  </a:cubicBezTo>
                  <a:cubicBezTo>
                    <a:pt x="13" y="7"/>
                    <a:pt x="11" y="8"/>
                    <a:pt x="10" y="9"/>
                  </a:cubicBezTo>
                  <a:cubicBezTo>
                    <a:pt x="8" y="11"/>
                    <a:pt x="8" y="14"/>
                    <a:pt x="8" y="17"/>
                  </a:cubicBezTo>
                  <a:cubicBezTo>
                    <a:pt x="8" y="39"/>
                    <a:pt x="8" y="39"/>
                    <a:pt x="8" y="39"/>
                  </a:cubicBezTo>
                  <a:cubicBezTo>
                    <a:pt x="0" y="39"/>
                    <a:pt x="0" y="39"/>
                    <a:pt x="0" y="39"/>
                  </a:cubicBezTo>
                  <a:cubicBezTo>
                    <a:pt x="0" y="0"/>
                    <a:pt x="0" y="0"/>
                    <a:pt x="0" y="0"/>
                  </a:cubicBezTo>
                  <a:cubicBezTo>
                    <a:pt x="8" y="0"/>
                    <a:pt x="8" y="0"/>
                    <a:pt x="8" y="0"/>
                  </a:cubicBezTo>
                  <a:cubicBezTo>
                    <a:pt x="8" y="4"/>
                    <a:pt x="8" y="4"/>
                    <a:pt x="8" y="4"/>
                  </a:cubicBezTo>
                  <a:cubicBezTo>
                    <a:pt x="8" y="3"/>
                    <a:pt x="9" y="3"/>
                    <a:pt x="9" y="2"/>
                  </a:cubicBezTo>
                  <a:cubicBezTo>
                    <a:pt x="10" y="2"/>
                    <a:pt x="11" y="1"/>
                    <a:pt x="11" y="1"/>
                  </a:cubicBezTo>
                  <a:cubicBezTo>
                    <a:pt x="12" y="0"/>
                    <a:pt x="13" y="0"/>
                    <a:pt x="14" y="0"/>
                  </a:cubicBezTo>
                  <a:cubicBezTo>
                    <a:pt x="15" y="0"/>
                    <a:pt x="16" y="0"/>
                    <a:pt x="17" y="0"/>
                  </a:cubicBezTo>
                  <a:cubicBezTo>
                    <a:pt x="18" y="0"/>
                    <a:pt x="19" y="0"/>
                    <a:pt x="20" y="0"/>
                  </a:cubicBezTo>
                  <a:cubicBezTo>
                    <a:pt x="21" y="0"/>
                    <a:pt x="22" y="1"/>
                    <a:pt x="23" y="1"/>
                  </a:cubicBezTo>
                  <a:lnTo>
                    <a:pt x="21" y="8"/>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74" name="Freeform 38">
              <a:extLst>
                <a:ext uri="{FF2B5EF4-FFF2-40B4-BE49-F238E27FC236}">
                  <a16:creationId xmlns:a16="http://schemas.microsoft.com/office/drawing/2014/main" id="{6BCE0AC8-37FD-47A7-9220-F210A5FE777F}"/>
                </a:ext>
              </a:extLst>
            </p:cNvPr>
            <p:cNvSpPr>
              <a:spLocks/>
            </p:cNvSpPr>
            <p:nvPr userDrawn="1"/>
          </p:nvSpPr>
          <p:spPr bwMode="auto">
            <a:xfrm>
              <a:off x="2411520" y="8835790"/>
              <a:ext cx="38758" cy="105459"/>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2 w 22"/>
                <a:gd name="T25" fmla="*/ 0 h 55"/>
                <a:gd name="T26" fmla="*/ 12 w 22"/>
                <a:gd name="T27" fmla="*/ 15 h 55"/>
                <a:gd name="T28" fmla="*/ 22 w 22"/>
                <a:gd name="T29" fmla="*/ 15 h 55"/>
                <a:gd name="T30" fmla="*/ 22 w 22"/>
                <a:gd name="T31" fmla="*/ 22 h 55"/>
                <a:gd name="T32" fmla="*/ 12 w 22"/>
                <a:gd name="T33" fmla="*/ 22 h 55"/>
                <a:gd name="T34" fmla="*/ 12 w 22"/>
                <a:gd name="T35" fmla="*/ 43 h 55"/>
                <a:gd name="T36" fmla="*/ 13 w 22"/>
                <a:gd name="T37" fmla="*/ 45 h 55"/>
                <a:gd name="T38" fmla="*/ 13 w 22"/>
                <a:gd name="T39" fmla="*/ 47 h 55"/>
                <a:gd name="T40" fmla="*/ 15 w 22"/>
                <a:gd name="T41" fmla="*/ 47 h 55"/>
                <a:gd name="T42" fmla="*/ 16 w 22"/>
                <a:gd name="T43" fmla="*/ 48 h 55"/>
                <a:gd name="T44" fmla="*/ 19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2" y="55"/>
                    <a:pt x="11" y="54"/>
                    <a:pt x="10" y="54"/>
                  </a:cubicBezTo>
                  <a:cubicBezTo>
                    <a:pt x="9" y="54"/>
                    <a:pt x="8"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2"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75" name="Freeform 39">
              <a:extLst>
                <a:ext uri="{FF2B5EF4-FFF2-40B4-BE49-F238E27FC236}">
                  <a16:creationId xmlns:a16="http://schemas.microsoft.com/office/drawing/2014/main" id="{1177F884-1B74-449C-8AF4-189B4A7ED9C6}"/>
                </a:ext>
              </a:extLst>
            </p:cNvPr>
            <p:cNvSpPr>
              <a:spLocks/>
            </p:cNvSpPr>
            <p:nvPr userDrawn="1"/>
          </p:nvSpPr>
          <p:spPr bwMode="auto">
            <a:xfrm>
              <a:off x="2466024" y="8835790"/>
              <a:ext cx="55715" cy="104141"/>
            </a:xfrm>
            <a:custGeom>
              <a:avLst/>
              <a:gdLst>
                <a:gd name="T0" fmla="*/ 23 w 31"/>
                <a:gd name="T1" fmla="*/ 54 h 54"/>
                <a:gd name="T2" fmla="*/ 23 w 31"/>
                <a:gd name="T3" fmla="*/ 32 h 54"/>
                <a:gd name="T4" fmla="*/ 21 w 31"/>
                <a:gd name="T5" fmla="*/ 24 h 54"/>
                <a:gd name="T6" fmla="*/ 15 w 31"/>
                <a:gd name="T7" fmla="*/ 22 h 54"/>
                <a:gd name="T8" fmla="*/ 12 w 31"/>
                <a:gd name="T9" fmla="*/ 22 h 54"/>
                <a:gd name="T10" fmla="*/ 9 w 31"/>
                <a:gd name="T11" fmla="*/ 24 h 54"/>
                <a:gd name="T12" fmla="*/ 8 w 31"/>
                <a:gd name="T13" fmla="*/ 27 h 54"/>
                <a:gd name="T14" fmla="*/ 7 w 31"/>
                <a:gd name="T15" fmla="*/ 31 h 54"/>
                <a:gd name="T16" fmla="*/ 7 w 31"/>
                <a:gd name="T17" fmla="*/ 54 h 54"/>
                <a:gd name="T18" fmla="*/ 0 w 31"/>
                <a:gd name="T19" fmla="*/ 54 h 54"/>
                <a:gd name="T20" fmla="*/ 0 w 31"/>
                <a:gd name="T21" fmla="*/ 4 h 54"/>
                <a:gd name="T22" fmla="*/ 7 w 31"/>
                <a:gd name="T23" fmla="*/ 0 h 54"/>
                <a:gd name="T24" fmla="*/ 7 w 31"/>
                <a:gd name="T25" fmla="*/ 19 h 54"/>
                <a:gd name="T26" fmla="*/ 9 w 31"/>
                <a:gd name="T27" fmla="*/ 17 h 54"/>
                <a:gd name="T28" fmla="*/ 11 w 31"/>
                <a:gd name="T29" fmla="*/ 16 h 54"/>
                <a:gd name="T30" fmla="*/ 14 w 31"/>
                <a:gd name="T31" fmla="*/ 15 h 54"/>
                <a:gd name="T32" fmla="*/ 17 w 31"/>
                <a:gd name="T33" fmla="*/ 15 h 54"/>
                <a:gd name="T34" fmla="*/ 23 w 31"/>
                <a:gd name="T35" fmla="*/ 16 h 54"/>
                <a:gd name="T36" fmla="*/ 27 w 31"/>
                <a:gd name="T37" fmla="*/ 19 h 54"/>
                <a:gd name="T38" fmla="*/ 30 w 31"/>
                <a:gd name="T39" fmla="*/ 24 h 54"/>
                <a:gd name="T40" fmla="*/ 31 w 31"/>
                <a:gd name="T41" fmla="*/ 32 h 54"/>
                <a:gd name="T42" fmla="*/ 31 w 31"/>
                <a:gd name="T43" fmla="*/ 54 h 54"/>
                <a:gd name="T44" fmla="*/ 23 w 31"/>
                <a:gd name="T4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4">
                  <a:moveTo>
                    <a:pt x="23" y="54"/>
                  </a:moveTo>
                  <a:cubicBezTo>
                    <a:pt x="23" y="32"/>
                    <a:pt x="23" y="32"/>
                    <a:pt x="23" y="32"/>
                  </a:cubicBezTo>
                  <a:cubicBezTo>
                    <a:pt x="23" y="28"/>
                    <a:pt x="22" y="26"/>
                    <a:pt x="21" y="24"/>
                  </a:cubicBezTo>
                  <a:cubicBezTo>
                    <a:pt x="20" y="22"/>
                    <a:pt x="18" y="22"/>
                    <a:pt x="15" y="22"/>
                  </a:cubicBezTo>
                  <a:cubicBezTo>
                    <a:pt x="14" y="22"/>
                    <a:pt x="13" y="22"/>
                    <a:pt x="12" y="22"/>
                  </a:cubicBezTo>
                  <a:cubicBezTo>
                    <a:pt x="11" y="22"/>
                    <a:pt x="10" y="23"/>
                    <a:pt x="9" y="24"/>
                  </a:cubicBezTo>
                  <a:cubicBezTo>
                    <a:pt x="9" y="25"/>
                    <a:pt x="8" y="26"/>
                    <a:pt x="8" y="27"/>
                  </a:cubicBezTo>
                  <a:cubicBezTo>
                    <a:pt x="7" y="28"/>
                    <a:pt x="7" y="30"/>
                    <a:pt x="7" y="31"/>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8" y="18"/>
                    <a:pt x="9" y="17"/>
                  </a:cubicBezTo>
                  <a:cubicBezTo>
                    <a:pt x="10" y="17"/>
                    <a:pt x="10" y="16"/>
                    <a:pt x="11" y="16"/>
                  </a:cubicBezTo>
                  <a:cubicBezTo>
                    <a:pt x="12" y="15"/>
                    <a:pt x="13" y="15"/>
                    <a:pt x="14" y="15"/>
                  </a:cubicBezTo>
                  <a:cubicBezTo>
                    <a:pt x="15" y="15"/>
                    <a:pt x="16" y="15"/>
                    <a:pt x="17" y="15"/>
                  </a:cubicBezTo>
                  <a:cubicBezTo>
                    <a:pt x="19" y="15"/>
                    <a:pt x="21" y="15"/>
                    <a:pt x="23" y="16"/>
                  </a:cubicBezTo>
                  <a:cubicBezTo>
                    <a:pt x="25" y="16"/>
                    <a:pt x="26" y="17"/>
                    <a:pt x="27" y="19"/>
                  </a:cubicBezTo>
                  <a:cubicBezTo>
                    <a:pt x="28" y="20"/>
                    <a:pt x="29" y="22"/>
                    <a:pt x="30" y="24"/>
                  </a:cubicBezTo>
                  <a:cubicBezTo>
                    <a:pt x="30" y="27"/>
                    <a:pt x="31" y="29"/>
                    <a:pt x="31" y="32"/>
                  </a:cubicBezTo>
                  <a:cubicBezTo>
                    <a:pt x="31" y="54"/>
                    <a:pt x="31" y="54"/>
                    <a:pt x="31" y="54"/>
                  </a:cubicBezTo>
                  <a:lnTo>
                    <a:pt x="23" y="54"/>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76" name="Freeform 40">
              <a:extLst>
                <a:ext uri="{FF2B5EF4-FFF2-40B4-BE49-F238E27FC236}">
                  <a16:creationId xmlns:a16="http://schemas.microsoft.com/office/drawing/2014/main" id="{0E90F256-E945-4863-A367-2B07EB002197}"/>
                </a:ext>
              </a:extLst>
            </p:cNvPr>
            <p:cNvSpPr>
              <a:spLocks noEditPoints="1"/>
            </p:cNvSpPr>
            <p:nvPr userDrawn="1"/>
          </p:nvSpPr>
          <p:spPr bwMode="auto">
            <a:xfrm>
              <a:off x="2533850" y="8864792"/>
              <a:ext cx="58137" cy="76458"/>
            </a:xfrm>
            <a:custGeom>
              <a:avLst/>
              <a:gdLst>
                <a:gd name="T0" fmla="*/ 33 w 33"/>
                <a:gd name="T1" fmla="*/ 19 h 40"/>
                <a:gd name="T2" fmla="*/ 33 w 33"/>
                <a:gd name="T3" fmla="*/ 21 h 40"/>
                <a:gd name="T4" fmla="*/ 33 w 33"/>
                <a:gd name="T5" fmla="*/ 22 h 40"/>
                <a:gd name="T6" fmla="*/ 7 w 33"/>
                <a:gd name="T7" fmla="*/ 22 h 40"/>
                <a:gd name="T8" fmla="*/ 9 w 33"/>
                <a:gd name="T9" fmla="*/ 27 h 40"/>
                <a:gd name="T10" fmla="*/ 11 w 33"/>
                <a:gd name="T11" fmla="*/ 30 h 40"/>
                <a:gd name="T12" fmla="*/ 14 w 33"/>
                <a:gd name="T13" fmla="*/ 32 h 40"/>
                <a:gd name="T14" fmla="*/ 17 w 33"/>
                <a:gd name="T15" fmla="*/ 33 h 40"/>
                <a:gd name="T16" fmla="*/ 19 w 33"/>
                <a:gd name="T17" fmla="*/ 33 h 40"/>
                <a:gd name="T18" fmla="*/ 22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1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5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9 w 33"/>
                <a:gd name="T77" fmla="*/ 12 h 40"/>
                <a:gd name="T78" fmla="*/ 8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7" y="22"/>
                    <a:pt x="7" y="22"/>
                    <a:pt x="7"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19" y="33"/>
                  </a:cubicBezTo>
                  <a:cubicBezTo>
                    <a:pt x="20" y="32"/>
                    <a:pt x="21" y="32"/>
                    <a:pt x="22" y="32"/>
                  </a:cubicBezTo>
                  <a:cubicBezTo>
                    <a:pt x="22" y="32"/>
                    <a:pt x="23" y="31"/>
                    <a:pt x="23" y="31"/>
                  </a:cubicBezTo>
                  <a:cubicBezTo>
                    <a:pt x="24" y="31"/>
                    <a:pt x="25"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3"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0"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5" y="16"/>
                  </a:moveTo>
                  <a:cubicBezTo>
                    <a:pt x="25" y="15"/>
                    <a:pt x="25" y="13"/>
                    <a:pt x="25"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5" y="16"/>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77" name="Freeform 41">
              <a:extLst>
                <a:ext uri="{FF2B5EF4-FFF2-40B4-BE49-F238E27FC236}">
                  <a16:creationId xmlns:a16="http://schemas.microsoft.com/office/drawing/2014/main" id="{F4B9180F-82ED-49A9-99E2-F9A1465296BB}"/>
                </a:ext>
              </a:extLst>
            </p:cNvPr>
            <p:cNvSpPr>
              <a:spLocks noEditPoints="1"/>
            </p:cNvSpPr>
            <p:nvPr userDrawn="1"/>
          </p:nvSpPr>
          <p:spPr bwMode="auto">
            <a:xfrm>
              <a:off x="2634380" y="8864792"/>
              <a:ext cx="56926" cy="76458"/>
            </a:xfrm>
            <a:custGeom>
              <a:avLst/>
              <a:gdLst>
                <a:gd name="T0" fmla="*/ 24 w 32"/>
                <a:gd name="T1" fmla="*/ 39 h 40"/>
                <a:gd name="T2" fmla="*/ 24 w 32"/>
                <a:gd name="T3" fmla="*/ 35 h 40"/>
                <a:gd name="T4" fmla="*/ 22 w 32"/>
                <a:gd name="T5" fmla="*/ 37 h 40"/>
                <a:gd name="T6" fmla="*/ 20 w 32"/>
                <a:gd name="T7" fmla="*/ 38 h 40"/>
                <a:gd name="T8" fmla="*/ 17 w 32"/>
                <a:gd name="T9" fmla="*/ 39 h 40"/>
                <a:gd name="T10" fmla="*/ 14 w 32"/>
                <a:gd name="T11" fmla="*/ 40 h 40"/>
                <a:gd name="T12" fmla="*/ 9 w 32"/>
                <a:gd name="T13" fmla="*/ 39 h 40"/>
                <a:gd name="T14" fmla="*/ 5 w 32"/>
                <a:gd name="T15" fmla="*/ 37 h 40"/>
                <a:gd name="T16" fmla="*/ 2 w 32"/>
                <a:gd name="T17" fmla="*/ 33 h 40"/>
                <a:gd name="T18" fmla="*/ 0 w 32"/>
                <a:gd name="T19" fmla="*/ 27 h 40"/>
                <a:gd name="T20" fmla="*/ 2 w 32"/>
                <a:gd name="T21" fmla="*/ 21 h 40"/>
                <a:gd name="T22" fmla="*/ 5 w 32"/>
                <a:gd name="T23" fmla="*/ 17 h 40"/>
                <a:gd name="T24" fmla="*/ 10 w 32"/>
                <a:gd name="T25" fmla="*/ 15 h 40"/>
                <a:gd name="T26" fmla="*/ 16 w 32"/>
                <a:gd name="T27" fmla="*/ 14 h 40"/>
                <a:gd name="T28" fmla="*/ 21 w 32"/>
                <a:gd name="T29" fmla="*/ 15 h 40"/>
                <a:gd name="T30" fmla="*/ 24 w 32"/>
                <a:gd name="T31" fmla="*/ 16 h 40"/>
                <a:gd name="T32" fmla="*/ 24 w 32"/>
                <a:gd name="T33" fmla="*/ 13 h 40"/>
                <a:gd name="T34" fmla="*/ 22 w 32"/>
                <a:gd name="T35" fmla="*/ 8 h 40"/>
                <a:gd name="T36" fmla="*/ 17 w 32"/>
                <a:gd name="T37" fmla="*/ 6 h 40"/>
                <a:gd name="T38" fmla="*/ 12 w 32"/>
                <a:gd name="T39" fmla="*/ 7 h 40"/>
                <a:gd name="T40" fmla="*/ 7 w 32"/>
                <a:gd name="T41" fmla="*/ 9 h 40"/>
                <a:gd name="T42" fmla="*/ 4 w 32"/>
                <a:gd name="T43" fmla="*/ 3 h 40"/>
                <a:gd name="T44" fmla="*/ 10 w 32"/>
                <a:gd name="T45" fmla="*/ 0 h 40"/>
                <a:gd name="T46" fmla="*/ 17 w 32"/>
                <a:gd name="T47" fmla="*/ 0 h 40"/>
                <a:gd name="T48" fmla="*/ 23 w 32"/>
                <a:gd name="T49" fmla="*/ 0 h 40"/>
                <a:gd name="T50" fmla="*/ 28 w 32"/>
                <a:gd name="T51" fmla="*/ 3 h 40"/>
                <a:gd name="T52" fmla="*/ 31 w 32"/>
                <a:gd name="T53" fmla="*/ 7 h 40"/>
                <a:gd name="T54" fmla="*/ 32 w 32"/>
                <a:gd name="T55" fmla="*/ 12 h 40"/>
                <a:gd name="T56" fmla="*/ 32 w 32"/>
                <a:gd name="T57" fmla="*/ 39 h 40"/>
                <a:gd name="T58" fmla="*/ 24 w 32"/>
                <a:gd name="T59" fmla="*/ 39 h 40"/>
                <a:gd name="T60" fmla="*/ 24 w 32"/>
                <a:gd name="T61" fmla="*/ 22 h 40"/>
                <a:gd name="T62" fmla="*/ 22 w 32"/>
                <a:gd name="T63" fmla="*/ 22 h 40"/>
                <a:gd name="T64" fmla="*/ 21 w 32"/>
                <a:gd name="T65" fmla="*/ 21 h 40"/>
                <a:gd name="T66" fmla="*/ 18 w 32"/>
                <a:gd name="T67" fmla="*/ 21 h 40"/>
                <a:gd name="T68" fmla="*/ 16 w 32"/>
                <a:gd name="T69" fmla="*/ 21 h 40"/>
                <a:gd name="T70" fmla="*/ 10 w 32"/>
                <a:gd name="T71" fmla="*/ 22 h 40"/>
                <a:gd name="T72" fmla="*/ 8 w 32"/>
                <a:gd name="T73" fmla="*/ 26 h 40"/>
                <a:gd name="T74" fmla="*/ 8 w 32"/>
                <a:gd name="T75" fmla="*/ 29 h 40"/>
                <a:gd name="T76" fmla="*/ 10 w 32"/>
                <a:gd name="T77" fmla="*/ 31 h 40"/>
                <a:gd name="T78" fmla="*/ 12 w 32"/>
                <a:gd name="T79" fmla="*/ 32 h 40"/>
                <a:gd name="T80" fmla="*/ 15 w 32"/>
                <a:gd name="T81" fmla="*/ 33 h 40"/>
                <a:gd name="T82" fmla="*/ 18 w 32"/>
                <a:gd name="T83" fmla="*/ 32 h 40"/>
                <a:gd name="T84" fmla="*/ 21 w 32"/>
                <a:gd name="T85" fmla="*/ 31 h 40"/>
                <a:gd name="T86" fmla="*/ 23 w 32"/>
                <a:gd name="T87" fmla="*/ 30 h 40"/>
                <a:gd name="T88" fmla="*/ 24 w 32"/>
                <a:gd name="T89" fmla="*/ 28 h 40"/>
                <a:gd name="T90" fmla="*/ 24 w 32"/>
                <a:gd name="T91" fmla="*/ 22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2" h="40">
                  <a:moveTo>
                    <a:pt x="24" y="39"/>
                  </a:moveTo>
                  <a:cubicBezTo>
                    <a:pt x="24" y="35"/>
                    <a:pt x="24" y="35"/>
                    <a:pt x="24" y="35"/>
                  </a:cubicBezTo>
                  <a:cubicBezTo>
                    <a:pt x="23" y="36"/>
                    <a:pt x="23" y="37"/>
                    <a:pt x="22" y="37"/>
                  </a:cubicBezTo>
                  <a:cubicBezTo>
                    <a:pt x="21" y="37"/>
                    <a:pt x="21" y="38"/>
                    <a:pt x="20" y="38"/>
                  </a:cubicBezTo>
                  <a:cubicBezTo>
                    <a:pt x="19" y="39"/>
                    <a:pt x="18" y="39"/>
                    <a:pt x="17" y="39"/>
                  </a:cubicBezTo>
                  <a:cubicBezTo>
                    <a:pt x="16" y="39"/>
                    <a:pt x="15" y="40"/>
                    <a:pt x="14" y="40"/>
                  </a:cubicBezTo>
                  <a:cubicBezTo>
                    <a:pt x="12" y="40"/>
                    <a:pt x="11" y="39"/>
                    <a:pt x="9" y="39"/>
                  </a:cubicBezTo>
                  <a:cubicBezTo>
                    <a:pt x="7" y="38"/>
                    <a:pt x="6" y="38"/>
                    <a:pt x="5" y="37"/>
                  </a:cubicBezTo>
                  <a:cubicBezTo>
                    <a:pt x="3" y="36"/>
                    <a:pt x="2" y="34"/>
                    <a:pt x="2" y="33"/>
                  </a:cubicBezTo>
                  <a:cubicBezTo>
                    <a:pt x="1" y="31"/>
                    <a:pt x="0" y="29"/>
                    <a:pt x="0" y="27"/>
                  </a:cubicBezTo>
                  <a:cubicBezTo>
                    <a:pt x="0" y="24"/>
                    <a:pt x="1" y="23"/>
                    <a:pt x="2" y="21"/>
                  </a:cubicBezTo>
                  <a:cubicBezTo>
                    <a:pt x="2" y="20"/>
                    <a:pt x="3" y="18"/>
                    <a:pt x="5" y="17"/>
                  </a:cubicBezTo>
                  <a:cubicBezTo>
                    <a:pt x="6" y="16"/>
                    <a:pt x="8" y="15"/>
                    <a:pt x="10" y="15"/>
                  </a:cubicBezTo>
                  <a:cubicBezTo>
                    <a:pt x="12" y="14"/>
                    <a:pt x="14" y="14"/>
                    <a:pt x="16" y="14"/>
                  </a:cubicBezTo>
                  <a:cubicBezTo>
                    <a:pt x="18" y="14"/>
                    <a:pt x="19" y="14"/>
                    <a:pt x="21" y="15"/>
                  </a:cubicBezTo>
                  <a:cubicBezTo>
                    <a:pt x="22" y="15"/>
                    <a:pt x="23" y="15"/>
                    <a:pt x="24" y="16"/>
                  </a:cubicBezTo>
                  <a:cubicBezTo>
                    <a:pt x="24" y="13"/>
                    <a:pt x="24" y="13"/>
                    <a:pt x="24" y="13"/>
                  </a:cubicBezTo>
                  <a:cubicBezTo>
                    <a:pt x="24" y="11"/>
                    <a:pt x="24" y="9"/>
                    <a:pt x="22" y="8"/>
                  </a:cubicBezTo>
                  <a:cubicBezTo>
                    <a:pt x="21" y="7"/>
                    <a:pt x="19" y="6"/>
                    <a:pt x="17" y="6"/>
                  </a:cubicBezTo>
                  <a:cubicBezTo>
                    <a:pt x="15" y="6"/>
                    <a:pt x="13" y="6"/>
                    <a:pt x="12" y="7"/>
                  </a:cubicBezTo>
                  <a:cubicBezTo>
                    <a:pt x="10" y="7"/>
                    <a:pt x="9" y="8"/>
                    <a:pt x="7" y="9"/>
                  </a:cubicBezTo>
                  <a:cubicBezTo>
                    <a:pt x="4" y="3"/>
                    <a:pt x="4" y="3"/>
                    <a:pt x="4" y="3"/>
                  </a:cubicBezTo>
                  <a:cubicBezTo>
                    <a:pt x="6" y="2"/>
                    <a:pt x="8" y="1"/>
                    <a:pt x="10" y="0"/>
                  </a:cubicBezTo>
                  <a:cubicBezTo>
                    <a:pt x="12" y="0"/>
                    <a:pt x="15" y="0"/>
                    <a:pt x="17" y="0"/>
                  </a:cubicBezTo>
                  <a:cubicBezTo>
                    <a:pt x="19" y="0"/>
                    <a:pt x="21" y="0"/>
                    <a:pt x="23" y="0"/>
                  </a:cubicBezTo>
                  <a:cubicBezTo>
                    <a:pt x="25" y="1"/>
                    <a:pt x="26" y="2"/>
                    <a:pt x="28" y="3"/>
                  </a:cubicBezTo>
                  <a:cubicBezTo>
                    <a:pt x="29" y="4"/>
                    <a:pt x="30" y="5"/>
                    <a:pt x="31" y="7"/>
                  </a:cubicBezTo>
                  <a:cubicBezTo>
                    <a:pt x="31" y="8"/>
                    <a:pt x="32" y="10"/>
                    <a:pt x="32" y="12"/>
                  </a:cubicBezTo>
                  <a:cubicBezTo>
                    <a:pt x="32" y="39"/>
                    <a:pt x="32" y="39"/>
                    <a:pt x="32" y="39"/>
                  </a:cubicBezTo>
                  <a:lnTo>
                    <a:pt x="24" y="39"/>
                  </a:lnTo>
                  <a:close/>
                  <a:moveTo>
                    <a:pt x="24" y="22"/>
                  </a:moveTo>
                  <a:cubicBezTo>
                    <a:pt x="24" y="22"/>
                    <a:pt x="23" y="22"/>
                    <a:pt x="22" y="22"/>
                  </a:cubicBezTo>
                  <a:cubicBezTo>
                    <a:pt x="22" y="21"/>
                    <a:pt x="21" y="21"/>
                    <a:pt x="21" y="21"/>
                  </a:cubicBezTo>
                  <a:cubicBezTo>
                    <a:pt x="20" y="21"/>
                    <a:pt x="19" y="21"/>
                    <a:pt x="18" y="21"/>
                  </a:cubicBezTo>
                  <a:cubicBezTo>
                    <a:pt x="17" y="21"/>
                    <a:pt x="17" y="21"/>
                    <a:pt x="16" y="21"/>
                  </a:cubicBezTo>
                  <a:cubicBezTo>
                    <a:pt x="13" y="21"/>
                    <a:pt x="11" y="21"/>
                    <a:pt x="10" y="22"/>
                  </a:cubicBezTo>
                  <a:cubicBezTo>
                    <a:pt x="8" y="23"/>
                    <a:pt x="8" y="25"/>
                    <a:pt x="8" y="26"/>
                  </a:cubicBezTo>
                  <a:cubicBezTo>
                    <a:pt x="8" y="28"/>
                    <a:pt x="8" y="29"/>
                    <a:pt x="8" y="29"/>
                  </a:cubicBezTo>
                  <a:cubicBezTo>
                    <a:pt x="9" y="30"/>
                    <a:pt x="9" y="31"/>
                    <a:pt x="10" y="31"/>
                  </a:cubicBezTo>
                  <a:cubicBezTo>
                    <a:pt x="10" y="32"/>
                    <a:pt x="11" y="32"/>
                    <a:pt x="12" y="32"/>
                  </a:cubicBezTo>
                  <a:cubicBezTo>
                    <a:pt x="13" y="33"/>
                    <a:pt x="14" y="33"/>
                    <a:pt x="15" y="33"/>
                  </a:cubicBezTo>
                  <a:cubicBezTo>
                    <a:pt x="16" y="33"/>
                    <a:pt x="17" y="33"/>
                    <a:pt x="18" y="32"/>
                  </a:cubicBezTo>
                  <a:cubicBezTo>
                    <a:pt x="19" y="32"/>
                    <a:pt x="20" y="32"/>
                    <a:pt x="21" y="31"/>
                  </a:cubicBezTo>
                  <a:cubicBezTo>
                    <a:pt x="21" y="31"/>
                    <a:pt x="22" y="30"/>
                    <a:pt x="23" y="30"/>
                  </a:cubicBezTo>
                  <a:cubicBezTo>
                    <a:pt x="23" y="29"/>
                    <a:pt x="24" y="28"/>
                    <a:pt x="24" y="28"/>
                  </a:cubicBezTo>
                  <a:lnTo>
                    <a:pt x="24" y="22"/>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78" name="Freeform 42">
              <a:extLst>
                <a:ext uri="{FF2B5EF4-FFF2-40B4-BE49-F238E27FC236}">
                  <a16:creationId xmlns:a16="http://schemas.microsoft.com/office/drawing/2014/main" id="{44469D67-0575-4C75-9E1B-4AA9167A4CC6}"/>
                </a:ext>
              </a:extLst>
            </p:cNvPr>
            <p:cNvSpPr>
              <a:spLocks/>
            </p:cNvSpPr>
            <p:nvPr userDrawn="1"/>
          </p:nvSpPr>
          <p:spPr bwMode="auto">
            <a:xfrm>
              <a:off x="2707052" y="8864792"/>
              <a:ext cx="54504" cy="75139"/>
            </a:xfrm>
            <a:custGeom>
              <a:avLst/>
              <a:gdLst>
                <a:gd name="T0" fmla="*/ 23 w 31"/>
                <a:gd name="T1" fmla="*/ 39 h 39"/>
                <a:gd name="T2" fmla="*/ 23 w 31"/>
                <a:gd name="T3" fmla="*/ 17 h 39"/>
                <a:gd name="T4" fmla="*/ 22 w 31"/>
                <a:gd name="T5" fmla="*/ 9 h 39"/>
                <a:gd name="T6" fmla="*/ 15 w 31"/>
                <a:gd name="T7" fmla="*/ 7 h 39"/>
                <a:gd name="T8" fmla="*/ 12 w 31"/>
                <a:gd name="T9" fmla="*/ 7 h 39"/>
                <a:gd name="T10" fmla="*/ 10 w 31"/>
                <a:gd name="T11" fmla="*/ 9 h 39"/>
                <a:gd name="T12" fmla="*/ 8 w 31"/>
                <a:gd name="T13" fmla="*/ 12 h 39"/>
                <a:gd name="T14" fmla="*/ 8 w 31"/>
                <a:gd name="T15" fmla="*/ 16 h 39"/>
                <a:gd name="T16" fmla="*/ 8 w 31"/>
                <a:gd name="T17" fmla="*/ 39 h 39"/>
                <a:gd name="T18" fmla="*/ 0 w 31"/>
                <a:gd name="T19" fmla="*/ 39 h 39"/>
                <a:gd name="T20" fmla="*/ 0 w 31"/>
                <a:gd name="T21" fmla="*/ 0 h 39"/>
                <a:gd name="T22" fmla="*/ 8 w 31"/>
                <a:gd name="T23" fmla="*/ 0 h 39"/>
                <a:gd name="T24" fmla="*/ 8 w 31"/>
                <a:gd name="T25" fmla="*/ 4 h 39"/>
                <a:gd name="T26" fmla="*/ 9 w 31"/>
                <a:gd name="T27" fmla="*/ 2 h 39"/>
                <a:gd name="T28" fmla="*/ 12 w 31"/>
                <a:gd name="T29" fmla="*/ 1 h 39"/>
                <a:gd name="T30" fmla="*/ 14 w 31"/>
                <a:gd name="T31" fmla="*/ 0 h 39"/>
                <a:gd name="T32" fmla="*/ 17 w 31"/>
                <a:gd name="T33" fmla="*/ 0 h 39"/>
                <a:gd name="T34" fmla="*/ 23 w 31"/>
                <a:gd name="T35" fmla="*/ 1 h 39"/>
                <a:gd name="T36" fmla="*/ 28 w 31"/>
                <a:gd name="T37" fmla="*/ 4 h 39"/>
                <a:gd name="T38" fmla="*/ 30 w 31"/>
                <a:gd name="T39" fmla="*/ 9 h 39"/>
                <a:gd name="T40" fmla="*/ 31 w 31"/>
                <a:gd name="T41" fmla="*/ 17 h 39"/>
                <a:gd name="T42" fmla="*/ 31 w 31"/>
                <a:gd name="T43" fmla="*/ 39 h 39"/>
                <a:gd name="T44" fmla="*/ 23 w 31"/>
                <a:gd name="T45"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39">
                  <a:moveTo>
                    <a:pt x="23" y="39"/>
                  </a:moveTo>
                  <a:cubicBezTo>
                    <a:pt x="23" y="17"/>
                    <a:pt x="23" y="17"/>
                    <a:pt x="23" y="17"/>
                  </a:cubicBezTo>
                  <a:cubicBezTo>
                    <a:pt x="23" y="14"/>
                    <a:pt x="23" y="11"/>
                    <a:pt x="22" y="9"/>
                  </a:cubicBezTo>
                  <a:cubicBezTo>
                    <a:pt x="20" y="7"/>
                    <a:pt x="18" y="7"/>
                    <a:pt x="15" y="7"/>
                  </a:cubicBezTo>
                  <a:cubicBezTo>
                    <a:pt x="14" y="7"/>
                    <a:pt x="13" y="7"/>
                    <a:pt x="12" y="7"/>
                  </a:cubicBezTo>
                  <a:cubicBezTo>
                    <a:pt x="11" y="8"/>
                    <a:pt x="10" y="8"/>
                    <a:pt x="10" y="9"/>
                  </a:cubicBezTo>
                  <a:cubicBezTo>
                    <a:pt x="9" y="10"/>
                    <a:pt x="8" y="11"/>
                    <a:pt x="8" y="12"/>
                  </a:cubicBezTo>
                  <a:cubicBezTo>
                    <a:pt x="8" y="14"/>
                    <a:pt x="8" y="15"/>
                    <a:pt x="8" y="16"/>
                  </a:cubicBezTo>
                  <a:cubicBezTo>
                    <a:pt x="8" y="39"/>
                    <a:pt x="8" y="39"/>
                    <a:pt x="8" y="39"/>
                  </a:cubicBezTo>
                  <a:cubicBezTo>
                    <a:pt x="0" y="39"/>
                    <a:pt x="0" y="39"/>
                    <a:pt x="0" y="39"/>
                  </a:cubicBezTo>
                  <a:cubicBezTo>
                    <a:pt x="0" y="0"/>
                    <a:pt x="0" y="0"/>
                    <a:pt x="0" y="0"/>
                  </a:cubicBezTo>
                  <a:cubicBezTo>
                    <a:pt x="8" y="0"/>
                    <a:pt x="8" y="0"/>
                    <a:pt x="8" y="0"/>
                  </a:cubicBezTo>
                  <a:cubicBezTo>
                    <a:pt x="8" y="4"/>
                    <a:pt x="8" y="4"/>
                    <a:pt x="8" y="4"/>
                  </a:cubicBezTo>
                  <a:cubicBezTo>
                    <a:pt x="8" y="3"/>
                    <a:pt x="9" y="3"/>
                    <a:pt x="9" y="2"/>
                  </a:cubicBezTo>
                  <a:cubicBezTo>
                    <a:pt x="10" y="2"/>
                    <a:pt x="11" y="1"/>
                    <a:pt x="12" y="1"/>
                  </a:cubicBezTo>
                  <a:cubicBezTo>
                    <a:pt x="12" y="0"/>
                    <a:pt x="13" y="0"/>
                    <a:pt x="14" y="0"/>
                  </a:cubicBezTo>
                  <a:cubicBezTo>
                    <a:pt x="15" y="0"/>
                    <a:pt x="16" y="0"/>
                    <a:pt x="17" y="0"/>
                  </a:cubicBezTo>
                  <a:cubicBezTo>
                    <a:pt x="20" y="0"/>
                    <a:pt x="22" y="0"/>
                    <a:pt x="23" y="1"/>
                  </a:cubicBezTo>
                  <a:cubicBezTo>
                    <a:pt x="25" y="1"/>
                    <a:pt x="26" y="2"/>
                    <a:pt x="28" y="4"/>
                  </a:cubicBezTo>
                  <a:cubicBezTo>
                    <a:pt x="29" y="5"/>
                    <a:pt x="29" y="7"/>
                    <a:pt x="30" y="9"/>
                  </a:cubicBezTo>
                  <a:cubicBezTo>
                    <a:pt x="31" y="11"/>
                    <a:pt x="31" y="14"/>
                    <a:pt x="31" y="17"/>
                  </a:cubicBezTo>
                  <a:cubicBezTo>
                    <a:pt x="31" y="39"/>
                    <a:pt x="31" y="39"/>
                    <a:pt x="31" y="39"/>
                  </a:cubicBezTo>
                  <a:lnTo>
                    <a:pt x="23" y="39"/>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79" name="Freeform 43">
              <a:extLst>
                <a:ext uri="{FF2B5EF4-FFF2-40B4-BE49-F238E27FC236}">
                  <a16:creationId xmlns:a16="http://schemas.microsoft.com/office/drawing/2014/main" id="{001C0BEE-620A-41C5-9FC8-451ADA21FAB4}"/>
                </a:ext>
              </a:extLst>
            </p:cNvPr>
            <p:cNvSpPr>
              <a:spLocks/>
            </p:cNvSpPr>
            <p:nvPr userDrawn="1"/>
          </p:nvSpPr>
          <p:spPr bwMode="auto">
            <a:xfrm>
              <a:off x="2774879" y="8864792"/>
              <a:ext cx="50870" cy="76458"/>
            </a:xfrm>
            <a:custGeom>
              <a:avLst/>
              <a:gdLst>
                <a:gd name="T0" fmla="*/ 28 w 29"/>
                <a:gd name="T1" fmla="*/ 4 h 40"/>
                <a:gd name="T2" fmla="*/ 24 w 29"/>
                <a:gd name="T3" fmla="*/ 10 h 40"/>
                <a:gd name="T4" fmla="*/ 20 w 29"/>
                <a:gd name="T5" fmla="*/ 7 h 40"/>
                <a:gd name="T6" fmla="*/ 14 w 29"/>
                <a:gd name="T7" fmla="*/ 6 h 40"/>
                <a:gd name="T8" fmla="*/ 10 w 29"/>
                <a:gd name="T9" fmla="*/ 7 h 40"/>
                <a:gd name="T10" fmla="*/ 9 w 29"/>
                <a:gd name="T11" fmla="*/ 10 h 40"/>
                <a:gd name="T12" fmla="*/ 9 w 29"/>
                <a:gd name="T13" fmla="*/ 11 h 40"/>
                <a:gd name="T14" fmla="*/ 10 w 29"/>
                <a:gd name="T15" fmla="*/ 12 h 40"/>
                <a:gd name="T16" fmla="*/ 13 w 29"/>
                <a:gd name="T17" fmla="*/ 14 h 40"/>
                <a:gd name="T18" fmla="*/ 16 w 29"/>
                <a:gd name="T19" fmla="*/ 15 h 40"/>
                <a:gd name="T20" fmla="*/ 22 w 29"/>
                <a:gd name="T21" fmla="*/ 18 h 40"/>
                <a:gd name="T22" fmla="*/ 26 w 29"/>
                <a:gd name="T23" fmla="*/ 20 h 40"/>
                <a:gd name="T24" fmla="*/ 28 w 29"/>
                <a:gd name="T25" fmla="*/ 24 h 40"/>
                <a:gd name="T26" fmla="*/ 29 w 29"/>
                <a:gd name="T27" fmla="*/ 28 h 40"/>
                <a:gd name="T28" fmla="*/ 28 w 29"/>
                <a:gd name="T29" fmla="*/ 34 h 40"/>
                <a:gd name="T30" fmla="*/ 25 w 29"/>
                <a:gd name="T31" fmla="*/ 37 h 40"/>
                <a:gd name="T32" fmla="*/ 20 w 29"/>
                <a:gd name="T33" fmla="*/ 39 h 40"/>
                <a:gd name="T34" fmla="*/ 15 w 29"/>
                <a:gd name="T35" fmla="*/ 40 h 40"/>
                <a:gd name="T36" fmla="*/ 7 w 29"/>
                <a:gd name="T37" fmla="*/ 38 h 40"/>
                <a:gd name="T38" fmla="*/ 0 w 29"/>
                <a:gd name="T39" fmla="*/ 35 h 40"/>
                <a:gd name="T40" fmla="*/ 3 w 29"/>
                <a:gd name="T41" fmla="*/ 29 h 40"/>
                <a:gd name="T42" fmla="*/ 9 w 29"/>
                <a:gd name="T43" fmla="*/ 32 h 40"/>
                <a:gd name="T44" fmla="*/ 15 w 29"/>
                <a:gd name="T45" fmla="*/ 33 h 40"/>
                <a:gd name="T46" fmla="*/ 20 w 29"/>
                <a:gd name="T47" fmla="*/ 32 h 40"/>
                <a:gd name="T48" fmla="*/ 22 w 29"/>
                <a:gd name="T49" fmla="*/ 29 h 40"/>
                <a:gd name="T50" fmla="*/ 21 w 29"/>
                <a:gd name="T51" fmla="*/ 27 h 40"/>
                <a:gd name="T52" fmla="*/ 19 w 29"/>
                <a:gd name="T53" fmla="*/ 25 h 40"/>
                <a:gd name="T54" fmla="*/ 16 w 29"/>
                <a:gd name="T55" fmla="*/ 24 h 40"/>
                <a:gd name="T56" fmla="*/ 13 w 29"/>
                <a:gd name="T57" fmla="*/ 22 h 40"/>
                <a:gd name="T58" fmla="*/ 7 w 29"/>
                <a:gd name="T59" fmla="*/ 20 h 40"/>
                <a:gd name="T60" fmla="*/ 4 w 29"/>
                <a:gd name="T61" fmla="*/ 17 h 40"/>
                <a:gd name="T62" fmla="*/ 2 w 29"/>
                <a:gd name="T63" fmla="*/ 14 h 40"/>
                <a:gd name="T64" fmla="*/ 1 w 29"/>
                <a:gd name="T65" fmla="*/ 10 h 40"/>
                <a:gd name="T66" fmla="*/ 2 w 29"/>
                <a:gd name="T67" fmla="*/ 5 h 40"/>
                <a:gd name="T68" fmla="*/ 5 w 29"/>
                <a:gd name="T69" fmla="*/ 2 h 40"/>
                <a:gd name="T70" fmla="*/ 9 w 29"/>
                <a:gd name="T71" fmla="*/ 0 h 40"/>
                <a:gd name="T72" fmla="*/ 15 w 29"/>
                <a:gd name="T73" fmla="*/ 0 h 40"/>
                <a:gd name="T74" fmla="*/ 22 w 29"/>
                <a:gd name="T75" fmla="*/ 1 h 40"/>
                <a:gd name="T76" fmla="*/ 28 w 29"/>
                <a:gd name="T77" fmla="*/ 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40">
                  <a:moveTo>
                    <a:pt x="28" y="4"/>
                  </a:moveTo>
                  <a:cubicBezTo>
                    <a:pt x="24" y="10"/>
                    <a:pt x="24" y="10"/>
                    <a:pt x="24" y="10"/>
                  </a:cubicBezTo>
                  <a:cubicBezTo>
                    <a:pt x="23" y="8"/>
                    <a:pt x="21" y="8"/>
                    <a:pt x="20" y="7"/>
                  </a:cubicBezTo>
                  <a:cubicBezTo>
                    <a:pt x="18" y="7"/>
                    <a:pt x="16" y="6"/>
                    <a:pt x="14" y="6"/>
                  </a:cubicBezTo>
                  <a:cubicBezTo>
                    <a:pt x="12" y="6"/>
                    <a:pt x="11" y="7"/>
                    <a:pt x="10" y="7"/>
                  </a:cubicBezTo>
                  <a:cubicBezTo>
                    <a:pt x="9" y="8"/>
                    <a:pt x="9" y="9"/>
                    <a:pt x="9" y="10"/>
                  </a:cubicBezTo>
                  <a:cubicBezTo>
                    <a:pt x="9" y="10"/>
                    <a:pt x="9" y="11"/>
                    <a:pt x="9" y="11"/>
                  </a:cubicBezTo>
                  <a:cubicBezTo>
                    <a:pt x="10" y="12"/>
                    <a:pt x="10" y="12"/>
                    <a:pt x="10" y="12"/>
                  </a:cubicBezTo>
                  <a:cubicBezTo>
                    <a:pt x="11" y="13"/>
                    <a:pt x="12" y="13"/>
                    <a:pt x="13" y="14"/>
                  </a:cubicBezTo>
                  <a:cubicBezTo>
                    <a:pt x="14" y="14"/>
                    <a:pt x="15" y="15"/>
                    <a:pt x="16" y="15"/>
                  </a:cubicBezTo>
                  <a:cubicBezTo>
                    <a:pt x="18" y="16"/>
                    <a:pt x="20" y="17"/>
                    <a:pt x="22" y="18"/>
                  </a:cubicBezTo>
                  <a:cubicBezTo>
                    <a:pt x="23" y="19"/>
                    <a:pt x="25" y="19"/>
                    <a:pt x="26" y="20"/>
                  </a:cubicBezTo>
                  <a:cubicBezTo>
                    <a:pt x="27" y="21"/>
                    <a:pt x="28" y="22"/>
                    <a:pt x="28" y="24"/>
                  </a:cubicBezTo>
                  <a:cubicBezTo>
                    <a:pt x="29" y="25"/>
                    <a:pt x="29" y="26"/>
                    <a:pt x="29" y="28"/>
                  </a:cubicBezTo>
                  <a:cubicBezTo>
                    <a:pt x="29" y="30"/>
                    <a:pt x="29" y="32"/>
                    <a:pt x="28" y="34"/>
                  </a:cubicBezTo>
                  <a:cubicBezTo>
                    <a:pt x="27" y="35"/>
                    <a:pt x="26" y="36"/>
                    <a:pt x="25" y="37"/>
                  </a:cubicBezTo>
                  <a:cubicBezTo>
                    <a:pt x="23" y="38"/>
                    <a:pt x="22" y="39"/>
                    <a:pt x="20" y="39"/>
                  </a:cubicBezTo>
                  <a:cubicBezTo>
                    <a:pt x="18" y="39"/>
                    <a:pt x="17" y="40"/>
                    <a:pt x="15" y="40"/>
                  </a:cubicBezTo>
                  <a:cubicBezTo>
                    <a:pt x="12" y="40"/>
                    <a:pt x="10" y="39"/>
                    <a:pt x="7" y="38"/>
                  </a:cubicBezTo>
                  <a:cubicBezTo>
                    <a:pt x="4" y="37"/>
                    <a:pt x="2" y="36"/>
                    <a:pt x="0" y="35"/>
                  </a:cubicBezTo>
                  <a:cubicBezTo>
                    <a:pt x="3" y="29"/>
                    <a:pt x="3" y="29"/>
                    <a:pt x="3" y="29"/>
                  </a:cubicBezTo>
                  <a:cubicBezTo>
                    <a:pt x="5" y="30"/>
                    <a:pt x="7" y="31"/>
                    <a:pt x="9" y="32"/>
                  </a:cubicBezTo>
                  <a:cubicBezTo>
                    <a:pt x="11" y="32"/>
                    <a:pt x="13" y="33"/>
                    <a:pt x="15" y="33"/>
                  </a:cubicBezTo>
                  <a:cubicBezTo>
                    <a:pt x="17" y="33"/>
                    <a:pt x="19" y="32"/>
                    <a:pt x="20" y="32"/>
                  </a:cubicBezTo>
                  <a:cubicBezTo>
                    <a:pt x="21" y="31"/>
                    <a:pt x="22" y="30"/>
                    <a:pt x="22" y="29"/>
                  </a:cubicBezTo>
                  <a:cubicBezTo>
                    <a:pt x="22" y="28"/>
                    <a:pt x="21" y="27"/>
                    <a:pt x="21" y="27"/>
                  </a:cubicBezTo>
                  <a:cubicBezTo>
                    <a:pt x="21" y="26"/>
                    <a:pt x="20" y="25"/>
                    <a:pt x="19" y="25"/>
                  </a:cubicBezTo>
                  <a:cubicBezTo>
                    <a:pt x="18" y="25"/>
                    <a:pt x="18" y="24"/>
                    <a:pt x="16" y="24"/>
                  </a:cubicBezTo>
                  <a:cubicBezTo>
                    <a:pt x="15" y="23"/>
                    <a:pt x="14" y="23"/>
                    <a:pt x="13" y="22"/>
                  </a:cubicBezTo>
                  <a:cubicBezTo>
                    <a:pt x="11" y="21"/>
                    <a:pt x="9" y="20"/>
                    <a:pt x="7" y="20"/>
                  </a:cubicBezTo>
                  <a:cubicBezTo>
                    <a:pt x="6" y="19"/>
                    <a:pt x="5" y="18"/>
                    <a:pt x="4" y="17"/>
                  </a:cubicBezTo>
                  <a:cubicBezTo>
                    <a:pt x="3" y="16"/>
                    <a:pt x="2" y="15"/>
                    <a:pt x="2" y="14"/>
                  </a:cubicBezTo>
                  <a:cubicBezTo>
                    <a:pt x="2" y="13"/>
                    <a:pt x="1" y="12"/>
                    <a:pt x="1" y="10"/>
                  </a:cubicBezTo>
                  <a:cubicBezTo>
                    <a:pt x="1" y="8"/>
                    <a:pt x="2" y="7"/>
                    <a:pt x="2" y="5"/>
                  </a:cubicBezTo>
                  <a:cubicBezTo>
                    <a:pt x="3" y="4"/>
                    <a:pt x="4" y="3"/>
                    <a:pt x="5" y="2"/>
                  </a:cubicBezTo>
                  <a:cubicBezTo>
                    <a:pt x="6" y="1"/>
                    <a:pt x="8" y="1"/>
                    <a:pt x="9" y="0"/>
                  </a:cubicBezTo>
                  <a:cubicBezTo>
                    <a:pt x="11" y="0"/>
                    <a:pt x="13" y="0"/>
                    <a:pt x="15" y="0"/>
                  </a:cubicBezTo>
                  <a:cubicBezTo>
                    <a:pt x="17" y="0"/>
                    <a:pt x="19" y="0"/>
                    <a:pt x="22" y="1"/>
                  </a:cubicBezTo>
                  <a:cubicBezTo>
                    <a:pt x="24" y="2"/>
                    <a:pt x="26" y="3"/>
                    <a:pt x="28" y="4"/>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80" name="Freeform 44">
              <a:extLst>
                <a:ext uri="{FF2B5EF4-FFF2-40B4-BE49-F238E27FC236}">
                  <a16:creationId xmlns:a16="http://schemas.microsoft.com/office/drawing/2014/main" id="{0149CBAB-8936-45FF-B32E-2D83FBBFA706}"/>
                </a:ext>
              </a:extLst>
            </p:cNvPr>
            <p:cNvSpPr>
              <a:spLocks/>
            </p:cNvSpPr>
            <p:nvPr userDrawn="1"/>
          </p:nvSpPr>
          <p:spPr bwMode="auto">
            <a:xfrm>
              <a:off x="2833016" y="8864792"/>
              <a:ext cx="84784" cy="75139"/>
            </a:xfrm>
            <a:custGeom>
              <a:avLst/>
              <a:gdLst>
                <a:gd name="T0" fmla="*/ 55 w 70"/>
                <a:gd name="T1" fmla="*/ 57 h 57"/>
                <a:gd name="T2" fmla="*/ 45 w 70"/>
                <a:gd name="T3" fmla="*/ 57 h 57"/>
                <a:gd name="T4" fmla="*/ 35 w 70"/>
                <a:gd name="T5" fmla="*/ 17 h 57"/>
                <a:gd name="T6" fmla="*/ 25 w 70"/>
                <a:gd name="T7" fmla="*/ 57 h 57"/>
                <a:gd name="T8" fmla="*/ 14 w 70"/>
                <a:gd name="T9" fmla="*/ 57 h 57"/>
                <a:gd name="T10" fmla="*/ 0 w 70"/>
                <a:gd name="T11" fmla="*/ 0 h 57"/>
                <a:gd name="T12" fmla="*/ 10 w 70"/>
                <a:gd name="T13" fmla="*/ 0 h 57"/>
                <a:gd name="T14" fmla="*/ 20 w 70"/>
                <a:gd name="T15" fmla="*/ 39 h 57"/>
                <a:gd name="T16" fmla="*/ 30 w 70"/>
                <a:gd name="T17" fmla="*/ 0 h 57"/>
                <a:gd name="T18" fmla="*/ 39 w 70"/>
                <a:gd name="T19" fmla="*/ 0 h 57"/>
                <a:gd name="T20" fmla="*/ 49 w 70"/>
                <a:gd name="T21" fmla="*/ 39 h 57"/>
                <a:gd name="T22" fmla="*/ 60 w 70"/>
                <a:gd name="T23" fmla="*/ 0 h 57"/>
                <a:gd name="T24" fmla="*/ 70 w 70"/>
                <a:gd name="T25" fmla="*/ 0 h 57"/>
                <a:gd name="T26" fmla="*/ 55 w 70"/>
                <a:gd name="T27"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57">
                  <a:moveTo>
                    <a:pt x="55" y="57"/>
                  </a:moveTo>
                  <a:lnTo>
                    <a:pt x="45" y="57"/>
                  </a:lnTo>
                  <a:lnTo>
                    <a:pt x="35" y="17"/>
                  </a:lnTo>
                  <a:lnTo>
                    <a:pt x="25" y="57"/>
                  </a:lnTo>
                  <a:lnTo>
                    <a:pt x="14" y="57"/>
                  </a:lnTo>
                  <a:lnTo>
                    <a:pt x="0" y="0"/>
                  </a:lnTo>
                  <a:lnTo>
                    <a:pt x="10" y="0"/>
                  </a:lnTo>
                  <a:lnTo>
                    <a:pt x="20" y="39"/>
                  </a:lnTo>
                  <a:lnTo>
                    <a:pt x="30" y="0"/>
                  </a:lnTo>
                  <a:lnTo>
                    <a:pt x="39" y="0"/>
                  </a:lnTo>
                  <a:lnTo>
                    <a:pt x="49" y="39"/>
                  </a:lnTo>
                  <a:lnTo>
                    <a:pt x="60" y="0"/>
                  </a:lnTo>
                  <a:lnTo>
                    <a:pt x="70" y="0"/>
                  </a:lnTo>
                  <a:lnTo>
                    <a:pt x="55" y="57"/>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81" name="Freeform 45">
              <a:extLst>
                <a:ext uri="{FF2B5EF4-FFF2-40B4-BE49-F238E27FC236}">
                  <a16:creationId xmlns:a16="http://schemas.microsoft.com/office/drawing/2014/main" id="{86DB78A3-C4E6-48E5-89AB-C5A54370A18C}"/>
                </a:ext>
              </a:extLst>
            </p:cNvPr>
            <p:cNvSpPr>
              <a:spLocks noEditPoints="1"/>
            </p:cNvSpPr>
            <p:nvPr userDrawn="1"/>
          </p:nvSpPr>
          <p:spPr bwMode="auto">
            <a:xfrm>
              <a:off x="2925066" y="8864792"/>
              <a:ext cx="58137" cy="76458"/>
            </a:xfrm>
            <a:custGeom>
              <a:avLst/>
              <a:gdLst>
                <a:gd name="T0" fmla="*/ 33 w 33"/>
                <a:gd name="T1" fmla="*/ 19 h 40"/>
                <a:gd name="T2" fmla="*/ 33 w 33"/>
                <a:gd name="T3" fmla="*/ 21 h 40"/>
                <a:gd name="T4" fmla="*/ 33 w 33"/>
                <a:gd name="T5" fmla="*/ 22 h 40"/>
                <a:gd name="T6" fmla="*/ 7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1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5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9 w 33"/>
                <a:gd name="T77" fmla="*/ 12 h 40"/>
                <a:gd name="T78" fmla="*/ 8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7" y="22"/>
                    <a:pt x="7" y="22"/>
                    <a:pt x="7"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20" y="33"/>
                  </a:cubicBezTo>
                  <a:cubicBezTo>
                    <a:pt x="20" y="32"/>
                    <a:pt x="21" y="32"/>
                    <a:pt x="22" y="32"/>
                  </a:cubicBezTo>
                  <a:cubicBezTo>
                    <a:pt x="22" y="32"/>
                    <a:pt x="23" y="31"/>
                    <a:pt x="23" y="31"/>
                  </a:cubicBezTo>
                  <a:cubicBezTo>
                    <a:pt x="24" y="31"/>
                    <a:pt x="25"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3"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0"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5" y="16"/>
                  </a:moveTo>
                  <a:cubicBezTo>
                    <a:pt x="25" y="15"/>
                    <a:pt x="25" y="13"/>
                    <a:pt x="25"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5" y="16"/>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82" name="Freeform 46">
              <a:extLst>
                <a:ext uri="{FF2B5EF4-FFF2-40B4-BE49-F238E27FC236}">
                  <a16:creationId xmlns:a16="http://schemas.microsoft.com/office/drawing/2014/main" id="{7D9DDA17-670E-48C3-828B-7019984CADAE}"/>
                </a:ext>
              </a:extLst>
            </p:cNvPr>
            <p:cNvSpPr>
              <a:spLocks/>
            </p:cNvSpPr>
            <p:nvPr userDrawn="1"/>
          </p:nvSpPr>
          <p:spPr bwMode="auto">
            <a:xfrm>
              <a:off x="2997738" y="8864792"/>
              <a:ext cx="39970" cy="75139"/>
            </a:xfrm>
            <a:custGeom>
              <a:avLst/>
              <a:gdLst>
                <a:gd name="T0" fmla="*/ 21 w 23"/>
                <a:gd name="T1" fmla="*/ 8 h 39"/>
                <a:gd name="T2" fmla="*/ 18 w 23"/>
                <a:gd name="T3" fmla="*/ 7 h 39"/>
                <a:gd name="T4" fmla="*/ 15 w 23"/>
                <a:gd name="T5" fmla="*/ 7 h 39"/>
                <a:gd name="T6" fmla="*/ 10 w 23"/>
                <a:gd name="T7" fmla="*/ 9 h 39"/>
                <a:gd name="T8" fmla="*/ 8 w 23"/>
                <a:gd name="T9" fmla="*/ 17 h 39"/>
                <a:gd name="T10" fmla="*/ 8 w 23"/>
                <a:gd name="T11" fmla="*/ 39 h 39"/>
                <a:gd name="T12" fmla="*/ 0 w 23"/>
                <a:gd name="T13" fmla="*/ 39 h 39"/>
                <a:gd name="T14" fmla="*/ 0 w 23"/>
                <a:gd name="T15" fmla="*/ 0 h 39"/>
                <a:gd name="T16" fmla="*/ 8 w 23"/>
                <a:gd name="T17" fmla="*/ 0 h 39"/>
                <a:gd name="T18" fmla="*/ 8 w 23"/>
                <a:gd name="T19" fmla="*/ 4 h 39"/>
                <a:gd name="T20" fmla="*/ 9 w 23"/>
                <a:gd name="T21" fmla="*/ 2 h 39"/>
                <a:gd name="T22" fmla="*/ 11 w 23"/>
                <a:gd name="T23" fmla="*/ 1 h 39"/>
                <a:gd name="T24" fmla="*/ 14 w 23"/>
                <a:gd name="T25" fmla="*/ 0 h 39"/>
                <a:gd name="T26" fmla="*/ 16 w 23"/>
                <a:gd name="T27" fmla="*/ 0 h 39"/>
                <a:gd name="T28" fmla="*/ 20 w 23"/>
                <a:gd name="T29" fmla="*/ 0 h 39"/>
                <a:gd name="T30" fmla="*/ 23 w 23"/>
                <a:gd name="T31" fmla="*/ 1 h 39"/>
                <a:gd name="T32" fmla="*/ 21 w 23"/>
                <a:gd name="T33" fmla="*/ 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39">
                  <a:moveTo>
                    <a:pt x="21" y="8"/>
                  </a:moveTo>
                  <a:cubicBezTo>
                    <a:pt x="20" y="8"/>
                    <a:pt x="19" y="8"/>
                    <a:pt x="18" y="7"/>
                  </a:cubicBezTo>
                  <a:cubicBezTo>
                    <a:pt x="17" y="7"/>
                    <a:pt x="16" y="7"/>
                    <a:pt x="15" y="7"/>
                  </a:cubicBezTo>
                  <a:cubicBezTo>
                    <a:pt x="13" y="7"/>
                    <a:pt x="11" y="8"/>
                    <a:pt x="10" y="9"/>
                  </a:cubicBezTo>
                  <a:cubicBezTo>
                    <a:pt x="8" y="11"/>
                    <a:pt x="8" y="14"/>
                    <a:pt x="8" y="17"/>
                  </a:cubicBezTo>
                  <a:cubicBezTo>
                    <a:pt x="8" y="39"/>
                    <a:pt x="8" y="39"/>
                    <a:pt x="8" y="39"/>
                  </a:cubicBezTo>
                  <a:cubicBezTo>
                    <a:pt x="0" y="39"/>
                    <a:pt x="0" y="39"/>
                    <a:pt x="0" y="39"/>
                  </a:cubicBezTo>
                  <a:cubicBezTo>
                    <a:pt x="0" y="0"/>
                    <a:pt x="0" y="0"/>
                    <a:pt x="0" y="0"/>
                  </a:cubicBezTo>
                  <a:cubicBezTo>
                    <a:pt x="8" y="0"/>
                    <a:pt x="8" y="0"/>
                    <a:pt x="8" y="0"/>
                  </a:cubicBezTo>
                  <a:cubicBezTo>
                    <a:pt x="8" y="4"/>
                    <a:pt x="8" y="4"/>
                    <a:pt x="8" y="4"/>
                  </a:cubicBezTo>
                  <a:cubicBezTo>
                    <a:pt x="8" y="3"/>
                    <a:pt x="9" y="3"/>
                    <a:pt x="9" y="2"/>
                  </a:cubicBezTo>
                  <a:cubicBezTo>
                    <a:pt x="10" y="2"/>
                    <a:pt x="10" y="1"/>
                    <a:pt x="11" y="1"/>
                  </a:cubicBezTo>
                  <a:cubicBezTo>
                    <a:pt x="12" y="0"/>
                    <a:pt x="13" y="0"/>
                    <a:pt x="14" y="0"/>
                  </a:cubicBezTo>
                  <a:cubicBezTo>
                    <a:pt x="14" y="0"/>
                    <a:pt x="15" y="0"/>
                    <a:pt x="16" y="0"/>
                  </a:cubicBezTo>
                  <a:cubicBezTo>
                    <a:pt x="18" y="0"/>
                    <a:pt x="19" y="0"/>
                    <a:pt x="20" y="0"/>
                  </a:cubicBezTo>
                  <a:cubicBezTo>
                    <a:pt x="21" y="0"/>
                    <a:pt x="22" y="1"/>
                    <a:pt x="23" y="1"/>
                  </a:cubicBezTo>
                  <a:lnTo>
                    <a:pt x="21" y="8"/>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83" name="Freeform 47">
              <a:extLst>
                <a:ext uri="{FF2B5EF4-FFF2-40B4-BE49-F238E27FC236}">
                  <a16:creationId xmlns:a16="http://schemas.microsoft.com/office/drawing/2014/main" id="{F3FACDDB-7DB0-433A-9A11-F71FB2477C04}"/>
                </a:ext>
              </a:extLst>
            </p:cNvPr>
            <p:cNvSpPr>
              <a:spLocks/>
            </p:cNvSpPr>
            <p:nvPr userDrawn="1"/>
          </p:nvSpPr>
          <p:spPr bwMode="auto">
            <a:xfrm>
              <a:off x="3032862" y="8918840"/>
              <a:ext cx="20591" cy="22410"/>
            </a:xfrm>
            <a:custGeom>
              <a:avLst/>
              <a:gdLst>
                <a:gd name="T0" fmla="*/ 12 w 12"/>
                <a:gd name="T1" fmla="*/ 6 h 12"/>
                <a:gd name="T2" fmla="*/ 11 w 12"/>
                <a:gd name="T3" fmla="*/ 8 h 12"/>
                <a:gd name="T4" fmla="*/ 10 w 12"/>
                <a:gd name="T5" fmla="*/ 10 h 12"/>
                <a:gd name="T6" fmla="*/ 8 w 12"/>
                <a:gd name="T7" fmla="*/ 11 h 12"/>
                <a:gd name="T8" fmla="*/ 6 w 12"/>
                <a:gd name="T9" fmla="*/ 12 h 12"/>
                <a:gd name="T10" fmla="*/ 3 w 12"/>
                <a:gd name="T11" fmla="*/ 11 h 12"/>
                <a:gd name="T12" fmla="*/ 2 w 12"/>
                <a:gd name="T13" fmla="*/ 10 h 12"/>
                <a:gd name="T14" fmla="*/ 0 w 12"/>
                <a:gd name="T15" fmla="*/ 8 h 12"/>
                <a:gd name="T16" fmla="*/ 0 w 12"/>
                <a:gd name="T17" fmla="*/ 6 h 12"/>
                <a:gd name="T18" fmla="*/ 0 w 12"/>
                <a:gd name="T19" fmla="*/ 4 h 12"/>
                <a:gd name="T20" fmla="*/ 2 w 12"/>
                <a:gd name="T21" fmla="*/ 2 h 12"/>
                <a:gd name="T22" fmla="*/ 3 w 12"/>
                <a:gd name="T23" fmla="*/ 0 h 12"/>
                <a:gd name="T24" fmla="*/ 6 w 12"/>
                <a:gd name="T25" fmla="*/ 0 h 12"/>
                <a:gd name="T26" fmla="*/ 8 w 12"/>
                <a:gd name="T27" fmla="*/ 0 h 12"/>
                <a:gd name="T28" fmla="*/ 10 w 12"/>
                <a:gd name="T29" fmla="*/ 2 h 12"/>
                <a:gd name="T30" fmla="*/ 11 w 12"/>
                <a:gd name="T31" fmla="*/ 4 h 12"/>
                <a:gd name="T32" fmla="*/ 12 w 12"/>
                <a:gd name="T33"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 h="12">
                  <a:moveTo>
                    <a:pt x="12" y="6"/>
                  </a:moveTo>
                  <a:cubicBezTo>
                    <a:pt x="12" y="7"/>
                    <a:pt x="11" y="7"/>
                    <a:pt x="11" y="8"/>
                  </a:cubicBezTo>
                  <a:cubicBezTo>
                    <a:pt x="11" y="9"/>
                    <a:pt x="10" y="9"/>
                    <a:pt x="10" y="10"/>
                  </a:cubicBezTo>
                  <a:cubicBezTo>
                    <a:pt x="9" y="10"/>
                    <a:pt x="9" y="11"/>
                    <a:pt x="8" y="11"/>
                  </a:cubicBezTo>
                  <a:cubicBezTo>
                    <a:pt x="7" y="11"/>
                    <a:pt x="7" y="12"/>
                    <a:pt x="6" y="12"/>
                  </a:cubicBezTo>
                  <a:cubicBezTo>
                    <a:pt x="5" y="12"/>
                    <a:pt x="4" y="11"/>
                    <a:pt x="3" y="11"/>
                  </a:cubicBezTo>
                  <a:cubicBezTo>
                    <a:pt x="3" y="11"/>
                    <a:pt x="2" y="10"/>
                    <a:pt x="2" y="10"/>
                  </a:cubicBezTo>
                  <a:cubicBezTo>
                    <a:pt x="1" y="9"/>
                    <a:pt x="1" y="9"/>
                    <a:pt x="0" y="8"/>
                  </a:cubicBezTo>
                  <a:cubicBezTo>
                    <a:pt x="0" y="7"/>
                    <a:pt x="0" y="7"/>
                    <a:pt x="0" y="6"/>
                  </a:cubicBezTo>
                  <a:cubicBezTo>
                    <a:pt x="0" y="5"/>
                    <a:pt x="0" y="4"/>
                    <a:pt x="0" y="4"/>
                  </a:cubicBezTo>
                  <a:cubicBezTo>
                    <a:pt x="1" y="3"/>
                    <a:pt x="1" y="2"/>
                    <a:pt x="2" y="2"/>
                  </a:cubicBezTo>
                  <a:cubicBezTo>
                    <a:pt x="2" y="1"/>
                    <a:pt x="3" y="1"/>
                    <a:pt x="3" y="0"/>
                  </a:cubicBezTo>
                  <a:cubicBezTo>
                    <a:pt x="4" y="0"/>
                    <a:pt x="5" y="0"/>
                    <a:pt x="6" y="0"/>
                  </a:cubicBezTo>
                  <a:cubicBezTo>
                    <a:pt x="7" y="0"/>
                    <a:pt x="7" y="0"/>
                    <a:pt x="8" y="0"/>
                  </a:cubicBezTo>
                  <a:cubicBezTo>
                    <a:pt x="9" y="1"/>
                    <a:pt x="9" y="1"/>
                    <a:pt x="10" y="2"/>
                  </a:cubicBezTo>
                  <a:cubicBezTo>
                    <a:pt x="10" y="2"/>
                    <a:pt x="11" y="3"/>
                    <a:pt x="11" y="4"/>
                  </a:cubicBezTo>
                  <a:cubicBezTo>
                    <a:pt x="11" y="4"/>
                    <a:pt x="12" y="5"/>
                    <a:pt x="12" y="6"/>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84" name="Freeform 48">
              <a:extLst>
                <a:ext uri="{FF2B5EF4-FFF2-40B4-BE49-F238E27FC236}">
                  <a16:creationId xmlns:a16="http://schemas.microsoft.com/office/drawing/2014/main" id="{EA9E3C5C-36F3-44B0-91ED-8C4B479764C2}"/>
                </a:ext>
              </a:extLst>
            </p:cNvPr>
            <p:cNvSpPr>
              <a:spLocks/>
            </p:cNvSpPr>
            <p:nvPr userDrawn="1"/>
          </p:nvSpPr>
          <p:spPr bwMode="auto">
            <a:xfrm>
              <a:off x="359756" y="8997935"/>
              <a:ext cx="65405" cy="98868"/>
            </a:xfrm>
            <a:custGeom>
              <a:avLst/>
              <a:gdLst>
                <a:gd name="T0" fmla="*/ 32 w 54"/>
                <a:gd name="T1" fmla="*/ 12 h 75"/>
                <a:gd name="T2" fmla="*/ 32 w 54"/>
                <a:gd name="T3" fmla="*/ 75 h 75"/>
                <a:gd name="T4" fmla="*/ 22 w 54"/>
                <a:gd name="T5" fmla="*/ 75 h 75"/>
                <a:gd name="T6" fmla="*/ 22 w 54"/>
                <a:gd name="T7" fmla="*/ 12 h 75"/>
                <a:gd name="T8" fmla="*/ 0 w 54"/>
                <a:gd name="T9" fmla="*/ 12 h 75"/>
                <a:gd name="T10" fmla="*/ 0 w 54"/>
                <a:gd name="T11" fmla="*/ 0 h 75"/>
                <a:gd name="T12" fmla="*/ 54 w 54"/>
                <a:gd name="T13" fmla="*/ 0 h 75"/>
                <a:gd name="T14" fmla="*/ 54 w 54"/>
                <a:gd name="T15" fmla="*/ 12 h 75"/>
                <a:gd name="T16" fmla="*/ 32 w 54"/>
                <a:gd name="T17" fmla="*/ 1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75">
                  <a:moveTo>
                    <a:pt x="32" y="12"/>
                  </a:moveTo>
                  <a:lnTo>
                    <a:pt x="32" y="75"/>
                  </a:lnTo>
                  <a:lnTo>
                    <a:pt x="22" y="75"/>
                  </a:lnTo>
                  <a:lnTo>
                    <a:pt x="22" y="12"/>
                  </a:lnTo>
                  <a:lnTo>
                    <a:pt x="0" y="12"/>
                  </a:lnTo>
                  <a:lnTo>
                    <a:pt x="0" y="0"/>
                  </a:lnTo>
                  <a:lnTo>
                    <a:pt x="54" y="0"/>
                  </a:lnTo>
                  <a:lnTo>
                    <a:pt x="54" y="12"/>
                  </a:lnTo>
                  <a:lnTo>
                    <a:pt x="32" y="12"/>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85" name="Freeform 49">
              <a:extLst>
                <a:ext uri="{FF2B5EF4-FFF2-40B4-BE49-F238E27FC236}">
                  <a16:creationId xmlns:a16="http://schemas.microsoft.com/office/drawing/2014/main" id="{4F97A9F6-AC06-4D57-B6FD-4C1A896E1AD0}"/>
                </a:ext>
              </a:extLst>
            </p:cNvPr>
            <p:cNvSpPr>
              <a:spLocks/>
            </p:cNvSpPr>
            <p:nvPr userDrawn="1"/>
          </p:nvSpPr>
          <p:spPr bwMode="auto">
            <a:xfrm>
              <a:off x="437273" y="8993980"/>
              <a:ext cx="54504" cy="102823"/>
            </a:xfrm>
            <a:custGeom>
              <a:avLst/>
              <a:gdLst>
                <a:gd name="T0" fmla="*/ 23 w 31"/>
                <a:gd name="T1" fmla="*/ 53 h 53"/>
                <a:gd name="T2" fmla="*/ 23 w 31"/>
                <a:gd name="T3" fmla="*/ 32 h 53"/>
                <a:gd name="T4" fmla="*/ 21 w 31"/>
                <a:gd name="T5" fmla="*/ 24 h 53"/>
                <a:gd name="T6" fmla="*/ 15 w 31"/>
                <a:gd name="T7" fmla="*/ 21 h 53"/>
                <a:gd name="T8" fmla="*/ 12 w 31"/>
                <a:gd name="T9" fmla="*/ 22 h 53"/>
                <a:gd name="T10" fmla="*/ 9 w 31"/>
                <a:gd name="T11" fmla="*/ 24 h 53"/>
                <a:gd name="T12" fmla="*/ 8 w 31"/>
                <a:gd name="T13" fmla="*/ 27 h 53"/>
                <a:gd name="T14" fmla="*/ 7 w 31"/>
                <a:gd name="T15" fmla="*/ 31 h 53"/>
                <a:gd name="T16" fmla="*/ 7 w 31"/>
                <a:gd name="T17" fmla="*/ 53 h 53"/>
                <a:gd name="T18" fmla="*/ 0 w 31"/>
                <a:gd name="T19" fmla="*/ 53 h 53"/>
                <a:gd name="T20" fmla="*/ 0 w 31"/>
                <a:gd name="T21" fmla="*/ 4 h 53"/>
                <a:gd name="T22" fmla="*/ 7 w 31"/>
                <a:gd name="T23" fmla="*/ 0 h 53"/>
                <a:gd name="T24" fmla="*/ 7 w 31"/>
                <a:gd name="T25" fmla="*/ 19 h 53"/>
                <a:gd name="T26" fmla="*/ 9 w 31"/>
                <a:gd name="T27" fmla="*/ 17 h 53"/>
                <a:gd name="T28" fmla="*/ 11 w 31"/>
                <a:gd name="T29" fmla="*/ 15 h 53"/>
                <a:gd name="T30" fmla="*/ 14 w 31"/>
                <a:gd name="T31" fmla="*/ 14 h 53"/>
                <a:gd name="T32" fmla="*/ 17 w 31"/>
                <a:gd name="T33" fmla="*/ 14 h 53"/>
                <a:gd name="T34" fmla="*/ 23 w 31"/>
                <a:gd name="T35" fmla="*/ 15 h 53"/>
                <a:gd name="T36" fmla="*/ 27 w 31"/>
                <a:gd name="T37" fmla="*/ 18 h 53"/>
                <a:gd name="T38" fmla="*/ 30 w 31"/>
                <a:gd name="T39" fmla="*/ 24 h 53"/>
                <a:gd name="T40" fmla="*/ 31 w 31"/>
                <a:gd name="T41" fmla="*/ 31 h 53"/>
                <a:gd name="T42" fmla="*/ 31 w 31"/>
                <a:gd name="T43" fmla="*/ 53 h 53"/>
                <a:gd name="T44" fmla="*/ 23 w 31"/>
                <a:gd name="T45"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3">
                  <a:moveTo>
                    <a:pt x="23" y="53"/>
                  </a:moveTo>
                  <a:cubicBezTo>
                    <a:pt x="23" y="32"/>
                    <a:pt x="23" y="32"/>
                    <a:pt x="23" y="32"/>
                  </a:cubicBezTo>
                  <a:cubicBezTo>
                    <a:pt x="23" y="28"/>
                    <a:pt x="22" y="25"/>
                    <a:pt x="21" y="24"/>
                  </a:cubicBezTo>
                  <a:cubicBezTo>
                    <a:pt x="20" y="22"/>
                    <a:pt x="18" y="21"/>
                    <a:pt x="15" y="21"/>
                  </a:cubicBezTo>
                  <a:cubicBezTo>
                    <a:pt x="14" y="21"/>
                    <a:pt x="13" y="21"/>
                    <a:pt x="12" y="22"/>
                  </a:cubicBezTo>
                  <a:cubicBezTo>
                    <a:pt x="11" y="22"/>
                    <a:pt x="10" y="23"/>
                    <a:pt x="9" y="24"/>
                  </a:cubicBezTo>
                  <a:cubicBezTo>
                    <a:pt x="9" y="24"/>
                    <a:pt x="8" y="25"/>
                    <a:pt x="8" y="27"/>
                  </a:cubicBezTo>
                  <a:cubicBezTo>
                    <a:pt x="7" y="28"/>
                    <a:pt x="7" y="29"/>
                    <a:pt x="7" y="31"/>
                  </a:cubicBezTo>
                  <a:cubicBezTo>
                    <a:pt x="7" y="53"/>
                    <a:pt x="7" y="53"/>
                    <a:pt x="7" y="53"/>
                  </a:cubicBezTo>
                  <a:cubicBezTo>
                    <a:pt x="0" y="53"/>
                    <a:pt x="0" y="53"/>
                    <a:pt x="0" y="53"/>
                  </a:cubicBezTo>
                  <a:cubicBezTo>
                    <a:pt x="0" y="4"/>
                    <a:pt x="0" y="4"/>
                    <a:pt x="0" y="4"/>
                  </a:cubicBezTo>
                  <a:cubicBezTo>
                    <a:pt x="7" y="0"/>
                    <a:pt x="7" y="0"/>
                    <a:pt x="7" y="0"/>
                  </a:cubicBezTo>
                  <a:cubicBezTo>
                    <a:pt x="7" y="19"/>
                    <a:pt x="7" y="19"/>
                    <a:pt x="7" y="19"/>
                  </a:cubicBezTo>
                  <a:cubicBezTo>
                    <a:pt x="8" y="18"/>
                    <a:pt x="8" y="17"/>
                    <a:pt x="9" y="17"/>
                  </a:cubicBezTo>
                  <a:cubicBezTo>
                    <a:pt x="10" y="16"/>
                    <a:pt x="10" y="16"/>
                    <a:pt x="11" y="15"/>
                  </a:cubicBezTo>
                  <a:cubicBezTo>
                    <a:pt x="12" y="15"/>
                    <a:pt x="13" y="15"/>
                    <a:pt x="14" y="14"/>
                  </a:cubicBezTo>
                  <a:cubicBezTo>
                    <a:pt x="15" y="14"/>
                    <a:pt x="16" y="14"/>
                    <a:pt x="17" y="14"/>
                  </a:cubicBezTo>
                  <a:cubicBezTo>
                    <a:pt x="19" y="14"/>
                    <a:pt x="21" y="14"/>
                    <a:pt x="23" y="15"/>
                  </a:cubicBezTo>
                  <a:cubicBezTo>
                    <a:pt x="25" y="16"/>
                    <a:pt x="26" y="17"/>
                    <a:pt x="27" y="18"/>
                  </a:cubicBezTo>
                  <a:cubicBezTo>
                    <a:pt x="28" y="20"/>
                    <a:pt x="29" y="22"/>
                    <a:pt x="30" y="24"/>
                  </a:cubicBezTo>
                  <a:cubicBezTo>
                    <a:pt x="30" y="26"/>
                    <a:pt x="31" y="29"/>
                    <a:pt x="31" y="31"/>
                  </a:cubicBezTo>
                  <a:cubicBezTo>
                    <a:pt x="31" y="53"/>
                    <a:pt x="31" y="53"/>
                    <a:pt x="31" y="53"/>
                  </a:cubicBezTo>
                  <a:lnTo>
                    <a:pt x="23" y="53"/>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86" name="Freeform 50">
              <a:extLst>
                <a:ext uri="{FF2B5EF4-FFF2-40B4-BE49-F238E27FC236}">
                  <a16:creationId xmlns:a16="http://schemas.microsoft.com/office/drawing/2014/main" id="{C86EB645-539A-4AC7-BE59-66C4553C331E}"/>
                </a:ext>
              </a:extLst>
            </p:cNvPr>
            <p:cNvSpPr>
              <a:spLocks noEditPoints="1"/>
            </p:cNvSpPr>
            <p:nvPr userDrawn="1"/>
          </p:nvSpPr>
          <p:spPr bwMode="auto">
            <a:xfrm>
              <a:off x="503889" y="9020344"/>
              <a:ext cx="59349" cy="77776"/>
            </a:xfrm>
            <a:custGeom>
              <a:avLst/>
              <a:gdLst>
                <a:gd name="T0" fmla="*/ 33 w 33"/>
                <a:gd name="T1" fmla="*/ 19 h 40"/>
                <a:gd name="T2" fmla="*/ 33 w 33"/>
                <a:gd name="T3" fmla="*/ 21 h 40"/>
                <a:gd name="T4" fmla="*/ 33 w 33"/>
                <a:gd name="T5" fmla="*/ 23 h 40"/>
                <a:gd name="T6" fmla="*/ 7 w 33"/>
                <a:gd name="T7" fmla="*/ 23 h 40"/>
                <a:gd name="T8" fmla="*/ 9 w 33"/>
                <a:gd name="T9" fmla="*/ 28 h 40"/>
                <a:gd name="T10" fmla="*/ 11 w 33"/>
                <a:gd name="T11" fmla="*/ 31 h 40"/>
                <a:gd name="T12" fmla="*/ 14 w 33"/>
                <a:gd name="T13" fmla="*/ 33 h 40"/>
                <a:gd name="T14" fmla="*/ 17 w 33"/>
                <a:gd name="T15" fmla="*/ 33 h 40"/>
                <a:gd name="T16" fmla="*/ 19 w 33"/>
                <a:gd name="T17" fmla="*/ 33 h 40"/>
                <a:gd name="T18" fmla="*/ 22 w 33"/>
                <a:gd name="T19" fmla="*/ 32 h 40"/>
                <a:gd name="T20" fmla="*/ 23 w 33"/>
                <a:gd name="T21" fmla="*/ 32 h 40"/>
                <a:gd name="T22" fmla="*/ 25 w 33"/>
                <a:gd name="T23" fmla="*/ 30 h 40"/>
                <a:gd name="T24" fmla="*/ 30 w 33"/>
                <a:gd name="T25" fmla="*/ 35 h 40"/>
                <a:gd name="T26" fmla="*/ 27 w 33"/>
                <a:gd name="T27" fmla="*/ 37 h 40"/>
                <a:gd name="T28" fmla="*/ 24 w 33"/>
                <a:gd name="T29" fmla="*/ 39 h 40"/>
                <a:gd name="T30" fmla="*/ 21 w 33"/>
                <a:gd name="T31" fmla="*/ 40 h 40"/>
                <a:gd name="T32" fmla="*/ 17 w 33"/>
                <a:gd name="T33" fmla="*/ 40 h 40"/>
                <a:gd name="T34" fmla="*/ 12 w 33"/>
                <a:gd name="T35" fmla="*/ 39 h 40"/>
                <a:gd name="T36" fmla="*/ 8 w 33"/>
                <a:gd name="T37" fmla="*/ 38 h 40"/>
                <a:gd name="T38" fmla="*/ 5 w 33"/>
                <a:gd name="T39" fmla="*/ 35 h 40"/>
                <a:gd name="T40" fmla="*/ 3 w 33"/>
                <a:gd name="T41" fmla="*/ 31 h 40"/>
                <a:gd name="T42" fmla="*/ 1 w 33"/>
                <a:gd name="T43" fmla="*/ 26 h 40"/>
                <a:gd name="T44" fmla="*/ 0 w 33"/>
                <a:gd name="T45" fmla="*/ 20 h 40"/>
                <a:gd name="T46" fmla="*/ 1 w 33"/>
                <a:gd name="T47" fmla="*/ 12 h 40"/>
                <a:gd name="T48" fmla="*/ 5 w 33"/>
                <a:gd name="T49" fmla="*/ 5 h 40"/>
                <a:gd name="T50" fmla="*/ 10 w 33"/>
                <a:gd name="T51" fmla="*/ 1 h 40"/>
                <a:gd name="T52" fmla="*/ 17 w 33"/>
                <a:gd name="T53" fmla="*/ 0 h 40"/>
                <a:gd name="T54" fmla="*/ 24 w 33"/>
                <a:gd name="T55" fmla="*/ 2 h 40"/>
                <a:gd name="T56" fmla="*/ 29 w 33"/>
                <a:gd name="T57" fmla="*/ 6 h 40"/>
                <a:gd name="T58" fmla="*/ 32 w 33"/>
                <a:gd name="T59" fmla="*/ 12 h 40"/>
                <a:gd name="T60" fmla="*/ 33 w 33"/>
                <a:gd name="T61" fmla="*/ 19 h 40"/>
                <a:gd name="T62" fmla="*/ 25 w 33"/>
                <a:gd name="T63" fmla="*/ 17 h 40"/>
                <a:gd name="T64" fmla="*/ 25 w 33"/>
                <a:gd name="T65" fmla="*/ 13 h 40"/>
                <a:gd name="T66" fmla="*/ 23 w 33"/>
                <a:gd name="T67" fmla="*/ 10 h 40"/>
                <a:gd name="T68" fmla="*/ 20 w 33"/>
                <a:gd name="T69" fmla="*/ 8 h 40"/>
                <a:gd name="T70" fmla="*/ 16 w 33"/>
                <a:gd name="T71" fmla="*/ 7 h 40"/>
                <a:gd name="T72" fmla="*/ 13 w 33"/>
                <a:gd name="T73" fmla="*/ 8 h 40"/>
                <a:gd name="T74" fmla="*/ 10 w 33"/>
                <a:gd name="T75" fmla="*/ 9 h 40"/>
                <a:gd name="T76" fmla="*/ 9 w 33"/>
                <a:gd name="T77" fmla="*/ 12 h 40"/>
                <a:gd name="T78" fmla="*/ 8 w 33"/>
                <a:gd name="T79" fmla="*/ 17 h 40"/>
                <a:gd name="T80" fmla="*/ 25 w 33"/>
                <a:gd name="T81"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20"/>
                    <a:pt x="33" y="21"/>
                    <a:pt x="33" y="21"/>
                  </a:cubicBezTo>
                  <a:cubicBezTo>
                    <a:pt x="33" y="22"/>
                    <a:pt x="33" y="22"/>
                    <a:pt x="33" y="23"/>
                  </a:cubicBezTo>
                  <a:cubicBezTo>
                    <a:pt x="7" y="23"/>
                    <a:pt x="7" y="23"/>
                    <a:pt x="7" y="23"/>
                  </a:cubicBezTo>
                  <a:cubicBezTo>
                    <a:pt x="8" y="25"/>
                    <a:pt x="8" y="26"/>
                    <a:pt x="9" y="28"/>
                  </a:cubicBezTo>
                  <a:cubicBezTo>
                    <a:pt x="9" y="29"/>
                    <a:pt x="10" y="30"/>
                    <a:pt x="11" y="31"/>
                  </a:cubicBezTo>
                  <a:cubicBezTo>
                    <a:pt x="12" y="32"/>
                    <a:pt x="13" y="32"/>
                    <a:pt x="14" y="33"/>
                  </a:cubicBezTo>
                  <a:cubicBezTo>
                    <a:pt x="15" y="33"/>
                    <a:pt x="16" y="33"/>
                    <a:pt x="17" y="33"/>
                  </a:cubicBezTo>
                  <a:cubicBezTo>
                    <a:pt x="18" y="33"/>
                    <a:pt x="19" y="33"/>
                    <a:pt x="19" y="33"/>
                  </a:cubicBezTo>
                  <a:cubicBezTo>
                    <a:pt x="20" y="33"/>
                    <a:pt x="21" y="33"/>
                    <a:pt x="22" y="32"/>
                  </a:cubicBezTo>
                  <a:cubicBezTo>
                    <a:pt x="22" y="32"/>
                    <a:pt x="23" y="32"/>
                    <a:pt x="23" y="32"/>
                  </a:cubicBezTo>
                  <a:cubicBezTo>
                    <a:pt x="24" y="31"/>
                    <a:pt x="25" y="31"/>
                    <a:pt x="25" y="30"/>
                  </a:cubicBezTo>
                  <a:cubicBezTo>
                    <a:pt x="30" y="35"/>
                    <a:pt x="30" y="35"/>
                    <a:pt x="30" y="35"/>
                  </a:cubicBezTo>
                  <a:cubicBezTo>
                    <a:pt x="29" y="36"/>
                    <a:pt x="28" y="37"/>
                    <a:pt x="27" y="37"/>
                  </a:cubicBezTo>
                  <a:cubicBezTo>
                    <a:pt x="26" y="38"/>
                    <a:pt x="25" y="38"/>
                    <a:pt x="24" y="39"/>
                  </a:cubicBezTo>
                  <a:cubicBezTo>
                    <a:pt x="23" y="39"/>
                    <a:pt x="22" y="40"/>
                    <a:pt x="21" y="40"/>
                  </a:cubicBezTo>
                  <a:cubicBezTo>
                    <a:pt x="20" y="40"/>
                    <a:pt x="18" y="40"/>
                    <a:pt x="17" y="40"/>
                  </a:cubicBezTo>
                  <a:cubicBezTo>
                    <a:pt x="15" y="40"/>
                    <a:pt x="13" y="40"/>
                    <a:pt x="12" y="39"/>
                  </a:cubicBezTo>
                  <a:cubicBezTo>
                    <a:pt x="11" y="39"/>
                    <a:pt x="9" y="38"/>
                    <a:pt x="8" y="38"/>
                  </a:cubicBezTo>
                  <a:cubicBezTo>
                    <a:pt x="7" y="37"/>
                    <a:pt x="6" y="36"/>
                    <a:pt x="5" y="35"/>
                  </a:cubicBezTo>
                  <a:cubicBezTo>
                    <a:pt x="4" y="34"/>
                    <a:pt x="3" y="33"/>
                    <a:pt x="3" y="31"/>
                  </a:cubicBezTo>
                  <a:cubicBezTo>
                    <a:pt x="2" y="30"/>
                    <a:pt x="1" y="28"/>
                    <a:pt x="1" y="26"/>
                  </a:cubicBezTo>
                  <a:cubicBezTo>
                    <a:pt x="0" y="24"/>
                    <a:pt x="0" y="22"/>
                    <a:pt x="0" y="20"/>
                  </a:cubicBezTo>
                  <a:cubicBezTo>
                    <a:pt x="0" y="17"/>
                    <a:pt x="0" y="14"/>
                    <a:pt x="1" y="12"/>
                  </a:cubicBezTo>
                  <a:cubicBezTo>
                    <a:pt x="2" y="9"/>
                    <a:pt x="3" y="7"/>
                    <a:pt x="5" y="5"/>
                  </a:cubicBezTo>
                  <a:cubicBezTo>
                    <a:pt x="6" y="4"/>
                    <a:pt x="8" y="2"/>
                    <a:pt x="10" y="1"/>
                  </a:cubicBezTo>
                  <a:cubicBezTo>
                    <a:pt x="12" y="1"/>
                    <a:pt x="14" y="0"/>
                    <a:pt x="17" y="0"/>
                  </a:cubicBezTo>
                  <a:cubicBezTo>
                    <a:pt x="20" y="0"/>
                    <a:pt x="22" y="1"/>
                    <a:pt x="24" y="2"/>
                  </a:cubicBezTo>
                  <a:cubicBezTo>
                    <a:pt x="26" y="3"/>
                    <a:pt x="28" y="4"/>
                    <a:pt x="29" y="6"/>
                  </a:cubicBezTo>
                  <a:cubicBezTo>
                    <a:pt x="30" y="8"/>
                    <a:pt x="31" y="10"/>
                    <a:pt x="32" y="12"/>
                  </a:cubicBezTo>
                  <a:cubicBezTo>
                    <a:pt x="33" y="14"/>
                    <a:pt x="33" y="17"/>
                    <a:pt x="33" y="19"/>
                  </a:cubicBezTo>
                  <a:close/>
                  <a:moveTo>
                    <a:pt x="25" y="17"/>
                  </a:moveTo>
                  <a:cubicBezTo>
                    <a:pt x="25" y="15"/>
                    <a:pt x="25" y="14"/>
                    <a:pt x="25" y="13"/>
                  </a:cubicBezTo>
                  <a:cubicBezTo>
                    <a:pt x="24" y="12"/>
                    <a:pt x="24" y="11"/>
                    <a:pt x="23" y="10"/>
                  </a:cubicBezTo>
                  <a:cubicBezTo>
                    <a:pt x="22" y="9"/>
                    <a:pt x="21" y="8"/>
                    <a:pt x="20" y="8"/>
                  </a:cubicBezTo>
                  <a:cubicBezTo>
                    <a:pt x="19" y="7"/>
                    <a:pt x="18" y="7"/>
                    <a:pt x="16" y="7"/>
                  </a:cubicBezTo>
                  <a:cubicBezTo>
                    <a:pt x="15" y="7"/>
                    <a:pt x="14" y="7"/>
                    <a:pt x="13" y="8"/>
                  </a:cubicBezTo>
                  <a:cubicBezTo>
                    <a:pt x="12" y="8"/>
                    <a:pt x="11" y="9"/>
                    <a:pt x="10" y="9"/>
                  </a:cubicBezTo>
                  <a:cubicBezTo>
                    <a:pt x="10" y="10"/>
                    <a:pt x="9" y="11"/>
                    <a:pt x="9" y="12"/>
                  </a:cubicBezTo>
                  <a:cubicBezTo>
                    <a:pt x="8" y="14"/>
                    <a:pt x="8" y="15"/>
                    <a:pt x="8" y="17"/>
                  </a:cubicBezTo>
                  <a:lnTo>
                    <a:pt x="25" y="17"/>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87" name="Freeform 51">
              <a:extLst>
                <a:ext uri="{FF2B5EF4-FFF2-40B4-BE49-F238E27FC236}">
                  <a16:creationId xmlns:a16="http://schemas.microsoft.com/office/drawing/2014/main" id="{74182DF5-BB0F-4D95-BDA4-03FDC856BBD0}"/>
                </a:ext>
              </a:extLst>
            </p:cNvPr>
            <p:cNvSpPr>
              <a:spLocks noEditPoints="1"/>
            </p:cNvSpPr>
            <p:nvPr userDrawn="1"/>
          </p:nvSpPr>
          <p:spPr bwMode="auto">
            <a:xfrm>
              <a:off x="609262" y="8993980"/>
              <a:ext cx="58137" cy="104141"/>
            </a:xfrm>
            <a:custGeom>
              <a:avLst/>
              <a:gdLst>
                <a:gd name="T0" fmla="*/ 33 w 33"/>
                <a:gd name="T1" fmla="*/ 35 h 54"/>
                <a:gd name="T2" fmla="*/ 31 w 33"/>
                <a:gd name="T3" fmla="*/ 43 h 54"/>
                <a:gd name="T4" fmla="*/ 28 w 33"/>
                <a:gd name="T5" fmla="*/ 49 h 54"/>
                <a:gd name="T6" fmla="*/ 23 w 33"/>
                <a:gd name="T7" fmla="*/ 53 h 54"/>
                <a:gd name="T8" fmla="*/ 17 w 33"/>
                <a:gd name="T9" fmla="*/ 54 h 54"/>
                <a:gd name="T10" fmla="*/ 12 w 33"/>
                <a:gd name="T11" fmla="*/ 53 h 54"/>
                <a:gd name="T12" fmla="*/ 8 w 33"/>
                <a:gd name="T13" fmla="*/ 50 h 54"/>
                <a:gd name="T14" fmla="*/ 8 w 33"/>
                <a:gd name="T15" fmla="*/ 53 h 54"/>
                <a:gd name="T16" fmla="*/ 0 w 33"/>
                <a:gd name="T17" fmla="*/ 53 h 54"/>
                <a:gd name="T18" fmla="*/ 0 w 33"/>
                <a:gd name="T19" fmla="*/ 4 h 54"/>
                <a:gd name="T20" fmla="*/ 8 w 33"/>
                <a:gd name="T21" fmla="*/ 0 h 54"/>
                <a:gd name="T22" fmla="*/ 8 w 33"/>
                <a:gd name="T23" fmla="*/ 19 h 54"/>
                <a:gd name="T24" fmla="*/ 10 w 33"/>
                <a:gd name="T25" fmla="*/ 17 h 54"/>
                <a:gd name="T26" fmla="*/ 12 w 33"/>
                <a:gd name="T27" fmla="*/ 16 h 54"/>
                <a:gd name="T28" fmla="*/ 14 w 33"/>
                <a:gd name="T29" fmla="*/ 14 h 54"/>
                <a:gd name="T30" fmla="*/ 18 w 33"/>
                <a:gd name="T31" fmla="*/ 14 h 54"/>
                <a:gd name="T32" fmla="*/ 24 w 33"/>
                <a:gd name="T33" fmla="*/ 15 h 54"/>
                <a:gd name="T34" fmla="*/ 28 w 33"/>
                <a:gd name="T35" fmla="*/ 19 h 54"/>
                <a:gd name="T36" fmla="*/ 31 w 33"/>
                <a:gd name="T37" fmla="*/ 25 h 54"/>
                <a:gd name="T38" fmla="*/ 33 w 33"/>
                <a:gd name="T39" fmla="*/ 35 h 54"/>
                <a:gd name="T40" fmla="*/ 25 w 33"/>
                <a:gd name="T41" fmla="*/ 35 h 54"/>
                <a:gd name="T42" fmla="*/ 23 w 33"/>
                <a:gd name="T43" fmla="*/ 24 h 54"/>
                <a:gd name="T44" fmla="*/ 16 w 33"/>
                <a:gd name="T45" fmla="*/ 21 h 54"/>
                <a:gd name="T46" fmla="*/ 14 w 33"/>
                <a:gd name="T47" fmla="*/ 21 h 54"/>
                <a:gd name="T48" fmla="*/ 11 w 33"/>
                <a:gd name="T49" fmla="*/ 23 h 54"/>
                <a:gd name="T50" fmla="*/ 9 w 33"/>
                <a:gd name="T51" fmla="*/ 24 h 54"/>
                <a:gd name="T52" fmla="*/ 8 w 33"/>
                <a:gd name="T53" fmla="*/ 26 h 54"/>
                <a:gd name="T54" fmla="*/ 8 w 33"/>
                <a:gd name="T55" fmla="*/ 42 h 54"/>
                <a:gd name="T56" fmla="*/ 9 w 33"/>
                <a:gd name="T57" fmla="*/ 44 h 54"/>
                <a:gd name="T58" fmla="*/ 11 w 33"/>
                <a:gd name="T59" fmla="*/ 45 h 54"/>
                <a:gd name="T60" fmla="*/ 14 w 33"/>
                <a:gd name="T61" fmla="*/ 47 h 54"/>
                <a:gd name="T62" fmla="*/ 17 w 33"/>
                <a:gd name="T63" fmla="*/ 47 h 54"/>
                <a:gd name="T64" fmla="*/ 23 w 33"/>
                <a:gd name="T65" fmla="*/ 44 h 54"/>
                <a:gd name="T66" fmla="*/ 25 w 33"/>
                <a:gd name="T67" fmla="*/ 35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3" h="54">
                  <a:moveTo>
                    <a:pt x="33" y="35"/>
                  </a:moveTo>
                  <a:cubicBezTo>
                    <a:pt x="33" y="38"/>
                    <a:pt x="32" y="41"/>
                    <a:pt x="31" y="43"/>
                  </a:cubicBezTo>
                  <a:cubicBezTo>
                    <a:pt x="30" y="46"/>
                    <a:pt x="29" y="48"/>
                    <a:pt x="28" y="49"/>
                  </a:cubicBezTo>
                  <a:cubicBezTo>
                    <a:pt x="27" y="51"/>
                    <a:pt x="25" y="52"/>
                    <a:pt x="23" y="53"/>
                  </a:cubicBezTo>
                  <a:cubicBezTo>
                    <a:pt x="21" y="54"/>
                    <a:pt x="19" y="54"/>
                    <a:pt x="17" y="54"/>
                  </a:cubicBezTo>
                  <a:cubicBezTo>
                    <a:pt x="16" y="54"/>
                    <a:pt x="14" y="54"/>
                    <a:pt x="12" y="53"/>
                  </a:cubicBezTo>
                  <a:cubicBezTo>
                    <a:pt x="10" y="52"/>
                    <a:pt x="9" y="51"/>
                    <a:pt x="8" y="50"/>
                  </a:cubicBezTo>
                  <a:cubicBezTo>
                    <a:pt x="8" y="53"/>
                    <a:pt x="8" y="53"/>
                    <a:pt x="8" y="53"/>
                  </a:cubicBezTo>
                  <a:cubicBezTo>
                    <a:pt x="0" y="53"/>
                    <a:pt x="0" y="53"/>
                    <a:pt x="0" y="53"/>
                  </a:cubicBezTo>
                  <a:cubicBezTo>
                    <a:pt x="0" y="4"/>
                    <a:pt x="0" y="4"/>
                    <a:pt x="0" y="4"/>
                  </a:cubicBezTo>
                  <a:cubicBezTo>
                    <a:pt x="8" y="0"/>
                    <a:pt x="8" y="0"/>
                    <a:pt x="8" y="0"/>
                  </a:cubicBezTo>
                  <a:cubicBezTo>
                    <a:pt x="8" y="19"/>
                    <a:pt x="8" y="19"/>
                    <a:pt x="8" y="19"/>
                  </a:cubicBezTo>
                  <a:cubicBezTo>
                    <a:pt x="9" y="18"/>
                    <a:pt x="9" y="17"/>
                    <a:pt x="10" y="17"/>
                  </a:cubicBezTo>
                  <a:cubicBezTo>
                    <a:pt x="11" y="16"/>
                    <a:pt x="11" y="16"/>
                    <a:pt x="12" y="16"/>
                  </a:cubicBezTo>
                  <a:cubicBezTo>
                    <a:pt x="13" y="15"/>
                    <a:pt x="13" y="15"/>
                    <a:pt x="14" y="14"/>
                  </a:cubicBezTo>
                  <a:cubicBezTo>
                    <a:pt x="15" y="14"/>
                    <a:pt x="16" y="14"/>
                    <a:pt x="18" y="14"/>
                  </a:cubicBezTo>
                  <a:cubicBezTo>
                    <a:pt x="20" y="14"/>
                    <a:pt x="22" y="14"/>
                    <a:pt x="24" y="15"/>
                  </a:cubicBezTo>
                  <a:cubicBezTo>
                    <a:pt x="25" y="16"/>
                    <a:pt x="27" y="17"/>
                    <a:pt x="28" y="19"/>
                  </a:cubicBezTo>
                  <a:cubicBezTo>
                    <a:pt x="30" y="21"/>
                    <a:pt x="31" y="23"/>
                    <a:pt x="31" y="25"/>
                  </a:cubicBezTo>
                  <a:cubicBezTo>
                    <a:pt x="32" y="28"/>
                    <a:pt x="33" y="31"/>
                    <a:pt x="33" y="35"/>
                  </a:cubicBezTo>
                  <a:close/>
                  <a:moveTo>
                    <a:pt x="25" y="35"/>
                  </a:moveTo>
                  <a:cubicBezTo>
                    <a:pt x="25" y="30"/>
                    <a:pt x="24" y="27"/>
                    <a:pt x="23" y="24"/>
                  </a:cubicBezTo>
                  <a:cubicBezTo>
                    <a:pt x="21" y="22"/>
                    <a:pt x="19" y="21"/>
                    <a:pt x="16" y="21"/>
                  </a:cubicBezTo>
                  <a:cubicBezTo>
                    <a:pt x="15" y="21"/>
                    <a:pt x="15" y="21"/>
                    <a:pt x="14" y="21"/>
                  </a:cubicBezTo>
                  <a:cubicBezTo>
                    <a:pt x="13" y="22"/>
                    <a:pt x="12" y="22"/>
                    <a:pt x="11" y="23"/>
                  </a:cubicBezTo>
                  <a:cubicBezTo>
                    <a:pt x="11" y="23"/>
                    <a:pt x="10" y="24"/>
                    <a:pt x="9" y="24"/>
                  </a:cubicBezTo>
                  <a:cubicBezTo>
                    <a:pt x="9" y="25"/>
                    <a:pt x="8" y="25"/>
                    <a:pt x="8" y="26"/>
                  </a:cubicBezTo>
                  <a:cubicBezTo>
                    <a:pt x="8" y="42"/>
                    <a:pt x="8" y="42"/>
                    <a:pt x="8" y="42"/>
                  </a:cubicBezTo>
                  <a:cubicBezTo>
                    <a:pt x="8" y="43"/>
                    <a:pt x="9" y="43"/>
                    <a:pt x="9" y="44"/>
                  </a:cubicBezTo>
                  <a:cubicBezTo>
                    <a:pt x="10" y="44"/>
                    <a:pt x="11" y="45"/>
                    <a:pt x="11" y="45"/>
                  </a:cubicBezTo>
                  <a:cubicBezTo>
                    <a:pt x="12" y="46"/>
                    <a:pt x="13" y="46"/>
                    <a:pt x="14" y="47"/>
                  </a:cubicBezTo>
                  <a:cubicBezTo>
                    <a:pt x="15" y="47"/>
                    <a:pt x="16" y="47"/>
                    <a:pt x="17" y="47"/>
                  </a:cubicBezTo>
                  <a:cubicBezTo>
                    <a:pt x="19" y="47"/>
                    <a:pt x="21" y="46"/>
                    <a:pt x="23" y="44"/>
                  </a:cubicBezTo>
                  <a:cubicBezTo>
                    <a:pt x="24" y="42"/>
                    <a:pt x="25" y="39"/>
                    <a:pt x="25" y="35"/>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88" name="Freeform 52">
              <a:extLst>
                <a:ext uri="{FF2B5EF4-FFF2-40B4-BE49-F238E27FC236}">
                  <a16:creationId xmlns:a16="http://schemas.microsoft.com/office/drawing/2014/main" id="{53F6D317-AD0A-4918-B054-36432C800CD8}"/>
                </a:ext>
              </a:extLst>
            </p:cNvPr>
            <p:cNvSpPr>
              <a:spLocks noEditPoints="1"/>
            </p:cNvSpPr>
            <p:nvPr userDrawn="1"/>
          </p:nvSpPr>
          <p:spPr bwMode="auto">
            <a:xfrm>
              <a:off x="678301" y="9020344"/>
              <a:ext cx="58137" cy="77776"/>
            </a:xfrm>
            <a:custGeom>
              <a:avLst/>
              <a:gdLst>
                <a:gd name="T0" fmla="*/ 33 w 33"/>
                <a:gd name="T1" fmla="*/ 19 h 40"/>
                <a:gd name="T2" fmla="*/ 33 w 33"/>
                <a:gd name="T3" fmla="*/ 21 h 40"/>
                <a:gd name="T4" fmla="*/ 32 w 33"/>
                <a:gd name="T5" fmla="*/ 23 h 40"/>
                <a:gd name="T6" fmla="*/ 7 w 33"/>
                <a:gd name="T7" fmla="*/ 23 h 40"/>
                <a:gd name="T8" fmla="*/ 8 w 33"/>
                <a:gd name="T9" fmla="*/ 28 h 40"/>
                <a:gd name="T10" fmla="*/ 10 w 33"/>
                <a:gd name="T11" fmla="*/ 31 h 40"/>
                <a:gd name="T12" fmla="*/ 13 w 33"/>
                <a:gd name="T13" fmla="*/ 33 h 40"/>
                <a:gd name="T14" fmla="*/ 17 w 33"/>
                <a:gd name="T15" fmla="*/ 33 h 40"/>
                <a:gd name="T16" fmla="*/ 19 w 33"/>
                <a:gd name="T17" fmla="*/ 33 h 40"/>
                <a:gd name="T18" fmla="*/ 21 w 33"/>
                <a:gd name="T19" fmla="*/ 32 h 40"/>
                <a:gd name="T20" fmla="*/ 23 w 33"/>
                <a:gd name="T21" fmla="*/ 32 h 40"/>
                <a:gd name="T22" fmla="*/ 25 w 33"/>
                <a:gd name="T23" fmla="*/ 30 h 40"/>
                <a:gd name="T24" fmla="*/ 30 w 33"/>
                <a:gd name="T25" fmla="*/ 35 h 40"/>
                <a:gd name="T26" fmla="*/ 27 w 33"/>
                <a:gd name="T27" fmla="*/ 37 h 40"/>
                <a:gd name="T28" fmla="*/ 24 w 33"/>
                <a:gd name="T29" fmla="*/ 39 h 40"/>
                <a:gd name="T30" fmla="*/ 21 w 33"/>
                <a:gd name="T31" fmla="*/ 40 h 40"/>
                <a:gd name="T32" fmla="*/ 16 w 33"/>
                <a:gd name="T33" fmla="*/ 40 h 40"/>
                <a:gd name="T34" fmla="*/ 12 w 33"/>
                <a:gd name="T35" fmla="*/ 39 h 40"/>
                <a:gd name="T36" fmla="*/ 8 w 33"/>
                <a:gd name="T37" fmla="*/ 38 h 40"/>
                <a:gd name="T38" fmla="*/ 5 w 33"/>
                <a:gd name="T39" fmla="*/ 35 h 40"/>
                <a:gd name="T40" fmla="*/ 2 w 33"/>
                <a:gd name="T41" fmla="*/ 31 h 40"/>
                <a:gd name="T42" fmla="*/ 0 w 33"/>
                <a:gd name="T43" fmla="*/ 26 h 40"/>
                <a:gd name="T44" fmla="*/ 0 w 33"/>
                <a:gd name="T45" fmla="*/ 20 h 40"/>
                <a:gd name="T46" fmla="*/ 1 w 33"/>
                <a:gd name="T47" fmla="*/ 12 h 40"/>
                <a:gd name="T48" fmla="*/ 4 w 33"/>
                <a:gd name="T49" fmla="*/ 5 h 40"/>
                <a:gd name="T50" fmla="*/ 10 w 33"/>
                <a:gd name="T51" fmla="*/ 1 h 40"/>
                <a:gd name="T52" fmla="*/ 16 w 33"/>
                <a:gd name="T53" fmla="*/ 0 h 40"/>
                <a:gd name="T54" fmla="*/ 24 w 33"/>
                <a:gd name="T55" fmla="*/ 2 h 40"/>
                <a:gd name="T56" fmla="*/ 29 w 33"/>
                <a:gd name="T57" fmla="*/ 6 h 40"/>
                <a:gd name="T58" fmla="*/ 32 w 33"/>
                <a:gd name="T59" fmla="*/ 12 h 40"/>
                <a:gd name="T60" fmla="*/ 33 w 33"/>
                <a:gd name="T61" fmla="*/ 19 h 40"/>
                <a:gd name="T62" fmla="*/ 25 w 33"/>
                <a:gd name="T63" fmla="*/ 17 h 40"/>
                <a:gd name="T64" fmla="*/ 24 w 33"/>
                <a:gd name="T65" fmla="*/ 13 h 40"/>
                <a:gd name="T66" fmla="*/ 23 w 33"/>
                <a:gd name="T67" fmla="*/ 10 h 40"/>
                <a:gd name="T68" fmla="*/ 20 w 33"/>
                <a:gd name="T69" fmla="*/ 8 h 40"/>
                <a:gd name="T70" fmla="*/ 16 w 33"/>
                <a:gd name="T71" fmla="*/ 7 h 40"/>
                <a:gd name="T72" fmla="*/ 12 w 33"/>
                <a:gd name="T73" fmla="*/ 8 h 40"/>
                <a:gd name="T74" fmla="*/ 10 w 33"/>
                <a:gd name="T75" fmla="*/ 9 h 40"/>
                <a:gd name="T76" fmla="*/ 8 w 33"/>
                <a:gd name="T77" fmla="*/ 12 h 40"/>
                <a:gd name="T78" fmla="*/ 7 w 33"/>
                <a:gd name="T79" fmla="*/ 17 h 40"/>
                <a:gd name="T80" fmla="*/ 25 w 33"/>
                <a:gd name="T81"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20"/>
                    <a:pt x="33" y="21"/>
                    <a:pt x="33" y="21"/>
                  </a:cubicBezTo>
                  <a:cubicBezTo>
                    <a:pt x="33" y="22"/>
                    <a:pt x="32" y="22"/>
                    <a:pt x="32" y="23"/>
                  </a:cubicBezTo>
                  <a:cubicBezTo>
                    <a:pt x="7" y="23"/>
                    <a:pt x="7" y="23"/>
                    <a:pt x="7" y="23"/>
                  </a:cubicBezTo>
                  <a:cubicBezTo>
                    <a:pt x="7" y="25"/>
                    <a:pt x="8" y="26"/>
                    <a:pt x="8" y="28"/>
                  </a:cubicBezTo>
                  <a:cubicBezTo>
                    <a:pt x="9" y="29"/>
                    <a:pt x="10" y="30"/>
                    <a:pt x="10" y="31"/>
                  </a:cubicBezTo>
                  <a:cubicBezTo>
                    <a:pt x="11" y="32"/>
                    <a:pt x="12" y="32"/>
                    <a:pt x="13" y="33"/>
                  </a:cubicBezTo>
                  <a:cubicBezTo>
                    <a:pt x="14" y="33"/>
                    <a:pt x="16" y="33"/>
                    <a:pt x="17" y="33"/>
                  </a:cubicBezTo>
                  <a:cubicBezTo>
                    <a:pt x="18" y="33"/>
                    <a:pt x="18" y="33"/>
                    <a:pt x="19" y="33"/>
                  </a:cubicBezTo>
                  <a:cubicBezTo>
                    <a:pt x="20" y="33"/>
                    <a:pt x="21" y="33"/>
                    <a:pt x="21" y="32"/>
                  </a:cubicBezTo>
                  <a:cubicBezTo>
                    <a:pt x="22" y="32"/>
                    <a:pt x="22" y="32"/>
                    <a:pt x="23" y="32"/>
                  </a:cubicBezTo>
                  <a:cubicBezTo>
                    <a:pt x="24" y="31"/>
                    <a:pt x="24" y="31"/>
                    <a:pt x="25" y="30"/>
                  </a:cubicBezTo>
                  <a:cubicBezTo>
                    <a:pt x="30" y="35"/>
                    <a:pt x="30" y="35"/>
                    <a:pt x="30" y="35"/>
                  </a:cubicBezTo>
                  <a:cubicBezTo>
                    <a:pt x="29" y="36"/>
                    <a:pt x="28" y="37"/>
                    <a:pt x="27" y="37"/>
                  </a:cubicBezTo>
                  <a:cubicBezTo>
                    <a:pt x="26" y="38"/>
                    <a:pt x="25" y="38"/>
                    <a:pt x="24" y="39"/>
                  </a:cubicBezTo>
                  <a:cubicBezTo>
                    <a:pt x="23" y="39"/>
                    <a:pt x="22" y="40"/>
                    <a:pt x="21" y="40"/>
                  </a:cubicBezTo>
                  <a:cubicBezTo>
                    <a:pt x="19" y="40"/>
                    <a:pt x="18" y="40"/>
                    <a:pt x="16" y="40"/>
                  </a:cubicBezTo>
                  <a:cubicBezTo>
                    <a:pt x="15" y="40"/>
                    <a:pt x="13" y="40"/>
                    <a:pt x="12" y="39"/>
                  </a:cubicBezTo>
                  <a:cubicBezTo>
                    <a:pt x="10" y="39"/>
                    <a:pt x="9" y="38"/>
                    <a:pt x="8" y="38"/>
                  </a:cubicBezTo>
                  <a:cubicBezTo>
                    <a:pt x="7" y="37"/>
                    <a:pt x="6" y="36"/>
                    <a:pt x="5" y="35"/>
                  </a:cubicBezTo>
                  <a:cubicBezTo>
                    <a:pt x="4" y="34"/>
                    <a:pt x="3" y="33"/>
                    <a:pt x="2" y="31"/>
                  </a:cubicBezTo>
                  <a:cubicBezTo>
                    <a:pt x="1" y="30"/>
                    <a:pt x="1" y="28"/>
                    <a:pt x="0" y="26"/>
                  </a:cubicBezTo>
                  <a:cubicBezTo>
                    <a:pt x="0" y="24"/>
                    <a:pt x="0" y="22"/>
                    <a:pt x="0" y="20"/>
                  </a:cubicBezTo>
                  <a:cubicBezTo>
                    <a:pt x="0" y="17"/>
                    <a:pt x="0" y="14"/>
                    <a:pt x="1" y="12"/>
                  </a:cubicBezTo>
                  <a:cubicBezTo>
                    <a:pt x="2" y="9"/>
                    <a:pt x="3" y="7"/>
                    <a:pt x="4" y="5"/>
                  </a:cubicBezTo>
                  <a:cubicBezTo>
                    <a:pt x="6" y="4"/>
                    <a:pt x="8" y="2"/>
                    <a:pt x="10" y="1"/>
                  </a:cubicBezTo>
                  <a:cubicBezTo>
                    <a:pt x="12" y="1"/>
                    <a:pt x="14" y="0"/>
                    <a:pt x="16" y="0"/>
                  </a:cubicBezTo>
                  <a:cubicBezTo>
                    <a:pt x="19" y="0"/>
                    <a:pt x="22" y="1"/>
                    <a:pt x="24" y="2"/>
                  </a:cubicBezTo>
                  <a:cubicBezTo>
                    <a:pt x="26" y="3"/>
                    <a:pt x="27" y="4"/>
                    <a:pt x="29" y="6"/>
                  </a:cubicBezTo>
                  <a:cubicBezTo>
                    <a:pt x="30" y="8"/>
                    <a:pt x="31" y="10"/>
                    <a:pt x="32" y="12"/>
                  </a:cubicBezTo>
                  <a:cubicBezTo>
                    <a:pt x="32" y="14"/>
                    <a:pt x="33" y="17"/>
                    <a:pt x="33" y="19"/>
                  </a:cubicBezTo>
                  <a:close/>
                  <a:moveTo>
                    <a:pt x="25" y="17"/>
                  </a:moveTo>
                  <a:cubicBezTo>
                    <a:pt x="25" y="15"/>
                    <a:pt x="25" y="14"/>
                    <a:pt x="24" y="13"/>
                  </a:cubicBezTo>
                  <a:cubicBezTo>
                    <a:pt x="24" y="12"/>
                    <a:pt x="23" y="11"/>
                    <a:pt x="23" y="10"/>
                  </a:cubicBezTo>
                  <a:cubicBezTo>
                    <a:pt x="22" y="9"/>
                    <a:pt x="21" y="8"/>
                    <a:pt x="20" y="8"/>
                  </a:cubicBezTo>
                  <a:cubicBezTo>
                    <a:pt x="19" y="7"/>
                    <a:pt x="18" y="7"/>
                    <a:pt x="16" y="7"/>
                  </a:cubicBezTo>
                  <a:cubicBezTo>
                    <a:pt x="15" y="7"/>
                    <a:pt x="13" y="7"/>
                    <a:pt x="12" y="8"/>
                  </a:cubicBezTo>
                  <a:cubicBezTo>
                    <a:pt x="11" y="8"/>
                    <a:pt x="11" y="9"/>
                    <a:pt x="10" y="9"/>
                  </a:cubicBezTo>
                  <a:cubicBezTo>
                    <a:pt x="9" y="10"/>
                    <a:pt x="9" y="11"/>
                    <a:pt x="8" y="12"/>
                  </a:cubicBezTo>
                  <a:cubicBezTo>
                    <a:pt x="8" y="14"/>
                    <a:pt x="7" y="15"/>
                    <a:pt x="7" y="17"/>
                  </a:cubicBezTo>
                  <a:lnTo>
                    <a:pt x="25" y="17"/>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89" name="Freeform 53">
              <a:extLst>
                <a:ext uri="{FF2B5EF4-FFF2-40B4-BE49-F238E27FC236}">
                  <a16:creationId xmlns:a16="http://schemas.microsoft.com/office/drawing/2014/main" id="{B6019524-AD57-477F-973F-1DCFDA493312}"/>
                </a:ext>
              </a:extLst>
            </p:cNvPr>
            <p:cNvSpPr>
              <a:spLocks/>
            </p:cNvSpPr>
            <p:nvPr userDrawn="1"/>
          </p:nvSpPr>
          <p:spPr bwMode="auto">
            <a:xfrm>
              <a:off x="743705" y="8993980"/>
              <a:ext cx="38758" cy="104141"/>
            </a:xfrm>
            <a:custGeom>
              <a:avLst/>
              <a:gdLst>
                <a:gd name="T0" fmla="*/ 21 w 22"/>
                <a:gd name="T1" fmla="*/ 52 h 54"/>
                <a:gd name="T2" fmla="*/ 18 w 22"/>
                <a:gd name="T3" fmla="*/ 54 h 54"/>
                <a:gd name="T4" fmla="*/ 14 w 22"/>
                <a:gd name="T5" fmla="*/ 54 h 54"/>
                <a:gd name="T6" fmla="*/ 11 w 22"/>
                <a:gd name="T7" fmla="*/ 54 h 54"/>
                <a:gd name="T8" fmla="*/ 8 w 22"/>
                <a:gd name="T9" fmla="*/ 52 h 54"/>
                <a:gd name="T10" fmla="*/ 6 w 22"/>
                <a:gd name="T11" fmla="*/ 49 h 54"/>
                <a:gd name="T12" fmla="*/ 5 w 22"/>
                <a:gd name="T13" fmla="*/ 44 h 54"/>
                <a:gd name="T14" fmla="*/ 5 w 22"/>
                <a:gd name="T15" fmla="*/ 22 h 54"/>
                <a:gd name="T16" fmla="*/ 0 w 22"/>
                <a:gd name="T17" fmla="*/ 22 h 54"/>
                <a:gd name="T18" fmla="*/ 0 w 22"/>
                <a:gd name="T19" fmla="*/ 15 h 54"/>
                <a:gd name="T20" fmla="*/ 5 w 22"/>
                <a:gd name="T21" fmla="*/ 15 h 54"/>
                <a:gd name="T22" fmla="*/ 5 w 22"/>
                <a:gd name="T23" fmla="*/ 4 h 54"/>
                <a:gd name="T24" fmla="*/ 13 w 22"/>
                <a:gd name="T25" fmla="*/ 0 h 54"/>
                <a:gd name="T26" fmla="*/ 13 w 22"/>
                <a:gd name="T27" fmla="*/ 15 h 54"/>
                <a:gd name="T28" fmla="*/ 22 w 22"/>
                <a:gd name="T29" fmla="*/ 15 h 54"/>
                <a:gd name="T30" fmla="*/ 22 w 22"/>
                <a:gd name="T31" fmla="*/ 22 h 54"/>
                <a:gd name="T32" fmla="*/ 13 w 22"/>
                <a:gd name="T33" fmla="*/ 22 h 54"/>
                <a:gd name="T34" fmla="*/ 13 w 22"/>
                <a:gd name="T35" fmla="*/ 43 h 54"/>
                <a:gd name="T36" fmla="*/ 13 w 22"/>
                <a:gd name="T37" fmla="*/ 45 h 54"/>
                <a:gd name="T38" fmla="*/ 14 w 22"/>
                <a:gd name="T39" fmla="*/ 46 h 54"/>
                <a:gd name="T40" fmla="*/ 15 w 22"/>
                <a:gd name="T41" fmla="*/ 47 h 54"/>
                <a:gd name="T42" fmla="*/ 17 w 22"/>
                <a:gd name="T43" fmla="*/ 47 h 54"/>
                <a:gd name="T44" fmla="*/ 20 w 22"/>
                <a:gd name="T45" fmla="*/ 47 h 54"/>
                <a:gd name="T46" fmla="*/ 22 w 22"/>
                <a:gd name="T47" fmla="*/ 46 h 54"/>
                <a:gd name="T48" fmla="*/ 21 w 22"/>
                <a:gd name="T49" fmla="*/ 5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4">
                  <a:moveTo>
                    <a:pt x="21" y="52"/>
                  </a:moveTo>
                  <a:cubicBezTo>
                    <a:pt x="20" y="53"/>
                    <a:pt x="19" y="53"/>
                    <a:pt x="18" y="54"/>
                  </a:cubicBezTo>
                  <a:cubicBezTo>
                    <a:pt x="17" y="54"/>
                    <a:pt x="15" y="54"/>
                    <a:pt x="14" y="54"/>
                  </a:cubicBezTo>
                  <a:cubicBezTo>
                    <a:pt x="13" y="54"/>
                    <a:pt x="12" y="54"/>
                    <a:pt x="11" y="54"/>
                  </a:cubicBezTo>
                  <a:cubicBezTo>
                    <a:pt x="10" y="53"/>
                    <a:pt x="9" y="53"/>
                    <a:pt x="8" y="52"/>
                  </a:cubicBezTo>
                  <a:cubicBezTo>
                    <a:pt x="7" y="51"/>
                    <a:pt x="6" y="50"/>
                    <a:pt x="6" y="49"/>
                  </a:cubicBezTo>
                  <a:cubicBezTo>
                    <a:pt x="6" y="47"/>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4"/>
                    <a:pt x="13" y="45"/>
                  </a:cubicBezTo>
                  <a:cubicBezTo>
                    <a:pt x="13" y="45"/>
                    <a:pt x="13" y="46"/>
                    <a:pt x="14" y="46"/>
                  </a:cubicBezTo>
                  <a:cubicBezTo>
                    <a:pt x="14" y="47"/>
                    <a:pt x="14" y="47"/>
                    <a:pt x="15" y="47"/>
                  </a:cubicBezTo>
                  <a:cubicBezTo>
                    <a:pt x="15" y="47"/>
                    <a:pt x="16" y="47"/>
                    <a:pt x="17" y="47"/>
                  </a:cubicBezTo>
                  <a:cubicBezTo>
                    <a:pt x="18" y="47"/>
                    <a:pt x="19" y="47"/>
                    <a:pt x="20" y="47"/>
                  </a:cubicBezTo>
                  <a:cubicBezTo>
                    <a:pt x="21" y="46"/>
                    <a:pt x="22" y="46"/>
                    <a:pt x="22" y="46"/>
                  </a:cubicBezTo>
                  <a:lnTo>
                    <a:pt x="21" y="52"/>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90" name="Freeform 54">
              <a:extLst>
                <a:ext uri="{FF2B5EF4-FFF2-40B4-BE49-F238E27FC236}">
                  <a16:creationId xmlns:a16="http://schemas.microsoft.com/office/drawing/2014/main" id="{596C183C-5042-4F58-B2CE-EE01DC91A1F1}"/>
                </a:ext>
              </a:extLst>
            </p:cNvPr>
            <p:cNvSpPr>
              <a:spLocks/>
            </p:cNvSpPr>
            <p:nvPr userDrawn="1"/>
          </p:nvSpPr>
          <p:spPr bwMode="auto">
            <a:xfrm>
              <a:off x="790941" y="8993980"/>
              <a:ext cx="38758" cy="104141"/>
            </a:xfrm>
            <a:custGeom>
              <a:avLst/>
              <a:gdLst>
                <a:gd name="T0" fmla="*/ 21 w 22"/>
                <a:gd name="T1" fmla="*/ 52 h 54"/>
                <a:gd name="T2" fmla="*/ 18 w 22"/>
                <a:gd name="T3" fmla="*/ 54 h 54"/>
                <a:gd name="T4" fmla="*/ 14 w 22"/>
                <a:gd name="T5" fmla="*/ 54 h 54"/>
                <a:gd name="T6" fmla="*/ 10 w 22"/>
                <a:gd name="T7" fmla="*/ 54 h 54"/>
                <a:gd name="T8" fmla="*/ 8 w 22"/>
                <a:gd name="T9" fmla="*/ 52 h 54"/>
                <a:gd name="T10" fmla="*/ 6 w 22"/>
                <a:gd name="T11" fmla="*/ 49 h 54"/>
                <a:gd name="T12" fmla="*/ 5 w 22"/>
                <a:gd name="T13" fmla="*/ 44 h 54"/>
                <a:gd name="T14" fmla="*/ 5 w 22"/>
                <a:gd name="T15" fmla="*/ 22 h 54"/>
                <a:gd name="T16" fmla="*/ 0 w 22"/>
                <a:gd name="T17" fmla="*/ 22 h 54"/>
                <a:gd name="T18" fmla="*/ 0 w 22"/>
                <a:gd name="T19" fmla="*/ 15 h 54"/>
                <a:gd name="T20" fmla="*/ 5 w 22"/>
                <a:gd name="T21" fmla="*/ 15 h 54"/>
                <a:gd name="T22" fmla="*/ 5 w 22"/>
                <a:gd name="T23" fmla="*/ 4 h 54"/>
                <a:gd name="T24" fmla="*/ 13 w 22"/>
                <a:gd name="T25" fmla="*/ 0 h 54"/>
                <a:gd name="T26" fmla="*/ 13 w 22"/>
                <a:gd name="T27" fmla="*/ 15 h 54"/>
                <a:gd name="T28" fmla="*/ 22 w 22"/>
                <a:gd name="T29" fmla="*/ 15 h 54"/>
                <a:gd name="T30" fmla="*/ 22 w 22"/>
                <a:gd name="T31" fmla="*/ 22 h 54"/>
                <a:gd name="T32" fmla="*/ 13 w 22"/>
                <a:gd name="T33" fmla="*/ 22 h 54"/>
                <a:gd name="T34" fmla="*/ 13 w 22"/>
                <a:gd name="T35" fmla="*/ 43 h 54"/>
                <a:gd name="T36" fmla="*/ 13 w 22"/>
                <a:gd name="T37" fmla="*/ 45 h 54"/>
                <a:gd name="T38" fmla="*/ 14 w 22"/>
                <a:gd name="T39" fmla="*/ 46 h 54"/>
                <a:gd name="T40" fmla="*/ 15 w 22"/>
                <a:gd name="T41" fmla="*/ 47 h 54"/>
                <a:gd name="T42" fmla="*/ 17 w 22"/>
                <a:gd name="T43" fmla="*/ 47 h 54"/>
                <a:gd name="T44" fmla="*/ 20 w 22"/>
                <a:gd name="T45" fmla="*/ 47 h 54"/>
                <a:gd name="T46" fmla="*/ 22 w 22"/>
                <a:gd name="T47" fmla="*/ 46 h 54"/>
                <a:gd name="T48" fmla="*/ 21 w 22"/>
                <a:gd name="T49" fmla="*/ 5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4">
                  <a:moveTo>
                    <a:pt x="21" y="52"/>
                  </a:moveTo>
                  <a:cubicBezTo>
                    <a:pt x="20" y="53"/>
                    <a:pt x="19" y="53"/>
                    <a:pt x="18" y="54"/>
                  </a:cubicBezTo>
                  <a:cubicBezTo>
                    <a:pt x="17" y="54"/>
                    <a:pt x="15" y="54"/>
                    <a:pt x="14" y="54"/>
                  </a:cubicBezTo>
                  <a:cubicBezTo>
                    <a:pt x="13" y="54"/>
                    <a:pt x="11" y="54"/>
                    <a:pt x="10" y="54"/>
                  </a:cubicBezTo>
                  <a:cubicBezTo>
                    <a:pt x="9" y="53"/>
                    <a:pt x="9" y="53"/>
                    <a:pt x="8" y="52"/>
                  </a:cubicBezTo>
                  <a:cubicBezTo>
                    <a:pt x="7" y="51"/>
                    <a:pt x="6" y="50"/>
                    <a:pt x="6" y="49"/>
                  </a:cubicBezTo>
                  <a:cubicBezTo>
                    <a:pt x="5" y="47"/>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4"/>
                    <a:pt x="13" y="45"/>
                  </a:cubicBezTo>
                  <a:cubicBezTo>
                    <a:pt x="13" y="45"/>
                    <a:pt x="13" y="46"/>
                    <a:pt x="14" y="46"/>
                  </a:cubicBezTo>
                  <a:cubicBezTo>
                    <a:pt x="14" y="47"/>
                    <a:pt x="14" y="47"/>
                    <a:pt x="15" y="47"/>
                  </a:cubicBezTo>
                  <a:cubicBezTo>
                    <a:pt x="15" y="47"/>
                    <a:pt x="16" y="47"/>
                    <a:pt x="17" y="47"/>
                  </a:cubicBezTo>
                  <a:cubicBezTo>
                    <a:pt x="18" y="47"/>
                    <a:pt x="19" y="47"/>
                    <a:pt x="20" y="47"/>
                  </a:cubicBezTo>
                  <a:cubicBezTo>
                    <a:pt x="21" y="46"/>
                    <a:pt x="21" y="46"/>
                    <a:pt x="22" y="46"/>
                  </a:cubicBezTo>
                  <a:lnTo>
                    <a:pt x="21" y="52"/>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91" name="Freeform 55">
              <a:extLst>
                <a:ext uri="{FF2B5EF4-FFF2-40B4-BE49-F238E27FC236}">
                  <a16:creationId xmlns:a16="http://schemas.microsoft.com/office/drawing/2014/main" id="{3A0F313E-67D2-4BBE-A6EC-A5C01FC6D127}"/>
                </a:ext>
              </a:extLst>
            </p:cNvPr>
            <p:cNvSpPr>
              <a:spLocks noEditPoints="1"/>
            </p:cNvSpPr>
            <p:nvPr userDrawn="1"/>
          </p:nvSpPr>
          <p:spPr bwMode="auto">
            <a:xfrm>
              <a:off x="840600" y="9020344"/>
              <a:ext cx="58137" cy="77776"/>
            </a:xfrm>
            <a:custGeom>
              <a:avLst/>
              <a:gdLst>
                <a:gd name="T0" fmla="*/ 33 w 33"/>
                <a:gd name="T1" fmla="*/ 19 h 40"/>
                <a:gd name="T2" fmla="*/ 33 w 33"/>
                <a:gd name="T3" fmla="*/ 21 h 40"/>
                <a:gd name="T4" fmla="*/ 32 w 33"/>
                <a:gd name="T5" fmla="*/ 23 h 40"/>
                <a:gd name="T6" fmla="*/ 7 w 33"/>
                <a:gd name="T7" fmla="*/ 23 h 40"/>
                <a:gd name="T8" fmla="*/ 8 w 33"/>
                <a:gd name="T9" fmla="*/ 28 h 40"/>
                <a:gd name="T10" fmla="*/ 10 w 33"/>
                <a:gd name="T11" fmla="*/ 31 h 40"/>
                <a:gd name="T12" fmla="*/ 13 w 33"/>
                <a:gd name="T13" fmla="*/ 33 h 40"/>
                <a:gd name="T14" fmla="*/ 17 w 33"/>
                <a:gd name="T15" fmla="*/ 33 h 40"/>
                <a:gd name="T16" fmla="*/ 19 w 33"/>
                <a:gd name="T17" fmla="*/ 33 h 40"/>
                <a:gd name="T18" fmla="*/ 21 w 33"/>
                <a:gd name="T19" fmla="*/ 32 h 40"/>
                <a:gd name="T20" fmla="*/ 23 w 33"/>
                <a:gd name="T21" fmla="*/ 32 h 40"/>
                <a:gd name="T22" fmla="*/ 25 w 33"/>
                <a:gd name="T23" fmla="*/ 30 h 40"/>
                <a:gd name="T24" fmla="*/ 29 w 33"/>
                <a:gd name="T25" fmla="*/ 35 h 40"/>
                <a:gd name="T26" fmla="*/ 27 w 33"/>
                <a:gd name="T27" fmla="*/ 37 h 40"/>
                <a:gd name="T28" fmla="*/ 24 w 33"/>
                <a:gd name="T29" fmla="*/ 39 h 40"/>
                <a:gd name="T30" fmla="*/ 20 w 33"/>
                <a:gd name="T31" fmla="*/ 40 h 40"/>
                <a:gd name="T32" fmla="*/ 16 w 33"/>
                <a:gd name="T33" fmla="*/ 40 h 40"/>
                <a:gd name="T34" fmla="*/ 12 w 33"/>
                <a:gd name="T35" fmla="*/ 39 h 40"/>
                <a:gd name="T36" fmla="*/ 8 w 33"/>
                <a:gd name="T37" fmla="*/ 38 h 40"/>
                <a:gd name="T38" fmla="*/ 5 w 33"/>
                <a:gd name="T39" fmla="*/ 35 h 40"/>
                <a:gd name="T40" fmla="*/ 2 w 33"/>
                <a:gd name="T41" fmla="*/ 31 h 40"/>
                <a:gd name="T42" fmla="*/ 0 w 33"/>
                <a:gd name="T43" fmla="*/ 26 h 40"/>
                <a:gd name="T44" fmla="*/ 0 w 33"/>
                <a:gd name="T45" fmla="*/ 20 h 40"/>
                <a:gd name="T46" fmla="*/ 1 w 33"/>
                <a:gd name="T47" fmla="*/ 12 h 40"/>
                <a:gd name="T48" fmla="*/ 4 w 33"/>
                <a:gd name="T49" fmla="*/ 5 h 40"/>
                <a:gd name="T50" fmla="*/ 10 w 33"/>
                <a:gd name="T51" fmla="*/ 1 h 40"/>
                <a:gd name="T52" fmla="*/ 16 w 33"/>
                <a:gd name="T53" fmla="*/ 0 h 40"/>
                <a:gd name="T54" fmla="*/ 24 w 33"/>
                <a:gd name="T55" fmla="*/ 2 h 40"/>
                <a:gd name="T56" fmla="*/ 29 w 33"/>
                <a:gd name="T57" fmla="*/ 6 h 40"/>
                <a:gd name="T58" fmla="*/ 32 w 33"/>
                <a:gd name="T59" fmla="*/ 12 h 40"/>
                <a:gd name="T60" fmla="*/ 33 w 33"/>
                <a:gd name="T61" fmla="*/ 19 h 40"/>
                <a:gd name="T62" fmla="*/ 25 w 33"/>
                <a:gd name="T63" fmla="*/ 17 h 40"/>
                <a:gd name="T64" fmla="*/ 24 w 33"/>
                <a:gd name="T65" fmla="*/ 13 h 40"/>
                <a:gd name="T66" fmla="*/ 23 w 33"/>
                <a:gd name="T67" fmla="*/ 10 h 40"/>
                <a:gd name="T68" fmla="*/ 20 w 33"/>
                <a:gd name="T69" fmla="*/ 8 h 40"/>
                <a:gd name="T70" fmla="*/ 16 w 33"/>
                <a:gd name="T71" fmla="*/ 7 h 40"/>
                <a:gd name="T72" fmla="*/ 12 w 33"/>
                <a:gd name="T73" fmla="*/ 8 h 40"/>
                <a:gd name="T74" fmla="*/ 10 w 33"/>
                <a:gd name="T75" fmla="*/ 9 h 40"/>
                <a:gd name="T76" fmla="*/ 8 w 33"/>
                <a:gd name="T77" fmla="*/ 12 h 40"/>
                <a:gd name="T78" fmla="*/ 7 w 33"/>
                <a:gd name="T79" fmla="*/ 17 h 40"/>
                <a:gd name="T80" fmla="*/ 25 w 33"/>
                <a:gd name="T81"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20"/>
                    <a:pt x="33" y="21"/>
                    <a:pt x="33" y="21"/>
                  </a:cubicBezTo>
                  <a:cubicBezTo>
                    <a:pt x="32" y="22"/>
                    <a:pt x="32" y="22"/>
                    <a:pt x="32" y="23"/>
                  </a:cubicBezTo>
                  <a:cubicBezTo>
                    <a:pt x="7" y="23"/>
                    <a:pt x="7" y="23"/>
                    <a:pt x="7" y="23"/>
                  </a:cubicBezTo>
                  <a:cubicBezTo>
                    <a:pt x="7" y="25"/>
                    <a:pt x="8" y="26"/>
                    <a:pt x="8" y="28"/>
                  </a:cubicBezTo>
                  <a:cubicBezTo>
                    <a:pt x="9" y="29"/>
                    <a:pt x="10" y="30"/>
                    <a:pt x="10" y="31"/>
                  </a:cubicBezTo>
                  <a:cubicBezTo>
                    <a:pt x="11" y="32"/>
                    <a:pt x="12" y="32"/>
                    <a:pt x="13" y="33"/>
                  </a:cubicBezTo>
                  <a:cubicBezTo>
                    <a:pt x="14" y="33"/>
                    <a:pt x="16" y="33"/>
                    <a:pt x="17" y="33"/>
                  </a:cubicBezTo>
                  <a:cubicBezTo>
                    <a:pt x="18" y="33"/>
                    <a:pt x="18" y="33"/>
                    <a:pt x="19" y="33"/>
                  </a:cubicBezTo>
                  <a:cubicBezTo>
                    <a:pt x="20" y="33"/>
                    <a:pt x="20" y="33"/>
                    <a:pt x="21" y="32"/>
                  </a:cubicBezTo>
                  <a:cubicBezTo>
                    <a:pt x="22" y="32"/>
                    <a:pt x="22" y="32"/>
                    <a:pt x="23" y="32"/>
                  </a:cubicBezTo>
                  <a:cubicBezTo>
                    <a:pt x="23" y="31"/>
                    <a:pt x="24" y="31"/>
                    <a:pt x="25" y="30"/>
                  </a:cubicBezTo>
                  <a:cubicBezTo>
                    <a:pt x="29" y="35"/>
                    <a:pt x="29" y="35"/>
                    <a:pt x="29" y="35"/>
                  </a:cubicBezTo>
                  <a:cubicBezTo>
                    <a:pt x="29" y="36"/>
                    <a:pt x="28" y="37"/>
                    <a:pt x="27" y="37"/>
                  </a:cubicBezTo>
                  <a:cubicBezTo>
                    <a:pt x="26" y="38"/>
                    <a:pt x="25" y="38"/>
                    <a:pt x="24" y="39"/>
                  </a:cubicBezTo>
                  <a:cubicBezTo>
                    <a:pt x="23" y="39"/>
                    <a:pt x="22" y="40"/>
                    <a:pt x="20" y="40"/>
                  </a:cubicBezTo>
                  <a:cubicBezTo>
                    <a:pt x="19" y="40"/>
                    <a:pt x="18" y="40"/>
                    <a:pt x="16" y="40"/>
                  </a:cubicBezTo>
                  <a:cubicBezTo>
                    <a:pt x="15" y="40"/>
                    <a:pt x="13" y="40"/>
                    <a:pt x="12" y="39"/>
                  </a:cubicBezTo>
                  <a:cubicBezTo>
                    <a:pt x="10" y="39"/>
                    <a:pt x="9" y="38"/>
                    <a:pt x="8" y="38"/>
                  </a:cubicBezTo>
                  <a:cubicBezTo>
                    <a:pt x="7" y="37"/>
                    <a:pt x="6" y="36"/>
                    <a:pt x="5" y="35"/>
                  </a:cubicBezTo>
                  <a:cubicBezTo>
                    <a:pt x="4" y="34"/>
                    <a:pt x="3" y="33"/>
                    <a:pt x="2" y="31"/>
                  </a:cubicBezTo>
                  <a:cubicBezTo>
                    <a:pt x="1" y="30"/>
                    <a:pt x="1" y="28"/>
                    <a:pt x="0" y="26"/>
                  </a:cubicBezTo>
                  <a:cubicBezTo>
                    <a:pt x="0" y="24"/>
                    <a:pt x="0" y="22"/>
                    <a:pt x="0" y="20"/>
                  </a:cubicBezTo>
                  <a:cubicBezTo>
                    <a:pt x="0" y="17"/>
                    <a:pt x="0" y="14"/>
                    <a:pt x="1" y="12"/>
                  </a:cubicBezTo>
                  <a:cubicBezTo>
                    <a:pt x="2" y="9"/>
                    <a:pt x="3" y="7"/>
                    <a:pt x="4" y="5"/>
                  </a:cubicBezTo>
                  <a:cubicBezTo>
                    <a:pt x="6" y="4"/>
                    <a:pt x="8" y="2"/>
                    <a:pt x="10" y="1"/>
                  </a:cubicBezTo>
                  <a:cubicBezTo>
                    <a:pt x="12" y="1"/>
                    <a:pt x="14" y="0"/>
                    <a:pt x="16" y="0"/>
                  </a:cubicBezTo>
                  <a:cubicBezTo>
                    <a:pt x="19" y="0"/>
                    <a:pt x="22" y="1"/>
                    <a:pt x="24" y="2"/>
                  </a:cubicBezTo>
                  <a:cubicBezTo>
                    <a:pt x="26" y="3"/>
                    <a:pt x="27" y="4"/>
                    <a:pt x="29" y="6"/>
                  </a:cubicBezTo>
                  <a:cubicBezTo>
                    <a:pt x="30" y="8"/>
                    <a:pt x="31" y="10"/>
                    <a:pt x="32" y="12"/>
                  </a:cubicBezTo>
                  <a:cubicBezTo>
                    <a:pt x="32" y="14"/>
                    <a:pt x="33" y="17"/>
                    <a:pt x="33" y="19"/>
                  </a:cubicBezTo>
                  <a:close/>
                  <a:moveTo>
                    <a:pt x="25" y="17"/>
                  </a:moveTo>
                  <a:cubicBezTo>
                    <a:pt x="25" y="15"/>
                    <a:pt x="25" y="14"/>
                    <a:pt x="24" y="13"/>
                  </a:cubicBezTo>
                  <a:cubicBezTo>
                    <a:pt x="24" y="12"/>
                    <a:pt x="23" y="11"/>
                    <a:pt x="23" y="10"/>
                  </a:cubicBezTo>
                  <a:cubicBezTo>
                    <a:pt x="22" y="9"/>
                    <a:pt x="21" y="8"/>
                    <a:pt x="20" y="8"/>
                  </a:cubicBezTo>
                  <a:cubicBezTo>
                    <a:pt x="19" y="7"/>
                    <a:pt x="17" y="7"/>
                    <a:pt x="16" y="7"/>
                  </a:cubicBezTo>
                  <a:cubicBezTo>
                    <a:pt x="15" y="7"/>
                    <a:pt x="13" y="7"/>
                    <a:pt x="12" y="8"/>
                  </a:cubicBezTo>
                  <a:cubicBezTo>
                    <a:pt x="11" y="8"/>
                    <a:pt x="11" y="9"/>
                    <a:pt x="10" y="9"/>
                  </a:cubicBezTo>
                  <a:cubicBezTo>
                    <a:pt x="9" y="10"/>
                    <a:pt x="9" y="11"/>
                    <a:pt x="8" y="12"/>
                  </a:cubicBezTo>
                  <a:cubicBezTo>
                    <a:pt x="8" y="14"/>
                    <a:pt x="7" y="15"/>
                    <a:pt x="7" y="17"/>
                  </a:cubicBezTo>
                  <a:lnTo>
                    <a:pt x="25" y="17"/>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92" name="Freeform 56">
              <a:extLst>
                <a:ext uri="{FF2B5EF4-FFF2-40B4-BE49-F238E27FC236}">
                  <a16:creationId xmlns:a16="http://schemas.microsoft.com/office/drawing/2014/main" id="{C2E864D2-3F16-490F-AC07-F50C72BB78A3}"/>
                </a:ext>
              </a:extLst>
            </p:cNvPr>
            <p:cNvSpPr>
              <a:spLocks/>
            </p:cNvSpPr>
            <p:nvPr userDrawn="1"/>
          </p:nvSpPr>
          <p:spPr bwMode="auto">
            <a:xfrm>
              <a:off x="913272" y="9020344"/>
              <a:ext cx="38758" cy="76458"/>
            </a:xfrm>
            <a:custGeom>
              <a:avLst/>
              <a:gdLst>
                <a:gd name="T0" fmla="*/ 20 w 22"/>
                <a:gd name="T1" fmla="*/ 9 h 39"/>
                <a:gd name="T2" fmla="*/ 18 w 22"/>
                <a:gd name="T3" fmla="*/ 8 h 39"/>
                <a:gd name="T4" fmla="*/ 15 w 22"/>
                <a:gd name="T5" fmla="*/ 7 h 39"/>
                <a:gd name="T6" fmla="*/ 9 w 22"/>
                <a:gd name="T7" fmla="*/ 10 h 39"/>
                <a:gd name="T8" fmla="*/ 7 w 22"/>
                <a:gd name="T9" fmla="*/ 17 h 39"/>
                <a:gd name="T10" fmla="*/ 7 w 22"/>
                <a:gd name="T11" fmla="*/ 39 h 39"/>
                <a:gd name="T12" fmla="*/ 0 w 22"/>
                <a:gd name="T13" fmla="*/ 39 h 39"/>
                <a:gd name="T14" fmla="*/ 0 w 22"/>
                <a:gd name="T15" fmla="*/ 1 h 39"/>
                <a:gd name="T16" fmla="*/ 7 w 22"/>
                <a:gd name="T17" fmla="*/ 1 h 39"/>
                <a:gd name="T18" fmla="*/ 7 w 22"/>
                <a:gd name="T19" fmla="*/ 5 h 39"/>
                <a:gd name="T20" fmla="*/ 9 w 22"/>
                <a:gd name="T21" fmla="*/ 3 h 39"/>
                <a:gd name="T22" fmla="*/ 11 w 22"/>
                <a:gd name="T23" fmla="*/ 1 h 39"/>
                <a:gd name="T24" fmla="*/ 13 w 22"/>
                <a:gd name="T25" fmla="*/ 0 h 39"/>
                <a:gd name="T26" fmla="*/ 16 w 22"/>
                <a:gd name="T27" fmla="*/ 0 h 39"/>
                <a:gd name="T28" fmla="*/ 20 w 22"/>
                <a:gd name="T29" fmla="*/ 1 h 39"/>
                <a:gd name="T30" fmla="*/ 22 w 22"/>
                <a:gd name="T31" fmla="*/ 2 h 39"/>
                <a:gd name="T32" fmla="*/ 20 w 22"/>
                <a:gd name="T33"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 h="39">
                  <a:moveTo>
                    <a:pt x="20" y="9"/>
                  </a:moveTo>
                  <a:cubicBezTo>
                    <a:pt x="20" y="8"/>
                    <a:pt x="19" y="8"/>
                    <a:pt x="18" y="8"/>
                  </a:cubicBezTo>
                  <a:cubicBezTo>
                    <a:pt x="17" y="8"/>
                    <a:pt x="16" y="7"/>
                    <a:pt x="15" y="7"/>
                  </a:cubicBezTo>
                  <a:cubicBezTo>
                    <a:pt x="12" y="7"/>
                    <a:pt x="10" y="8"/>
                    <a:pt x="9" y="10"/>
                  </a:cubicBezTo>
                  <a:cubicBezTo>
                    <a:pt x="8" y="12"/>
                    <a:pt x="7" y="14"/>
                    <a:pt x="7" y="17"/>
                  </a:cubicBezTo>
                  <a:cubicBezTo>
                    <a:pt x="7" y="39"/>
                    <a:pt x="7" y="39"/>
                    <a:pt x="7" y="39"/>
                  </a:cubicBezTo>
                  <a:cubicBezTo>
                    <a:pt x="0" y="39"/>
                    <a:pt x="0" y="39"/>
                    <a:pt x="0" y="39"/>
                  </a:cubicBezTo>
                  <a:cubicBezTo>
                    <a:pt x="0" y="1"/>
                    <a:pt x="0" y="1"/>
                    <a:pt x="0" y="1"/>
                  </a:cubicBezTo>
                  <a:cubicBezTo>
                    <a:pt x="7" y="1"/>
                    <a:pt x="7" y="1"/>
                    <a:pt x="7" y="1"/>
                  </a:cubicBezTo>
                  <a:cubicBezTo>
                    <a:pt x="7" y="5"/>
                    <a:pt x="7" y="5"/>
                    <a:pt x="7" y="5"/>
                  </a:cubicBezTo>
                  <a:cubicBezTo>
                    <a:pt x="8" y="4"/>
                    <a:pt x="8" y="3"/>
                    <a:pt x="9" y="3"/>
                  </a:cubicBezTo>
                  <a:cubicBezTo>
                    <a:pt x="9" y="2"/>
                    <a:pt x="10" y="2"/>
                    <a:pt x="11" y="1"/>
                  </a:cubicBezTo>
                  <a:cubicBezTo>
                    <a:pt x="11" y="1"/>
                    <a:pt x="12" y="1"/>
                    <a:pt x="13" y="0"/>
                  </a:cubicBezTo>
                  <a:cubicBezTo>
                    <a:pt x="14" y="0"/>
                    <a:pt x="15" y="0"/>
                    <a:pt x="16" y="0"/>
                  </a:cubicBezTo>
                  <a:cubicBezTo>
                    <a:pt x="17" y="0"/>
                    <a:pt x="19" y="0"/>
                    <a:pt x="20" y="1"/>
                  </a:cubicBezTo>
                  <a:cubicBezTo>
                    <a:pt x="21" y="1"/>
                    <a:pt x="22" y="1"/>
                    <a:pt x="22" y="2"/>
                  </a:cubicBezTo>
                  <a:lnTo>
                    <a:pt x="20" y="9"/>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93" name="Freeform 57">
              <a:extLst>
                <a:ext uri="{FF2B5EF4-FFF2-40B4-BE49-F238E27FC236}">
                  <a16:creationId xmlns:a16="http://schemas.microsoft.com/office/drawing/2014/main" id="{B648B4B8-22FA-4B20-B08E-A27D69C0442A}"/>
                </a:ext>
              </a:extLst>
            </p:cNvPr>
            <p:cNvSpPr>
              <a:spLocks/>
            </p:cNvSpPr>
            <p:nvPr userDrawn="1"/>
          </p:nvSpPr>
          <p:spPr bwMode="auto">
            <a:xfrm>
              <a:off x="990789" y="8993980"/>
              <a:ext cx="38758" cy="104141"/>
            </a:xfrm>
            <a:custGeom>
              <a:avLst/>
              <a:gdLst>
                <a:gd name="T0" fmla="*/ 21 w 22"/>
                <a:gd name="T1" fmla="*/ 52 h 54"/>
                <a:gd name="T2" fmla="*/ 18 w 22"/>
                <a:gd name="T3" fmla="*/ 54 h 54"/>
                <a:gd name="T4" fmla="*/ 14 w 22"/>
                <a:gd name="T5" fmla="*/ 54 h 54"/>
                <a:gd name="T6" fmla="*/ 10 w 22"/>
                <a:gd name="T7" fmla="*/ 54 h 54"/>
                <a:gd name="T8" fmla="*/ 8 w 22"/>
                <a:gd name="T9" fmla="*/ 52 h 54"/>
                <a:gd name="T10" fmla="*/ 6 w 22"/>
                <a:gd name="T11" fmla="*/ 49 h 54"/>
                <a:gd name="T12" fmla="*/ 5 w 22"/>
                <a:gd name="T13" fmla="*/ 44 h 54"/>
                <a:gd name="T14" fmla="*/ 5 w 22"/>
                <a:gd name="T15" fmla="*/ 22 h 54"/>
                <a:gd name="T16" fmla="*/ 0 w 22"/>
                <a:gd name="T17" fmla="*/ 22 h 54"/>
                <a:gd name="T18" fmla="*/ 0 w 22"/>
                <a:gd name="T19" fmla="*/ 15 h 54"/>
                <a:gd name="T20" fmla="*/ 5 w 22"/>
                <a:gd name="T21" fmla="*/ 15 h 54"/>
                <a:gd name="T22" fmla="*/ 5 w 22"/>
                <a:gd name="T23" fmla="*/ 4 h 54"/>
                <a:gd name="T24" fmla="*/ 13 w 22"/>
                <a:gd name="T25" fmla="*/ 0 h 54"/>
                <a:gd name="T26" fmla="*/ 13 w 22"/>
                <a:gd name="T27" fmla="*/ 15 h 54"/>
                <a:gd name="T28" fmla="*/ 22 w 22"/>
                <a:gd name="T29" fmla="*/ 15 h 54"/>
                <a:gd name="T30" fmla="*/ 22 w 22"/>
                <a:gd name="T31" fmla="*/ 22 h 54"/>
                <a:gd name="T32" fmla="*/ 13 w 22"/>
                <a:gd name="T33" fmla="*/ 22 h 54"/>
                <a:gd name="T34" fmla="*/ 13 w 22"/>
                <a:gd name="T35" fmla="*/ 43 h 54"/>
                <a:gd name="T36" fmla="*/ 13 w 22"/>
                <a:gd name="T37" fmla="*/ 45 h 54"/>
                <a:gd name="T38" fmla="*/ 14 w 22"/>
                <a:gd name="T39" fmla="*/ 46 h 54"/>
                <a:gd name="T40" fmla="*/ 15 w 22"/>
                <a:gd name="T41" fmla="*/ 47 h 54"/>
                <a:gd name="T42" fmla="*/ 17 w 22"/>
                <a:gd name="T43" fmla="*/ 47 h 54"/>
                <a:gd name="T44" fmla="*/ 20 w 22"/>
                <a:gd name="T45" fmla="*/ 47 h 54"/>
                <a:gd name="T46" fmla="*/ 22 w 22"/>
                <a:gd name="T47" fmla="*/ 46 h 54"/>
                <a:gd name="T48" fmla="*/ 21 w 22"/>
                <a:gd name="T49" fmla="*/ 5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4">
                  <a:moveTo>
                    <a:pt x="21" y="52"/>
                  </a:moveTo>
                  <a:cubicBezTo>
                    <a:pt x="20" y="53"/>
                    <a:pt x="19" y="53"/>
                    <a:pt x="18" y="54"/>
                  </a:cubicBezTo>
                  <a:cubicBezTo>
                    <a:pt x="17" y="54"/>
                    <a:pt x="15" y="54"/>
                    <a:pt x="14" y="54"/>
                  </a:cubicBezTo>
                  <a:cubicBezTo>
                    <a:pt x="13" y="54"/>
                    <a:pt x="11" y="54"/>
                    <a:pt x="10" y="54"/>
                  </a:cubicBezTo>
                  <a:cubicBezTo>
                    <a:pt x="9" y="53"/>
                    <a:pt x="9" y="53"/>
                    <a:pt x="8" y="52"/>
                  </a:cubicBezTo>
                  <a:cubicBezTo>
                    <a:pt x="7" y="51"/>
                    <a:pt x="6" y="50"/>
                    <a:pt x="6" y="49"/>
                  </a:cubicBezTo>
                  <a:cubicBezTo>
                    <a:pt x="5" y="47"/>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4"/>
                    <a:pt x="13" y="45"/>
                  </a:cubicBezTo>
                  <a:cubicBezTo>
                    <a:pt x="13" y="45"/>
                    <a:pt x="13" y="46"/>
                    <a:pt x="14" y="46"/>
                  </a:cubicBezTo>
                  <a:cubicBezTo>
                    <a:pt x="14" y="47"/>
                    <a:pt x="14" y="47"/>
                    <a:pt x="15" y="47"/>
                  </a:cubicBezTo>
                  <a:cubicBezTo>
                    <a:pt x="15" y="47"/>
                    <a:pt x="16" y="47"/>
                    <a:pt x="17" y="47"/>
                  </a:cubicBezTo>
                  <a:cubicBezTo>
                    <a:pt x="18" y="47"/>
                    <a:pt x="19" y="47"/>
                    <a:pt x="20" y="47"/>
                  </a:cubicBezTo>
                  <a:cubicBezTo>
                    <a:pt x="21" y="46"/>
                    <a:pt x="21" y="46"/>
                    <a:pt x="22" y="46"/>
                  </a:cubicBezTo>
                  <a:lnTo>
                    <a:pt x="21" y="52"/>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94" name="Freeform 58">
              <a:extLst>
                <a:ext uri="{FF2B5EF4-FFF2-40B4-BE49-F238E27FC236}">
                  <a16:creationId xmlns:a16="http://schemas.microsoft.com/office/drawing/2014/main" id="{05C0D9AC-E06F-4787-93E0-945CCFF97216}"/>
                </a:ext>
              </a:extLst>
            </p:cNvPr>
            <p:cNvSpPr>
              <a:spLocks/>
            </p:cNvSpPr>
            <p:nvPr userDrawn="1"/>
          </p:nvSpPr>
          <p:spPr bwMode="auto">
            <a:xfrm>
              <a:off x="1045292" y="8993980"/>
              <a:ext cx="55715" cy="102823"/>
            </a:xfrm>
            <a:custGeom>
              <a:avLst/>
              <a:gdLst>
                <a:gd name="T0" fmla="*/ 23 w 31"/>
                <a:gd name="T1" fmla="*/ 53 h 53"/>
                <a:gd name="T2" fmla="*/ 23 w 31"/>
                <a:gd name="T3" fmla="*/ 32 h 53"/>
                <a:gd name="T4" fmla="*/ 21 w 31"/>
                <a:gd name="T5" fmla="*/ 24 h 53"/>
                <a:gd name="T6" fmla="*/ 15 w 31"/>
                <a:gd name="T7" fmla="*/ 21 h 53"/>
                <a:gd name="T8" fmla="*/ 12 w 31"/>
                <a:gd name="T9" fmla="*/ 22 h 53"/>
                <a:gd name="T10" fmla="*/ 10 w 31"/>
                <a:gd name="T11" fmla="*/ 24 h 53"/>
                <a:gd name="T12" fmla="*/ 8 w 31"/>
                <a:gd name="T13" fmla="*/ 27 h 53"/>
                <a:gd name="T14" fmla="*/ 7 w 31"/>
                <a:gd name="T15" fmla="*/ 31 h 53"/>
                <a:gd name="T16" fmla="*/ 7 w 31"/>
                <a:gd name="T17" fmla="*/ 53 h 53"/>
                <a:gd name="T18" fmla="*/ 0 w 31"/>
                <a:gd name="T19" fmla="*/ 53 h 53"/>
                <a:gd name="T20" fmla="*/ 0 w 31"/>
                <a:gd name="T21" fmla="*/ 4 h 53"/>
                <a:gd name="T22" fmla="*/ 7 w 31"/>
                <a:gd name="T23" fmla="*/ 0 h 53"/>
                <a:gd name="T24" fmla="*/ 7 w 31"/>
                <a:gd name="T25" fmla="*/ 19 h 53"/>
                <a:gd name="T26" fmla="*/ 9 w 31"/>
                <a:gd name="T27" fmla="*/ 17 h 53"/>
                <a:gd name="T28" fmla="*/ 12 w 31"/>
                <a:gd name="T29" fmla="*/ 15 h 53"/>
                <a:gd name="T30" fmla="*/ 14 w 31"/>
                <a:gd name="T31" fmla="*/ 14 h 53"/>
                <a:gd name="T32" fmla="*/ 17 w 31"/>
                <a:gd name="T33" fmla="*/ 14 h 53"/>
                <a:gd name="T34" fmla="*/ 23 w 31"/>
                <a:gd name="T35" fmla="*/ 15 h 53"/>
                <a:gd name="T36" fmla="*/ 27 w 31"/>
                <a:gd name="T37" fmla="*/ 18 h 53"/>
                <a:gd name="T38" fmla="*/ 30 w 31"/>
                <a:gd name="T39" fmla="*/ 24 h 53"/>
                <a:gd name="T40" fmla="*/ 31 w 31"/>
                <a:gd name="T41" fmla="*/ 31 h 53"/>
                <a:gd name="T42" fmla="*/ 31 w 31"/>
                <a:gd name="T43" fmla="*/ 53 h 53"/>
                <a:gd name="T44" fmla="*/ 23 w 31"/>
                <a:gd name="T45"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3">
                  <a:moveTo>
                    <a:pt x="23" y="53"/>
                  </a:moveTo>
                  <a:cubicBezTo>
                    <a:pt x="23" y="32"/>
                    <a:pt x="23" y="32"/>
                    <a:pt x="23" y="32"/>
                  </a:cubicBezTo>
                  <a:cubicBezTo>
                    <a:pt x="23" y="28"/>
                    <a:pt x="23" y="25"/>
                    <a:pt x="21" y="24"/>
                  </a:cubicBezTo>
                  <a:cubicBezTo>
                    <a:pt x="20" y="22"/>
                    <a:pt x="18" y="21"/>
                    <a:pt x="15" y="21"/>
                  </a:cubicBezTo>
                  <a:cubicBezTo>
                    <a:pt x="14" y="21"/>
                    <a:pt x="13" y="21"/>
                    <a:pt x="12" y="22"/>
                  </a:cubicBezTo>
                  <a:cubicBezTo>
                    <a:pt x="11" y="22"/>
                    <a:pt x="10" y="23"/>
                    <a:pt x="10" y="24"/>
                  </a:cubicBezTo>
                  <a:cubicBezTo>
                    <a:pt x="9" y="24"/>
                    <a:pt x="8" y="25"/>
                    <a:pt x="8" y="27"/>
                  </a:cubicBezTo>
                  <a:cubicBezTo>
                    <a:pt x="8" y="28"/>
                    <a:pt x="7" y="29"/>
                    <a:pt x="7" y="31"/>
                  </a:cubicBezTo>
                  <a:cubicBezTo>
                    <a:pt x="7" y="53"/>
                    <a:pt x="7" y="53"/>
                    <a:pt x="7" y="53"/>
                  </a:cubicBezTo>
                  <a:cubicBezTo>
                    <a:pt x="0" y="53"/>
                    <a:pt x="0" y="53"/>
                    <a:pt x="0" y="53"/>
                  </a:cubicBezTo>
                  <a:cubicBezTo>
                    <a:pt x="0" y="4"/>
                    <a:pt x="0" y="4"/>
                    <a:pt x="0" y="4"/>
                  </a:cubicBezTo>
                  <a:cubicBezTo>
                    <a:pt x="7" y="0"/>
                    <a:pt x="7" y="0"/>
                    <a:pt x="7" y="0"/>
                  </a:cubicBezTo>
                  <a:cubicBezTo>
                    <a:pt x="7" y="19"/>
                    <a:pt x="7" y="19"/>
                    <a:pt x="7" y="19"/>
                  </a:cubicBezTo>
                  <a:cubicBezTo>
                    <a:pt x="8" y="18"/>
                    <a:pt x="9" y="17"/>
                    <a:pt x="9" y="17"/>
                  </a:cubicBezTo>
                  <a:cubicBezTo>
                    <a:pt x="10" y="16"/>
                    <a:pt x="11" y="16"/>
                    <a:pt x="12" y="15"/>
                  </a:cubicBezTo>
                  <a:cubicBezTo>
                    <a:pt x="12" y="15"/>
                    <a:pt x="13" y="15"/>
                    <a:pt x="14" y="14"/>
                  </a:cubicBezTo>
                  <a:cubicBezTo>
                    <a:pt x="15" y="14"/>
                    <a:pt x="16" y="14"/>
                    <a:pt x="17" y="14"/>
                  </a:cubicBezTo>
                  <a:cubicBezTo>
                    <a:pt x="19" y="14"/>
                    <a:pt x="21" y="14"/>
                    <a:pt x="23" y="15"/>
                  </a:cubicBezTo>
                  <a:cubicBezTo>
                    <a:pt x="25" y="16"/>
                    <a:pt x="26" y="17"/>
                    <a:pt x="27" y="18"/>
                  </a:cubicBezTo>
                  <a:cubicBezTo>
                    <a:pt x="29" y="20"/>
                    <a:pt x="29" y="22"/>
                    <a:pt x="30" y="24"/>
                  </a:cubicBezTo>
                  <a:cubicBezTo>
                    <a:pt x="31" y="26"/>
                    <a:pt x="31" y="29"/>
                    <a:pt x="31" y="31"/>
                  </a:cubicBezTo>
                  <a:cubicBezTo>
                    <a:pt x="31" y="53"/>
                    <a:pt x="31" y="53"/>
                    <a:pt x="31" y="53"/>
                  </a:cubicBezTo>
                  <a:lnTo>
                    <a:pt x="23" y="53"/>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95" name="Freeform 59">
              <a:extLst>
                <a:ext uri="{FF2B5EF4-FFF2-40B4-BE49-F238E27FC236}">
                  <a16:creationId xmlns:a16="http://schemas.microsoft.com/office/drawing/2014/main" id="{240D8179-38A0-49A0-97BC-F2FAD90E22A2}"/>
                </a:ext>
              </a:extLst>
            </p:cNvPr>
            <p:cNvSpPr>
              <a:spLocks noEditPoints="1"/>
            </p:cNvSpPr>
            <p:nvPr userDrawn="1"/>
          </p:nvSpPr>
          <p:spPr bwMode="auto">
            <a:xfrm>
              <a:off x="1113119" y="9020344"/>
              <a:ext cx="58137" cy="77776"/>
            </a:xfrm>
            <a:custGeom>
              <a:avLst/>
              <a:gdLst>
                <a:gd name="T0" fmla="*/ 33 w 33"/>
                <a:gd name="T1" fmla="*/ 19 h 40"/>
                <a:gd name="T2" fmla="*/ 33 w 33"/>
                <a:gd name="T3" fmla="*/ 21 h 40"/>
                <a:gd name="T4" fmla="*/ 33 w 33"/>
                <a:gd name="T5" fmla="*/ 23 h 40"/>
                <a:gd name="T6" fmla="*/ 8 w 33"/>
                <a:gd name="T7" fmla="*/ 23 h 40"/>
                <a:gd name="T8" fmla="*/ 9 w 33"/>
                <a:gd name="T9" fmla="*/ 28 h 40"/>
                <a:gd name="T10" fmla="*/ 11 w 33"/>
                <a:gd name="T11" fmla="*/ 31 h 40"/>
                <a:gd name="T12" fmla="*/ 14 w 33"/>
                <a:gd name="T13" fmla="*/ 33 h 40"/>
                <a:gd name="T14" fmla="*/ 17 w 33"/>
                <a:gd name="T15" fmla="*/ 33 h 40"/>
                <a:gd name="T16" fmla="*/ 20 w 33"/>
                <a:gd name="T17" fmla="*/ 33 h 40"/>
                <a:gd name="T18" fmla="*/ 22 w 33"/>
                <a:gd name="T19" fmla="*/ 32 h 40"/>
                <a:gd name="T20" fmla="*/ 24 w 33"/>
                <a:gd name="T21" fmla="*/ 32 h 40"/>
                <a:gd name="T22" fmla="*/ 26 w 33"/>
                <a:gd name="T23" fmla="*/ 30 h 40"/>
                <a:gd name="T24" fmla="*/ 30 w 33"/>
                <a:gd name="T25" fmla="*/ 35 h 40"/>
                <a:gd name="T26" fmla="*/ 27 w 33"/>
                <a:gd name="T27" fmla="*/ 37 h 40"/>
                <a:gd name="T28" fmla="*/ 25 w 33"/>
                <a:gd name="T29" fmla="*/ 39 h 40"/>
                <a:gd name="T30" fmla="*/ 21 w 33"/>
                <a:gd name="T31" fmla="*/ 40 h 40"/>
                <a:gd name="T32" fmla="*/ 17 w 33"/>
                <a:gd name="T33" fmla="*/ 40 h 40"/>
                <a:gd name="T34" fmla="*/ 12 w 33"/>
                <a:gd name="T35" fmla="*/ 39 h 40"/>
                <a:gd name="T36" fmla="*/ 8 w 33"/>
                <a:gd name="T37" fmla="*/ 38 h 40"/>
                <a:gd name="T38" fmla="*/ 5 w 33"/>
                <a:gd name="T39" fmla="*/ 35 h 40"/>
                <a:gd name="T40" fmla="*/ 3 w 33"/>
                <a:gd name="T41" fmla="*/ 31 h 40"/>
                <a:gd name="T42" fmla="*/ 1 w 33"/>
                <a:gd name="T43" fmla="*/ 26 h 40"/>
                <a:gd name="T44" fmla="*/ 0 w 33"/>
                <a:gd name="T45" fmla="*/ 20 h 40"/>
                <a:gd name="T46" fmla="*/ 2 w 33"/>
                <a:gd name="T47" fmla="*/ 12 h 40"/>
                <a:gd name="T48" fmla="*/ 5 w 33"/>
                <a:gd name="T49" fmla="*/ 5 h 40"/>
                <a:gd name="T50" fmla="*/ 10 w 33"/>
                <a:gd name="T51" fmla="*/ 1 h 40"/>
                <a:gd name="T52" fmla="*/ 17 w 33"/>
                <a:gd name="T53" fmla="*/ 0 h 40"/>
                <a:gd name="T54" fmla="*/ 24 w 33"/>
                <a:gd name="T55" fmla="*/ 2 h 40"/>
                <a:gd name="T56" fmla="*/ 29 w 33"/>
                <a:gd name="T57" fmla="*/ 6 h 40"/>
                <a:gd name="T58" fmla="*/ 32 w 33"/>
                <a:gd name="T59" fmla="*/ 12 h 40"/>
                <a:gd name="T60" fmla="*/ 33 w 33"/>
                <a:gd name="T61" fmla="*/ 19 h 40"/>
                <a:gd name="T62" fmla="*/ 26 w 33"/>
                <a:gd name="T63" fmla="*/ 17 h 40"/>
                <a:gd name="T64" fmla="*/ 25 w 33"/>
                <a:gd name="T65" fmla="*/ 13 h 40"/>
                <a:gd name="T66" fmla="*/ 23 w 33"/>
                <a:gd name="T67" fmla="*/ 10 h 40"/>
                <a:gd name="T68" fmla="*/ 21 w 33"/>
                <a:gd name="T69" fmla="*/ 8 h 40"/>
                <a:gd name="T70" fmla="*/ 17 w 33"/>
                <a:gd name="T71" fmla="*/ 7 h 40"/>
                <a:gd name="T72" fmla="*/ 13 w 33"/>
                <a:gd name="T73" fmla="*/ 8 h 40"/>
                <a:gd name="T74" fmla="*/ 11 w 33"/>
                <a:gd name="T75" fmla="*/ 9 h 40"/>
                <a:gd name="T76" fmla="*/ 9 w 33"/>
                <a:gd name="T77" fmla="*/ 12 h 40"/>
                <a:gd name="T78" fmla="*/ 8 w 33"/>
                <a:gd name="T79" fmla="*/ 17 h 40"/>
                <a:gd name="T80" fmla="*/ 26 w 33"/>
                <a:gd name="T81"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20"/>
                    <a:pt x="33" y="21"/>
                    <a:pt x="33" y="21"/>
                  </a:cubicBezTo>
                  <a:cubicBezTo>
                    <a:pt x="33" y="22"/>
                    <a:pt x="33" y="22"/>
                    <a:pt x="33" y="23"/>
                  </a:cubicBezTo>
                  <a:cubicBezTo>
                    <a:pt x="8" y="23"/>
                    <a:pt x="8" y="23"/>
                    <a:pt x="8" y="23"/>
                  </a:cubicBezTo>
                  <a:cubicBezTo>
                    <a:pt x="8" y="25"/>
                    <a:pt x="8" y="26"/>
                    <a:pt x="9" y="28"/>
                  </a:cubicBezTo>
                  <a:cubicBezTo>
                    <a:pt x="10" y="29"/>
                    <a:pt x="10" y="30"/>
                    <a:pt x="11" y="31"/>
                  </a:cubicBezTo>
                  <a:cubicBezTo>
                    <a:pt x="12" y="32"/>
                    <a:pt x="13" y="32"/>
                    <a:pt x="14" y="33"/>
                  </a:cubicBezTo>
                  <a:cubicBezTo>
                    <a:pt x="15" y="33"/>
                    <a:pt x="16" y="33"/>
                    <a:pt x="17" y="33"/>
                  </a:cubicBezTo>
                  <a:cubicBezTo>
                    <a:pt x="18" y="33"/>
                    <a:pt x="19" y="33"/>
                    <a:pt x="20" y="33"/>
                  </a:cubicBezTo>
                  <a:cubicBezTo>
                    <a:pt x="20" y="33"/>
                    <a:pt x="21" y="33"/>
                    <a:pt x="22" y="32"/>
                  </a:cubicBezTo>
                  <a:cubicBezTo>
                    <a:pt x="23" y="32"/>
                    <a:pt x="23" y="32"/>
                    <a:pt x="24" y="32"/>
                  </a:cubicBezTo>
                  <a:cubicBezTo>
                    <a:pt x="24" y="31"/>
                    <a:pt x="25" y="31"/>
                    <a:pt x="26" y="30"/>
                  </a:cubicBezTo>
                  <a:cubicBezTo>
                    <a:pt x="30" y="35"/>
                    <a:pt x="30" y="35"/>
                    <a:pt x="30" y="35"/>
                  </a:cubicBezTo>
                  <a:cubicBezTo>
                    <a:pt x="29" y="36"/>
                    <a:pt x="28" y="37"/>
                    <a:pt x="27" y="37"/>
                  </a:cubicBezTo>
                  <a:cubicBezTo>
                    <a:pt x="27" y="38"/>
                    <a:pt x="26" y="38"/>
                    <a:pt x="25" y="39"/>
                  </a:cubicBezTo>
                  <a:cubicBezTo>
                    <a:pt x="24" y="39"/>
                    <a:pt x="22" y="40"/>
                    <a:pt x="21" y="40"/>
                  </a:cubicBezTo>
                  <a:cubicBezTo>
                    <a:pt x="20" y="40"/>
                    <a:pt x="18" y="40"/>
                    <a:pt x="17" y="40"/>
                  </a:cubicBezTo>
                  <a:cubicBezTo>
                    <a:pt x="15" y="40"/>
                    <a:pt x="14" y="40"/>
                    <a:pt x="12" y="39"/>
                  </a:cubicBezTo>
                  <a:cubicBezTo>
                    <a:pt x="11" y="39"/>
                    <a:pt x="10" y="38"/>
                    <a:pt x="8" y="38"/>
                  </a:cubicBezTo>
                  <a:cubicBezTo>
                    <a:pt x="7" y="37"/>
                    <a:pt x="6" y="36"/>
                    <a:pt x="5" y="35"/>
                  </a:cubicBezTo>
                  <a:cubicBezTo>
                    <a:pt x="4" y="34"/>
                    <a:pt x="4" y="33"/>
                    <a:pt x="3" y="31"/>
                  </a:cubicBezTo>
                  <a:cubicBezTo>
                    <a:pt x="2" y="30"/>
                    <a:pt x="1" y="28"/>
                    <a:pt x="1" y="26"/>
                  </a:cubicBezTo>
                  <a:cubicBezTo>
                    <a:pt x="1" y="24"/>
                    <a:pt x="0" y="22"/>
                    <a:pt x="0" y="20"/>
                  </a:cubicBezTo>
                  <a:cubicBezTo>
                    <a:pt x="0" y="17"/>
                    <a:pt x="1" y="14"/>
                    <a:pt x="2" y="12"/>
                  </a:cubicBezTo>
                  <a:cubicBezTo>
                    <a:pt x="2" y="9"/>
                    <a:pt x="4" y="7"/>
                    <a:pt x="5" y="5"/>
                  </a:cubicBezTo>
                  <a:cubicBezTo>
                    <a:pt x="6" y="4"/>
                    <a:pt x="8" y="2"/>
                    <a:pt x="10" y="1"/>
                  </a:cubicBezTo>
                  <a:cubicBezTo>
                    <a:pt x="12" y="1"/>
                    <a:pt x="15" y="0"/>
                    <a:pt x="17" y="0"/>
                  </a:cubicBezTo>
                  <a:cubicBezTo>
                    <a:pt x="20" y="0"/>
                    <a:pt x="22" y="1"/>
                    <a:pt x="24" y="2"/>
                  </a:cubicBezTo>
                  <a:cubicBezTo>
                    <a:pt x="26" y="3"/>
                    <a:pt x="28" y="4"/>
                    <a:pt x="29" y="6"/>
                  </a:cubicBezTo>
                  <a:cubicBezTo>
                    <a:pt x="31" y="8"/>
                    <a:pt x="32" y="10"/>
                    <a:pt x="32" y="12"/>
                  </a:cubicBezTo>
                  <a:cubicBezTo>
                    <a:pt x="33" y="14"/>
                    <a:pt x="33" y="17"/>
                    <a:pt x="33" y="19"/>
                  </a:cubicBezTo>
                  <a:close/>
                  <a:moveTo>
                    <a:pt x="26" y="17"/>
                  </a:moveTo>
                  <a:cubicBezTo>
                    <a:pt x="26" y="15"/>
                    <a:pt x="25" y="14"/>
                    <a:pt x="25" y="13"/>
                  </a:cubicBezTo>
                  <a:cubicBezTo>
                    <a:pt x="25" y="12"/>
                    <a:pt x="24" y="11"/>
                    <a:pt x="23" y="10"/>
                  </a:cubicBezTo>
                  <a:cubicBezTo>
                    <a:pt x="23" y="9"/>
                    <a:pt x="22" y="8"/>
                    <a:pt x="21" y="8"/>
                  </a:cubicBezTo>
                  <a:cubicBezTo>
                    <a:pt x="20" y="7"/>
                    <a:pt x="18" y="7"/>
                    <a:pt x="17" y="7"/>
                  </a:cubicBezTo>
                  <a:cubicBezTo>
                    <a:pt x="15" y="7"/>
                    <a:pt x="14" y="7"/>
                    <a:pt x="13" y="8"/>
                  </a:cubicBezTo>
                  <a:cubicBezTo>
                    <a:pt x="12" y="8"/>
                    <a:pt x="11" y="9"/>
                    <a:pt x="11" y="9"/>
                  </a:cubicBezTo>
                  <a:cubicBezTo>
                    <a:pt x="10" y="10"/>
                    <a:pt x="9" y="11"/>
                    <a:pt x="9" y="12"/>
                  </a:cubicBezTo>
                  <a:cubicBezTo>
                    <a:pt x="8" y="14"/>
                    <a:pt x="8" y="15"/>
                    <a:pt x="8" y="17"/>
                  </a:cubicBezTo>
                  <a:lnTo>
                    <a:pt x="26" y="17"/>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96" name="Freeform 60">
              <a:extLst>
                <a:ext uri="{FF2B5EF4-FFF2-40B4-BE49-F238E27FC236}">
                  <a16:creationId xmlns:a16="http://schemas.microsoft.com/office/drawing/2014/main" id="{EABA5712-F0D3-4142-965B-328AC226C764}"/>
                </a:ext>
              </a:extLst>
            </p:cNvPr>
            <p:cNvSpPr>
              <a:spLocks/>
            </p:cNvSpPr>
            <p:nvPr userDrawn="1"/>
          </p:nvSpPr>
          <p:spPr bwMode="auto">
            <a:xfrm>
              <a:off x="1213649" y="9022981"/>
              <a:ext cx="84784" cy="73821"/>
            </a:xfrm>
            <a:custGeom>
              <a:avLst/>
              <a:gdLst>
                <a:gd name="T0" fmla="*/ 56 w 70"/>
                <a:gd name="T1" fmla="*/ 56 h 56"/>
                <a:gd name="T2" fmla="*/ 46 w 70"/>
                <a:gd name="T3" fmla="*/ 56 h 56"/>
                <a:gd name="T4" fmla="*/ 35 w 70"/>
                <a:gd name="T5" fmla="*/ 16 h 56"/>
                <a:gd name="T6" fmla="*/ 25 w 70"/>
                <a:gd name="T7" fmla="*/ 56 h 56"/>
                <a:gd name="T8" fmla="*/ 15 w 70"/>
                <a:gd name="T9" fmla="*/ 56 h 56"/>
                <a:gd name="T10" fmla="*/ 0 w 70"/>
                <a:gd name="T11" fmla="*/ 0 h 56"/>
                <a:gd name="T12" fmla="*/ 10 w 70"/>
                <a:gd name="T13" fmla="*/ 0 h 56"/>
                <a:gd name="T14" fmla="*/ 21 w 70"/>
                <a:gd name="T15" fmla="*/ 38 h 56"/>
                <a:gd name="T16" fmla="*/ 31 w 70"/>
                <a:gd name="T17" fmla="*/ 0 h 56"/>
                <a:gd name="T18" fmla="*/ 40 w 70"/>
                <a:gd name="T19" fmla="*/ 0 h 56"/>
                <a:gd name="T20" fmla="*/ 50 w 70"/>
                <a:gd name="T21" fmla="*/ 38 h 56"/>
                <a:gd name="T22" fmla="*/ 60 w 70"/>
                <a:gd name="T23" fmla="*/ 0 h 56"/>
                <a:gd name="T24" fmla="*/ 70 w 70"/>
                <a:gd name="T25" fmla="*/ 0 h 56"/>
                <a:gd name="T26" fmla="*/ 56 w 70"/>
                <a:gd name="T2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56">
                  <a:moveTo>
                    <a:pt x="56" y="56"/>
                  </a:moveTo>
                  <a:lnTo>
                    <a:pt x="46" y="56"/>
                  </a:lnTo>
                  <a:lnTo>
                    <a:pt x="35" y="16"/>
                  </a:lnTo>
                  <a:lnTo>
                    <a:pt x="25" y="56"/>
                  </a:lnTo>
                  <a:lnTo>
                    <a:pt x="15" y="56"/>
                  </a:lnTo>
                  <a:lnTo>
                    <a:pt x="0" y="0"/>
                  </a:lnTo>
                  <a:lnTo>
                    <a:pt x="10" y="0"/>
                  </a:lnTo>
                  <a:lnTo>
                    <a:pt x="21" y="38"/>
                  </a:lnTo>
                  <a:lnTo>
                    <a:pt x="31" y="0"/>
                  </a:lnTo>
                  <a:lnTo>
                    <a:pt x="40" y="0"/>
                  </a:lnTo>
                  <a:lnTo>
                    <a:pt x="50" y="38"/>
                  </a:lnTo>
                  <a:lnTo>
                    <a:pt x="60" y="0"/>
                  </a:lnTo>
                  <a:lnTo>
                    <a:pt x="70" y="0"/>
                  </a:lnTo>
                  <a:lnTo>
                    <a:pt x="56" y="56"/>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97" name="Freeform 61">
              <a:extLst>
                <a:ext uri="{FF2B5EF4-FFF2-40B4-BE49-F238E27FC236}">
                  <a16:creationId xmlns:a16="http://schemas.microsoft.com/office/drawing/2014/main" id="{168737EB-E899-4FA8-9DD8-67B4E977D295}"/>
                </a:ext>
              </a:extLst>
            </p:cNvPr>
            <p:cNvSpPr>
              <a:spLocks noEditPoints="1"/>
            </p:cNvSpPr>
            <p:nvPr userDrawn="1"/>
          </p:nvSpPr>
          <p:spPr bwMode="auto">
            <a:xfrm>
              <a:off x="1305699" y="9020344"/>
              <a:ext cx="60560" cy="77776"/>
            </a:xfrm>
            <a:custGeom>
              <a:avLst/>
              <a:gdLst>
                <a:gd name="T0" fmla="*/ 34 w 34"/>
                <a:gd name="T1" fmla="*/ 20 h 40"/>
                <a:gd name="T2" fmla="*/ 33 w 34"/>
                <a:gd name="T3" fmla="*/ 28 h 40"/>
                <a:gd name="T4" fmla="*/ 29 w 34"/>
                <a:gd name="T5" fmla="*/ 35 h 40"/>
                <a:gd name="T6" fmla="*/ 24 w 34"/>
                <a:gd name="T7" fmla="*/ 39 h 40"/>
                <a:gd name="T8" fmla="*/ 17 w 34"/>
                <a:gd name="T9" fmla="*/ 40 h 40"/>
                <a:gd name="T10" fmla="*/ 10 w 34"/>
                <a:gd name="T11" fmla="*/ 39 h 40"/>
                <a:gd name="T12" fmla="*/ 5 w 34"/>
                <a:gd name="T13" fmla="*/ 35 h 40"/>
                <a:gd name="T14" fmla="*/ 1 w 34"/>
                <a:gd name="T15" fmla="*/ 28 h 40"/>
                <a:gd name="T16" fmla="*/ 0 w 34"/>
                <a:gd name="T17" fmla="*/ 20 h 40"/>
                <a:gd name="T18" fmla="*/ 1 w 34"/>
                <a:gd name="T19" fmla="*/ 12 h 40"/>
                <a:gd name="T20" fmla="*/ 5 w 34"/>
                <a:gd name="T21" fmla="*/ 5 h 40"/>
                <a:gd name="T22" fmla="*/ 11 w 34"/>
                <a:gd name="T23" fmla="*/ 1 h 40"/>
                <a:gd name="T24" fmla="*/ 17 w 34"/>
                <a:gd name="T25" fmla="*/ 0 h 40"/>
                <a:gd name="T26" fmla="*/ 24 w 34"/>
                <a:gd name="T27" fmla="*/ 1 h 40"/>
                <a:gd name="T28" fmla="*/ 29 w 34"/>
                <a:gd name="T29" fmla="*/ 5 h 40"/>
                <a:gd name="T30" fmla="*/ 33 w 34"/>
                <a:gd name="T31" fmla="*/ 12 h 40"/>
                <a:gd name="T32" fmla="*/ 34 w 34"/>
                <a:gd name="T33" fmla="*/ 20 h 40"/>
                <a:gd name="T34" fmla="*/ 27 w 34"/>
                <a:gd name="T35" fmla="*/ 20 h 40"/>
                <a:gd name="T36" fmla="*/ 26 w 34"/>
                <a:gd name="T37" fmla="*/ 15 h 40"/>
                <a:gd name="T38" fmla="*/ 24 w 34"/>
                <a:gd name="T39" fmla="*/ 11 h 40"/>
                <a:gd name="T40" fmla="*/ 21 w 34"/>
                <a:gd name="T41" fmla="*/ 8 h 40"/>
                <a:gd name="T42" fmla="*/ 17 w 34"/>
                <a:gd name="T43" fmla="*/ 7 h 40"/>
                <a:gd name="T44" fmla="*/ 13 w 34"/>
                <a:gd name="T45" fmla="*/ 8 h 40"/>
                <a:gd name="T46" fmla="*/ 10 w 34"/>
                <a:gd name="T47" fmla="*/ 11 h 40"/>
                <a:gd name="T48" fmla="*/ 8 w 34"/>
                <a:gd name="T49" fmla="*/ 15 h 40"/>
                <a:gd name="T50" fmla="*/ 8 w 34"/>
                <a:gd name="T51" fmla="*/ 20 h 40"/>
                <a:gd name="T52" fmla="*/ 8 w 34"/>
                <a:gd name="T53" fmla="*/ 26 h 40"/>
                <a:gd name="T54" fmla="*/ 10 w 34"/>
                <a:gd name="T55" fmla="*/ 30 h 40"/>
                <a:gd name="T56" fmla="*/ 13 w 34"/>
                <a:gd name="T57" fmla="*/ 32 h 40"/>
                <a:gd name="T58" fmla="*/ 17 w 34"/>
                <a:gd name="T59" fmla="*/ 33 h 40"/>
                <a:gd name="T60" fmla="*/ 21 w 34"/>
                <a:gd name="T61" fmla="*/ 32 h 40"/>
                <a:gd name="T62" fmla="*/ 24 w 34"/>
                <a:gd name="T63" fmla="*/ 29 h 40"/>
                <a:gd name="T64" fmla="*/ 26 w 34"/>
                <a:gd name="T65" fmla="*/ 25 h 40"/>
                <a:gd name="T66" fmla="*/ 27 w 34"/>
                <a:gd name="T67" fmla="*/ 2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 h="40">
                  <a:moveTo>
                    <a:pt x="34" y="20"/>
                  </a:moveTo>
                  <a:cubicBezTo>
                    <a:pt x="34" y="23"/>
                    <a:pt x="34" y="26"/>
                    <a:pt x="33" y="28"/>
                  </a:cubicBezTo>
                  <a:cubicBezTo>
                    <a:pt x="32" y="31"/>
                    <a:pt x="31" y="33"/>
                    <a:pt x="29" y="35"/>
                  </a:cubicBezTo>
                  <a:cubicBezTo>
                    <a:pt x="28" y="37"/>
                    <a:pt x="26" y="38"/>
                    <a:pt x="24" y="39"/>
                  </a:cubicBezTo>
                  <a:cubicBezTo>
                    <a:pt x="22" y="40"/>
                    <a:pt x="20" y="40"/>
                    <a:pt x="17" y="40"/>
                  </a:cubicBezTo>
                  <a:cubicBezTo>
                    <a:pt x="15" y="40"/>
                    <a:pt x="12" y="40"/>
                    <a:pt x="10" y="39"/>
                  </a:cubicBezTo>
                  <a:cubicBezTo>
                    <a:pt x="8" y="38"/>
                    <a:pt x="6" y="36"/>
                    <a:pt x="5" y="35"/>
                  </a:cubicBezTo>
                  <a:cubicBezTo>
                    <a:pt x="3" y="33"/>
                    <a:pt x="2" y="31"/>
                    <a:pt x="1" y="28"/>
                  </a:cubicBezTo>
                  <a:cubicBezTo>
                    <a:pt x="1" y="26"/>
                    <a:pt x="0" y="23"/>
                    <a:pt x="0" y="20"/>
                  </a:cubicBezTo>
                  <a:cubicBezTo>
                    <a:pt x="0" y="17"/>
                    <a:pt x="1" y="14"/>
                    <a:pt x="1" y="12"/>
                  </a:cubicBezTo>
                  <a:cubicBezTo>
                    <a:pt x="2" y="9"/>
                    <a:pt x="4" y="7"/>
                    <a:pt x="5" y="5"/>
                  </a:cubicBezTo>
                  <a:cubicBezTo>
                    <a:pt x="7" y="4"/>
                    <a:pt x="8" y="2"/>
                    <a:pt x="11" y="1"/>
                  </a:cubicBezTo>
                  <a:cubicBezTo>
                    <a:pt x="13" y="1"/>
                    <a:pt x="15" y="0"/>
                    <a:pt x="17" y="0"/>
                  </a:cubicBezTo>
                  <a:cubicBezTo>
                    <a:pt x="20" y="0"/>
                    <a:pt x="22" y="1"/>
                    <a:pt x="24" y="1"/>
                  </a:cubicBezTo>
                  <a:cubicBezTo>
                    <a:pt x="26" y="2"/>
                    <a:pt x="28" y="4"/>
                    <a:pt x="29" y="5"/>
                  </a:cubicBezTo>
                  <a:cubicBezTo>
                    <a:pt x="31" y="7"/>
                    <a:pt x="32" y="9"/>
                    <a:pt x="33" y="12"/>
                  </a:cubicBezTo>
                  <a:cubicBezTo>
                    <a:pt x="34" y="14"/>
                    <a:pt x="34" y="17"/>
                    <a:pt x="34" y="20"/>
                  </a:cubicBezTo>
                  <a:close/>
                  <a:moveTo>
                    <a:pt x="27" y="20"/>
                  </a:moveTo>
                  <a:cubicBezTo>
                    <a:pt x="27" y="18"/>
                    <a:pt x="27" y="16"/>
                    <a:pt x="26" y="15"/>
                  </a:cubicBezTo>
                  <a:cubicBezTo>
                    <a:pt x="26" y="13"/>
                    <a:pt x="25" y="12"/>
                    <a:pt x="24" y="11"/>
                  </a:cubicBezTo>
                  <a:cubicBezTo>
                    <a:pt x="23" y="10"/>
                    <a:pt x="22" y="9"/>
                    <a:pt x="21" y="8"/>
                  </a:cubicBezTo>
                  <a:cubicBezTo>
                    <a:pt x="20" y="8"/>
                    <a:pt x="18" y="7"/>
                    <a:pt x="17" y="7"/>
                  </a:cubicBezTo>
                  <a:cubicBezTo>
                    <a:pt x="16" y="7"/>
                    <a:pt x="14" y="8"/>
                    <a:pt x="13" y="8"/>
                  </a:cubicBezTo>
                  <a:cubicBezTo>
                    <a:pt x="12" y="9"/>
                    <a:pt x="11" y="10"/>
                    <a:pt x="10" y="11"/>
                  </a:cubicBezTo>
                  <a:cubicBezTo>
                    <a:pt x="9" y="12"/>
                    <a:pt x="9" y="13"/>
                    <a:pt x="8" y="15"/>
                  </a:cubicBezTo>
                  <a:cubicBezTo>
                    <a:pt x="8" y="16"/>
                    <a:pt x="8" y="18"/>
                    <a:pt x="8" y="20"/>
                  </a:cubicBezTo>
                  <a:cubicBezTo>
                    <a:pt x="8" y="22"/>
                    <a:pt x="8" y="24"/>
                    <a:pt x="8" y="26"/>
                  </a:cubicBezTo>
                  <a:cubicBezTo>
                    <a:pt x="9" y="27"/>
                    <a:pt x="10" y="28"/>
                    <a:pt x="10" y="30"/>
                  </a:cubicBezTo>
                  <a:cubicBezTo>
                    <a:pt x="11" y="31"/>
                    <a:pt x="12" y="32"/>
                    <a:pt x="13" y="32"/>
                  </a:cubicBezTo>
                  <a:cubicBezTo>
                    <a:pt x="15" y="33"/>
                    <a:pt x="16" y="33"/>
                    <a:pt x="17" y="33"/>
                  </a:cubicBezTo>
                  <a:cubicBezTo>
                    <a:pt x="19" y="33"/>
                    <a:pt x="20" y="33"/>
                    <a:pt x="21" y="32"/>
                  </a:cubicBezTo>
                  <a:cubicBezTo>
                    <a:pt x="22" y="31"/>
                    <a:pt x="23" y="30"/>
                    <a:pt x="24" y="29"/>
                  </a:cubicBezTo>
                  <a:cubicBezTo>
                    <a:pt x="25" y="28"/>
                    <a:pt x="26" y="27"/>
                    <a:pt x="26" y="25"/>
                  </a:cubicBezTo>
                  <a:cubicBezTo>
                    <a:pt x="27" y="24"/>
                    <a:pt x="27" y="22"/>
                    <a:pt x="27" y="20"/>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98" name="Freeform 62">
              <a:extLst>
                <a:ext uri="{FF2B5EF4-FFF2-40B4-BE49-F238E27FC236}">
                  <a16:creationId xmlns:a16="http://schemas.microsoft.com/office/drawing/2014/main" id="{E8AFCB06-F9B2-4BBF-8991-8E81618E54A9}"/>
                </a:ext>
              </a:extLst>
            </p:cNvPr>
            <p:cNvSpPr>
              <a:spLocks/>
            </p:cNvSpPr>
            <p:nvPr userDrawn="1"/>
          </p:nvSpPr>
          <p:spPr bwMode="auto">
            <a:xfrm>
              <a:off x="1380793" y="9020344"/>
              <a:ext cx="39970" cy="76458"/>
            </a:xfrm>
            <a:custGeom>
              <a:avLst/>
              <a:gdLst>
                <a:gd name="T0" fmla="*/ 21 w 23"/>
                <a:gd name="T1" fmla="*/ 9 h 39"/>
                <a:gd name="T2" fmla="*/ 18 w 23"/>
                <a:gd name="T3" fmla="*/ 8 h 39"/>
                <a:gd name="T4" fmla="*/ 15 w 23"/>
                <a:gd name="T5" fmla="*/ 7 h 39"/>
                <a:gd name="T6" fmla="*/ 10 w 23"/>
                <a:gd name="T7" fmla="*/ 10 h 39"/>
                <a:gd name="T8" fmla="*/ 8 w 23"/>
                <a:gd name="T9" fmla="*/ 17 h 39"/>
                <a:gd name="T10" fmla="*/ 8 w 23"/>
                <a:gd name="T11" fmla="*/ 39 h 39"/>
                <a:gd name="T12" fmla="*/ 0 w 23"/>
                <a:gd name="T13" fmla="*/ 39 h 39"/>
                <a:gd name="T14" fmla="*/ 0 w 23"/>
                <a:gd name="T15" fmla="*/ 1 h 39"/>
                <a:gd name="T16" fmla="*/ 8 w 23"/>
                <a:gd name="T17" fmla="*/ 1 h 39"/>
                <a:gd name="T18" fmla="*/ 8 w 23"/>
                <a:gd name="T19" fmla="*/ 5 h 39"/>
                <a:gd name="T20" fmla="*/ 9 w 23"/>
                <a:gd name="T21" fmla="*/ 3 h 39"/>
                <a:gd name="T22" fmla="*/ 11 w 23"/>
                <a:gd name="T23" fmla="*/ 1 h 39"/>
                <a:gd name="T24" fmla="*/ 14 w 23"/>
                <a:gd name="T25" fmla="*/ 0 h 39"/>
                <a:gd name="T26" fmla="*/ 17 w 23"/>
                <a:gd name="T27" fmla="*/ 0 h 39"/>
                <a:gd name="T28" fmla="*/ 20 w 23"/>
                <a:gd name="T29" fmla="*/ 1 h 39"/>
                <a:gd name="T30" fmla="*/ 23 w 23"/>
                <a:gd name="T31" fmla="*/ 2 h 39"/>
                <a:gd name="T32" fmla="*/ 21 w 23"/>
                <a:gd name="T33"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39">
                  <a:moveTo>
                    <a:pt x="21" y="9"/>
                  </a:moveTo>
                  <a:cubicBezTo>
                    <a:pt x="20" y="8"/>
                    <a:pt x="19" y="8"/>
                    <a:pt x="18" y="8"/>
                  </a:cubicBezTo>
                  <a:cubicBezTo>
                    <a:pt x="18" y="8"/>
                    <a:pt x="17" y="7"/>
                    <a:pt x="15" y="7"/>
                  </a:cubicBezTo>
                  <a:cubicBezTo>
                    <a:pt x="13" y="7"/>
                    <a:pt x="11" y="8"/>
                    <a:pt x="10" y="10"/>
                  </a:cubicBezTo>
                  <a:cubicBezTo>
                    <a:pt x="8" y="12"/>
                    <a:pt x="8" y="14"/>
                    <a:pt x="8" y="17"/>
                  </a:cubicBezTo>
                  <a:cubicBezTo>
                    <a:pt x="8" y="39"/>
                    <a:pt x="8" y="39"/>
                    <a:pt x="8" y="39"/>
                  </a:cubicBezTo>
                  <a:cubicBezTo>
                    <a:pt x="0" y="39"/>
                    <a:pt x="0" y="39"/>
                    <a:pt x="0" y="39"/>
                  </a:cubicBezTo>
                  <a:cubicBezTo>
                    <a:pt x="0" y="1"/>
                    <a:pt x="0" y="1"/>
                    <a:pt x="0" y="1"/>
                  </a:cubicBezTo>
                  <a:cubicBezTo>
                    <a:pt x="8" y="1"/>
                    <a:pt x="8" y="1"/>
                    <a:pt x="8" y="1"/>
                  </a:cubicBezTo>
                  <a:cubicBezTo>
                    <a:pt x="8" y="5"/>
                    <a:pt x="8" y="5"/>
                    <a:pt x="8" y="5"/>
                  </a:cubicBezTo>
                  <a:cubicBezTo>
                    <a:pt x="8" y="4"/>
                    <a:pt x="9" y="3"/>
                    <a:pt x="9" y="3"/>
                  </a:cubicBezTo>
                  <a:cubicBezTo>
                    <a:pt x="10" y="2"/>
                    <a:pt x="11" y="2"/>
                    <a:pt x="11" y="1"/>
                  </a:cubicBezTo>
                  <a:cubicBezTo>
                    <a:pt x="12" y="1"/>
                    <a:pt x="13" y="1"/>
                    <a:pt x="14" y="0"/>
                  </a:cubicBezTo>
                  <a:cubicBezTo>
                    <a:pt x="15" y="0"/>
                    <a:pt x="16" y="0"/>
                    <a:pt x="17" y="0"/>
                  </a:cubicBezTo>
                  <a:cubicBezTo>
                    <a:pt x="18" y="0"/>
                    <a:pt x="19" y="0"/>
                    <a:pt x="20" y="1"/>
                  </a:cubicBezTo>
                  <a:cubicBezTo>
                    <a:pt x="21" y="1"/>
                    <a:pt x="22" y="1"/>
                    <a:pt x="23" y="2"/>
                  </a:cubicBezTo>
                  <a:lnTo>
                    <a:pt x="21" y="9"/>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99" name="Freeform 63">
              <a:extLst>
                <a:ext uri="{FF2B5EF4-FFF2-40B4-BE49-F238E27FC236}">
                  <a16:creationId xmlns:a16="http://schemas.microsoft.com/office/drawing/2014/main" id="{35579938-EC02-421F-9DC6-306B3440E40E}"/>
                </a:ext>
              </a:extLst>
            </p:cNvPr>
            <p:cNvSpPr>
              <a:spLocks/>
            </p:cNvSpPr>
            <p:nvPr userDrawn="1"/>
          </p:nvSpPr>
          <p:spPr bwMode="auto">
            <a:xfrm>
              <a:off x="1432874" y="8993980"/>
              <a:ext cx="13323" cy="102823"/>
            </a:xfrm>
            <a:custGeom>
              <a:avLst/>
              <a:gdLst>
                <a:gd name="T0" fmla="*/ 0 w 11"/>
                <a:gd name="T1" fmla="*/ 78 h 78"/>
                <a:gd name="T2" fmla="*/ 0 w 11"/>
                <a:gd name="T3" fmla="*/ 6 h 78"/>
                <a:gd name="T4" fmla="*/ 11 w 11"/>
                <a:gd name="T5" fmla="*/ 0 h 78"/>
                <a:gd name="T6" fmla="*/ 11 w 11"/>
                <a:gd name="T7" fmla="*/ 78 h 78"/>
                <a:gd name="T8" fmla="*/ 0 w 11"/>
                <a:gd name="T9" fmla="*/ 78 h 78"/>
              </a:gdLst>
              <a:ahLst/>
              <a:cxnLst>
                <a:cxn ang="0">
                  <a:pos x="T0" y="T1"/>
                </a:cxn>
                <a:cxn ang="0">
                  <a:pos x="T2" y="T3"/>
                </a:cxn>
                <a:cxn ang="0">
                  <a:pos x="T4" y="T5"/>
                </a:cxn>
                <a:cxn ang="0">
                  <a:pos x="T6" y="T7"/>
                </a:cxn>
                <a:cxn ang="0">
                  <a:pos x="T8" y="T9"/>
                </a:cxn>
              </a:cxnLst>
              <a:rect l="0" t="0" r="r" b="b"/>
              <a:pathLst>
                <a:path w="11" h="78">
                  <a:moveTo>
                    <a:pt x="0" y="78"/>
                  </a:moveTo>
                  <a:lnTo>
                    <a:pt x="0" y="6"/>
                  </a:lnTo>
                  <a:lnTo>
                    <a:pt x="11" y="0"/>
                  </a:lnTo>
                  <a:lnTo>
                    <a:pt x="11" y="78"/>
                  </a:lnTo>
                  <a:lnTo>
                    <a:pt x="0" y="78"/>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300" name="Freeform 64">
              <a:extLst>
                <a:ext uri="{FF2B5EF4-FFF2-40B4-BE49-F238E27FC236}">
                  <a16:creationId xmlns:a16="http://schemas.microsoft.com/office/drawing/2014/main" id="{1378E553-DA3E-4053-A47C-4396F3583574}"/>
                </a:ext>
              </a:extLst>
            </p:cNvPr>
            <p:cNvSpPr>
              <a:spLocks noEditPoints="1"/>
            </p:cNvSpPr>
            <p:nvPr userDrawn="1"/>
          </p:nvSpPr>
          <p:spPr bwMode="auto">
            <a:xfrm>
              <a:off x="1461943" y="8993980"/>
              <a:ext cx="55715" cy="104141"/>
            </a:xfrm>
            <a:custGeom>
              <a:avLst/>
              <a:gdLst>
                <a:gd name="T0" fmla="*/ 24 w 32"/>
                <a:gd name="T1" fmla="*/ 53 h 54"/>
                <a:gd name="T2" fmla="*/ 24 w 32"/>
                <a:gd name="T3" fmla="*/ 50 h 54"/>
                <a:gd name="T4" fmla="*/ 22 w 32"/>
                <a:gd name="T5" fmla="*/ 51 h 54"/>
                <a:gd name="T6" fmla="*/ 20 w 32"/>
                <a:gd name="T7" fmla="*/ 53 h 54"/>
                <a:gd name="T8" fmla="*/ 17 w 32"/>
                <a:gd name="T9" fmla="*/ 54 h 54"/>
                <a:gd name="T10" fmla="*/ 14 w 32"/>
                <a:gd name="T11" fmla="*/ 54 h 54"/>
                <a:gd name="T12" fmla="*/ 9 w 32"/>
                <a:gd name="T13" fmla="*/ 53 h 54"/>
                <a:gd name="T14" fmla="*/ 4 w 32"/>
                <a:gd name="T15" fmla="*/ 49 h 54"/>
                <a:gd name="T16" fmla="*/ 1 w 32"/>
                <a:gd name="T17" fmla="*/ 43 h 54"/>
                <a:gd name="T18" fmla="*/ 0 w 32"/>
                <a:gd name="T19" fmla="*/ 33 h 54"/>
                <a:gd name="T20" fmla="*/ 1 w 32"/>
                <a:gd name="T21" fmla="*/ 25 h 54"/>
                <a:gd name="T22" fmla="*/ 4 w 32"/>
                <a:gd name="T23" fmla="*/ 19 h 54"/>
                <a:gd name="T24" fmla="*/ 9 w 32"/>
                <a:gd name="T25" fmla="*/ 15 h 54"/>
                <a:gd name="T26" fmla="*/ 15 w 32"/>
                <a:gd name="T27" fmla="*/ 14 h 54"/>
                <a:gd name="T28" fmla="*/ 18 w 32"/>
                <a:gd name="T29" fmla="*/ 14 h 54"/>
                <a:gd name="T30" fmla="*/ 20 w 32"/>
                <a:gd name="T31" fmla="*/ 15 h 54"/>
                <a:gd name="T32" fmla="*/ 22 w 32"/>
                <a:gd name="T33" fmla="*/ 17 h 54"/>
                <a:gd name="T34" fmla="*/ 24 w 32"/>
                <a:gd name="T35" fmla="*/ 18 h 54"/>
                <a:gd name="T36" fmla="*/ 24 w 32"/>
                <a:gd name="T37" fmla="*/ 4 h 54"/>
                <a:gd name="T38" fmla="*/ 32 w 32"/>
                <a:gd name="T39" fmla="*/ 0 h 54"/>
                <a:gd name="T40" fmla="*/ 32 w 32"/>
                <a:gd name="T41" fmla="*/ 53 h 54"/>
                <a:gd name="T42" fmla="*/ 24 w 32"/>
                <a:gd name="T43" fmla="*/ 53 h 54"/>
                <a:gd name="T44" fmla="*/ 24 w 32"/>
                <a:gd name="T45" fmla="*/ 26 h 54"/>
                <a:gd name="T46" fmla="*/ 23 w 32"/>
                <a:gd name="T47" fmla="*/ 24 h 54"/>
                <a:gd name="T48" fmla="*/ 21 w 32"/>
                <a:gd name="T49" fmla="*/ 23 h 54"/>
                <a:gd name="T50" fmla="*/ 18 w 32"/>
                <a:gd name="T51" fmla="*/ 22 h 54"/>
                <a:gd name="T52" fmla="*/ 15 w 32"/>
                <a:gd name="T53" fmla="*/ 21 h 54"/>
                <a:gd name="T54" fmla="*/ 9 w 32"/>
                <a:gd name="T55" fmla="*/ 24 h 54"/>
                <a:gd name="T56" fmla="*/ 7 w 32"/>
                <a:gd name="T57" fmla="*/ 33 h 54"/>
                <a:gd name="T58" fmla="*/ 8 w 32"/>
                <a:gd name="T59" fmla="*/ 39 h 54"/>
                <a:gd name="T60" fmla="*/ 9 w 32"/>
                <a:gd name="T61" fmla="*/ 44 h 54"/>
                <a:gd name="T62" fmla="*/ 12 w 32"/>
                <a:gd name="T63" fmla="*/ 46 h 54"/>
                <a:gd name="T64" fmla="*/ 16 w 32"/>
                <a:gd name="T65" fmla="*/ 47 h 54"/>
                <a:gd name="T66" fmla="*/ 18 w 32"/>
                <a:gd name="T67" fmla="*/ 47 h 54"/>
                <a:gd name="T68" fmla="*/ 21 w 32"/>
                <a:gd name="T69" fmla="*/ 46 h 54"/>
                <a:gd name="T70" fmla="*/ 23 w 32"/>
                <a:gd name="T71" fmla="*/ 44 h 54"/>
                <a:gd name="T72" fmla="*/ 24 w 32"/>
                <a:gd name="T73" fmla="*/ 42 h 54"/>
                <a:gd name="T74" fmla="*/ 24 w 32"/>
                <a:gd name="T75" fmla="*/ 26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2" h="54">
                  <a:moveTo>
                    <a:pt x="24" y="53"/>
                  </a:moveTo>
                  <a:cubicBezTo>
                    <a:pt x="24" y="50"/>
                    <a:pt x="24" y="50"/>
                    <a:pt x="24" y="50"/>
                  </a:cubicBezTo>
                  <a:cubicBezTo>
                    <a:pt x="24" y="50"/>
                    <a:pt x="23" y="51"/>
                    <a:pt x="22" y="51"/>
                  </a:cubicBezTo>
                  <a:cubicBezTo>
                    <a:pt x="21" y="52"/>
                    <a:pt x="21" y="52"/>
                    <a:pt x="20" y="53"/>
                  </a:cubicBezTo>
                  <a:cubicBezTo>
                    <a:pt x="19" y="53"/>
                    <a:pt x="18" y="54"/>
                    <a:pt x="17" y="54"/>
                  </a:cubicBezTo>
                  <a:cubicBezTo>
                    <a:pt x="16" y="54"/>
                    <a:pt x="15" y="54"/>
                    <a:pt x="14" y="54"/>
                  </a:cubicBezTo>
                  <a:cubicBezTo>
                    <a:pt x="12" y="54"/>
                    <a:pt x="10" y="54"/>
                    <a:pt x="9" y="53"/>
                  </a:cubicBezTo>
                  <a:cubicBezTo>
                    <a:pt x="7" y="52"/>
                    <a:pt x="5" y="51"/>
                    <a:pt x="4" y="49"/>
                  </a:cubicBezTo>
                  <a:cubicBezTo>
                    <a:pt x="3" y="48"/>
                    <a:pt x="1" y="45"/>
                    <a:pt x="1" y="43"/>
                  </a:cubicBezTo>
                  <a:cubicBezTo>
                    <a:pt x="0" y="40"/>
                    <a:pt x="0" y="37"/>
                    <a:pt x="0" y="33"/>
                  </a:cubicBezTo>
                  <a:cubicBezTo>
                    <a:pt x="0" y="30"/>
                    <a:pt x="0" y="27"/>
                    <a:pt x="1" y="25"/>
                  </a:cubicBezTo>
                  <a:cubicBezTo>
                    <a:pt x="2" y="22"/>
                    <a:pt x="3" y="20"/>
                    <a:pt x="4" y="19"/>
                  </a:cubicBezTo>
                  <a:cubicBezTo>
                    <a:pt x="6" y="17"/>
                    <a:pt x="7" y="16"/>
                    <a:pt x="9" y="15"/>
                  </a:cubicBezTo>
                  <a:cubicBezTo>
                    <a:pt x="11" y="14"/>
                    <a:pt x="13" y="14"/>
                    <a:pt x="15" y="14"/>
                  </a:cubicBezTo>
                  <a:cubicBezTo>
                    <a:pt x="16" y="14"/>
                    <a:pt x="17" y="14"/>
                    <a:pt x="18" y="14"/>
                  </a:cubicBezTo>
                  <a:cubicBezTo>
                    <a:pt x="18" y="15"/>
                    <a:pt x="19" y="15"/>
                    <a:pt x="20" y="15"/>
                  </a:cubicBezTo>
                  <a:cubicBezTo>
                    <a:pt x="21" y="16"/>
                    <a:pt x="22" y="16"/>
                    <a:pt x="22" y="17"/>
                  </a:cubicBezTo>
                  <a:cubicBezTo>
                    <a:pt x="23" y="17"/>
                    <a:pt x="24" y="18"/>
                    <a:pt x="24" y="18"/>
                  </a:cubicBezTo>
                  <a:cubicBezTo>
                    <a:pt x="24" y="4"/>
                    <a:pt x="24" y="4"/>
                    <a:pt x="24" y="4"/>
                  </a:cubicBezTo>
                  <a:cubicBezTo>
                    <a:pt x="32" y="0"/>
                    <a:pt x="32" y="0"/>
                    <a:pt x="32" y="0"/>
                  </a:cubicBezTo>
                  <a:cubicBezTo>
                    <a:pt x="32" y="53"/>
                    <a:pt x="32" y="53"/>
                    <a:pt x="32" y="53"/>
                  </a:cubicBezTo>
                  <a:lnTo>
                    <a:pt x="24" y="53"/>
                  </a:lnTo>
                  <a:close/>
                  <a:moveTo>
                    <a:pt x="24" y="26"/>
                  </a:moveTo>
                  <a:cubicBezTo>
                    <a:pt x="24" y="26"/>
                    <a:pt x="23" y="25"/>
                    <a:pt x="23" y="24"/>
                  </a:cubicBezTo>
                  <a:cubicBezTo>
                    <a:pt x="22" y="24"/>
                    <a:pt x="22" y="23"/>
                    <a:pt x="21" y="23"/>
                  </a:cubicBezTo>
                  <a:cubicBezTo>
                    <a:pt x="20" y="22"/>
                    <a:pt x="19" y="22"/>
                    <a:pt x="18" y="22"/>
                  </a:cubicBezTo>
                  <a:cubicBezTo>
                    <a:pt x="17" y="21"/>
                    <a:pt x="16" y="21"/>
                    <a:pt x="15" y="21"/>
                  </a:cubicBezTo>
                  <a:cubicBezTo>
                    <a:pt x="13" y="21"/>
                    <a:pt x="11" y="22"/>
                    <a:pt x="9" y="24"/>
                  </a:cubicBezTo>
                  <a:cubicBezTo>
                    <a:pt x="8" y="26"/>
                    <a:pt x="7" y="29"/>
                    <a:pt x="7" y="33"/>
                  </a:cubicBezTo>
                  <a:cubicBezTo>
                    <a:pt x="7" y="36"/>
                    <a:pt x="7" y="38"/>
                    <a:pt x="8" y="39"/>
                  </a:cubicBezTo>
                  <a:cubicBezTo>
                    <a:pt x="8" y="41"/>
                    <a:pt x="9" y="43"/>
                    <a:pt x="9" y="44"/>
                  </a:cubicBezTo>
                  <a:cubicBezTo>
                    <a:pt x="10" y="45"/>
                    <a:pt x="11" y="46"/>
                    <a:pt x="12" y="46"/>
                  </a:cubicBezTo>
                  <a:cubicBezTo>
                    <a:pt x="13" y="47"/>
                    <a:pt x="14" y="47"/>
                    <a:pt x="16" y="47"/>
                  </a:cubicBezTo>
                  <a:cubicBezTo>
                    <a:pt x="17" y="47"/>
                    <a:pt x="18" y="47"/>
                    <a:pt x="18" y="47"/>
                  </a:cubicBezTo>
                  <a:cubicBezTo>
                    <a:pt x="19" y="46"/>
                    <a:pt x="20" y="46"/>
                    <a:pt x="21" y="46"/>
                  </a:cubicBezTo>
                  <a:cubicBezTo>
                    <a:pt x="21" y="45"/>
                    <a:pt x="22" y="45"/>
                    <a:pt x="23" y="44"/>
                  </a:cubicBezTo>
                  <a:cubicBezTo>
                    <a:pt x="23" y="43"/>
                    <a:pt x="24" y="43"/>
                    <a:pt x="24" y="42"/>
                  </a:cubicBezTo>
                  <a:lnTo>
                    <a:pt x="24" y="26"/>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301" name="Freeform 65">
              <a:extLst>
                <a:ext uri="{FF2B5EF4-FFF2-40B4-BE49-F238E27FC236}">
                  <a16:creationId xmlns:a16="http://schemas.microsoft.com/office/drawing/2014/main" id="{7304F332-8D04-4127-8D25-E67D5F84117E}"/>
                </a:ext>
              </a:extLst>
            </p:cNvPr>
            <p:cNvSpPr>
              <a:spLocks/>
            </p:cNvSpPr>
            <p:nvPr userDrawn="1"/>
          </p:nvSpPr>
          <p:spPr bwMode="auto">
            <a:xfrm>
              <a:off x="1562472" y="9022981"/>
              <a:ext cx="84784" cy="73821"/>
            </a:xfrm>
            <a:custGeom>
              <a:avLst/>
              <a:gdLst>
                <a:gd name="T0" fmla="*/ 55 w 70"/>
                <a:gd name="T1" fmla="*/ 56 h 56"/>
                <a:gd name="T2" fmla="*/ 45 w 70"/>
                <a:gd name="T3" fmla="*/ 56 h 56"/>
                <a:gd name="T4" fmla="*/ 35 w 70"/>
                <a:gd name="T5" fmla="*/ 16 h 56"/>
                <a:gd name="T6" fmla="*/ 25 w 70"/>
                <a:gd name="T7" fmla="*/ 56 h 56"/>
                <a:gd name="T8" fmla="*/ 16 w 70"/>
                <a:gd name="T9" fmla="*/ 56 h 56"/>
                <a:gd name="T10" fmla="*/ 0 w 70"/>
                <a:gd name="T11" fmla="*/ 0 h 56"/>
                <a:gd name="T12" fmla="*/ 12 w 70"/>
                <a:gd name="T13" fmla="*/ 0 h 56"/>
                <a:gd name="T14" fmla="*/ 20 w 70"/>
                <a:gd name="T15" fmla="*/ 38 h 56"/>
                <a:gd name="T16" fmla="*/ 31 w 70"/>
                <a:gd name="T17" fmla="*/ 0 h 56"/>
                <a:gd name="T18" fmla="*/ 39 w 70"/>
                <a:gd name="T19" fmla="*/ 0 h 56"/>
                <a:gd name="T20" fmla="*/ 51 w 70"/>
                <a:gd name="T21" fmla="*/ 38 h 56"/>
                <a:gd name="T22" fmla="*/ 60 w 70"/>
                <a:gd name="T23" fmla="*/ 0 h 56"/>
                <a:gd name="T24" fmla="*/ 70 w 70"/>
                <a:gd name="T25" fmla="*/ 0 h 56"/>
                <a:gd name="T26" fmla="*/ 55 w 70"/>
                <a:gd name="T2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56">
                  <a:moveTo>
                    <a:pt x="55" y="56"/>
                  </a:moveTo>
                  <a:lnTo>
                    <a:pt x="45" y="56"/>
                  </a:lnTo>
                  <a:lnTo>
                    <a:pt x="35" y="16"/>
                  </a:lnTo>
                  <a:lnTo>
                    <a:pt x="25" y="56"/>
                  </a:lnTo>
                  <a:lnTo>
                    <a:pt x="16" y="56"/>
                  </a:lnTo>
                  <a:lnTo>
                    <a:pt x="0" y="0"/>
                  </a:lnTo>
                  <a:lnTo>
                    <a:pt x="12" y="0"/>
                  </a:lnTo>
                  <a:lnTo>
                    <a:pt x="20" y="38"/>
                  </a:lnTo>
                  <a:lnTo>
                    <a:pt x="31" y="0"/>
                  </a:lnTo>
                  <a:lnTo>
                    <a:pt x="39" y="0"/>
                  </a:lnTo>
                  <a:lnTo>
                    <a:pt x="51" y="38"/>
                  </a:lnTo>
                  <a:lnTo>
                    <a:pt x="60" y="0"/>
                  </a:lnTo>
                  <a:lnTo>
                    <a:pt x="70" y="0"/>
                  </a:lnTo>
                  <a:lnTo>
                    <a:pt x="55" y="56"/>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302" name="Freeform 66">
              <a:extLst>
                <a:ext uri="{FF2B5EF4-FFF2-40B4-BE49-F238E27FC236}">
                  <a16:creationId xmlns:a16="http://schemas.microsoft.com/office/drawing/2014/main" id="{E1FADA39-BC28-4CD9-AD42-61EBF600861B}"/>
                </a:ext>
              </a:extLst>
            </p:cNvPr>
            <p:cNvSpPr>
              <a:spLocks noEditPoints="1"/>
            </p:cNvSpPr>
            <p:nvPr userDrawn="1"/>
          </p:nvSpPr>
          <p:spPr bwMode="auto">
            <a:xfrm>
              <a:off x="1654523" y="9020344"/>
              <a:ext cx="61771" cy="77776"/>
            </a:xfrm>
            <a:custGeom>
              <a:avLst/>
              <a:gdLst>
                <a:gd name="T0" fmla="*/ 35 w 35"/>
                <a:gd name="T1" fmla="*/ 20 h 40"/>
                <a:gd name="T2" fmla="*/ 33 w 35"/>
                <a:gd name="T3" fmla="*/ 28 h 40"/>
                <a:gd name="T4" fmla="*/ 30 w 35"/>
                <a:gd name="T5" fmla="*/ 35 h 40"/>
                <a:gd name="T6" fmla="*/ 24 w 35"/>
                <a:gd name="T7" fmla="*/ 39 h 40"/>
                <a:gd name="T8" fmla="*/ 17 w 35"/>
                <a:gd name="T9" fmla="*/ 40 h 40"/>
                <a:gd name="T10" fmla="*/ 11 w 35"/>
                <a:gd name="T11" fmla="*/ 39 h 40"/>
                <a:gd name="T12" fmla="*/ 5 w 35"/>
                <a:gd name="T13" fmla="*/ 35 h 40"/>
                <a:gd name="T14" fmla="*/ 2 w 35"/>
                <a:gd name="T15" fmla="*/ 28 h 40"/>
                <a:gd name="T16" fmla="*/ 0 w 35"/>
                <a:gd name="T17" fmla="*/ 20 h 40"/>
                <a:gd name="T18" fmla="*/ 2 w 35"/>
                <a:gd name="T19" fmla="*/ 12 h 40"/>
                <a:gd name="T20" fmla="*/ 5 w 35"/>
                <a:gd name="T21" fmla="*/ 5 h 40"/>
                <a:gd name="T22" fmla="*/ 11 w 35"/>
                <a:gd name="T23" fmla="*/ 1 h 40"/>
                <a:gd name="T24" fmla="*/ 18 w 35"/>
                <a:gd name="T25" fmla="*/ 0 h 40"/>
                <a:gd name="T26" fmla="*/ 24 w 35"/>
                <a:gd name="T27" fmla="*/ 1 h 40"/>
                <a:gd name="T28" fmla="*/ 30 w 35"/>
                <a:gd name="T29" fmla="*/ 5 h 40"/>
                <a:gd name="T30" fmla="*/ 33 w 35"/>
                <a:gd name="T31" fmla="*/ 12 h 40"/>
                <a:gd name="T32" fmla="*/ 35 w 35"/>
                <a:gd name="T33" fmla="*/ 20 h 40"/>
                <a:gd name="T34" fmla="*/ 27 w 35"/>
                <a:gd name="T35" fmla="*/ 20 h 40"/>
                <a:gd name="T36" fmla="*/ 26 w 35"/>
                <a:gd name="T37" fmla="*/ 15 h 40"/>
                <a:gd name="T38" fmla="*/ 24 w 35"/>
                <a:gd name="T39" fmla="*/ 11 h 40"/>
                <a:gd name="T40" fmla="*/ 21 w 35"/>
                <a:gd name="T41" fmla="*/ 8 h 40"/>
                <a:gd name="T42" fmla="*/ 17 w 35"/>
                <a:gd name="T43" fmla="*/ 7 h 40"/>
                <a:gd name="T44" fmla="*/ 13 w 35"/>
                <a:gd name="T45" fmla="*/ 8 h 40"/>
                <a:gd name="T46" fmla="*/ 10 w 35"/>
                <a:gd name="T47" fmla="*/ 11 h 40"/>
                <a:gd name="T48" fmla="*/ 9 w 35"/>
                <a:gd name="T49" fmla="*/ 15 h 40"/>
                <a:gd name="T50" fmla="*/ 8 w 35"/>
                <a:gd name="T51" fmla="*/ 20 h 40"/>
                <a:gd name="T52" fmla="*/ 9 w 35"/>
                <a:gd name="T53" fmla="*/ 26 h 40"/>
                <a:gd name="T54" fmla="*/ 11 w 35"/>
                <a:gd name="T55" fmla="*/ 30 h 40"/>
                <a:gd name="T56" fmla="*/ 14 w 35"/>
                <a:gd name="T57" fmla="*/ 32 h 40"/>
                <a:gd name="T58" fmla="*/ 18 w 35"/>
                <a:gd name="T59" fmla="*/ 33 h 40"/>
                <a:gd name="T60" fmla="*/ 21 w 35"/>
                <a:gd name="T61" fmla="*/ 32 h 40"/>
                <a:gd name="T62" fmla="*/ 24 w 35"/>
                <a:gd name="T63" fmla="*/ 29 h 40"/>
                <a:gd name="T64" fmla="*/ 26 w 35"/>
                <a:gd name="T65" fmla="*/ 25 h 40"/>
                <a:gd name="T66" fmla="*/ 27 w 35"/>
                <a:gd name="T67" fmla="*/ 2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5" h="40">
                  <a:moveTo>
                    <a:pt x="35" y="20"/>
                  </a:moveTo>
                  <a:cubicBezTo>
                    <a:pt x="35" y="23"/>
                    <a:pt x="34" y="26"/>
                    <a:pt x="33" y="28"/>
                  </a:cubicBezTo>
                  <a:cubicBezTo>
                    <a:pt x="32" y="31"/>
                    <a:pt x="31" y="33"/>
                    <a:pt x="30" y="35"/>
                  </a:cubicBezTo>
                  <a:cubicBezTo>
                    <a:pt x="28" y="37"/>
                    <a:pt x="26" y="38"/>
                    <a:pt x="24" y="39"/>
                  </a:cubicBezTo>
                  <a:cubicBezTo>
                    <a:pt x="22" y="40"/>
                    <a:pt x="20" y="40"/>
                    <a:pt x="17" y="40"/>
                  </a:cubicBezTo>
                  <a:cubicBezTo>
                    <a:pt x="15" y="40"/>
                    <a:pt x="13" y="40"/>
                    <a:pt x="11" y="39"/>
                  </a:cubicBezTo>
                  <a:cubicBezTo>
                    <a:pt x="8" y="38"/>
                    <a:pt x="7" y="36"/>
                    <a:pt x="5" y="35"/>
                  </a:cubicBezTo>
                  <a:cubicBezTo>
                    <a:pt x="4" y="33"/>
                    <a:pt x="2" y="31"/>
                    <a:pt x="2" y="28"/>
                  </a:cubicBezTo>
                  <a:cubicBezTo>
                    <a:pt x="1" y="26"/>
                    <a:pt x="0" y="23"/>
                    <a:pt x="0" y="20"/>
                  </a:cubicBezTo>
                  <a:cubicBezTo>
                    <a:pt x="0" y="17"/>
                    <a:pt x="1" y="14"/>
                    <a:pt x="2" y="12"/>
                  </a:cubicBezTo>
                  <a:cubicBezTo>
                    <a:pt x="3" y="9"/>
                    <a:pt x="4" y="7"/>
                    <a:pt x="5" y="5"/>
                  </a:cubicBezTo>
                  <a:cubicBezTo>
                    <a:pt x="7" y="4"/>
                    <a:pt x="9" y="2"/>
                    <a:pt x="11" y="1"/>
                  </a:cubicBezTo>
                  <a:cubicBezTo>
                    <a:pt x="13" y="1"/>
                    <a:pt x="15" y="0"/>
                    <a:pt x="18" y="0"/>
                  </a:cubicBezTo>
                  <a:cubicBezTo>
                    <a:pt x="20" y="0"/>
                    <a:pt x="22" y="1"/>
                    <a:pt x="24" y="1"/>
                  </a:cubicBezTo>
                  <a:cubicBezTo>
                    <a:pt x="26" y="2"/>
                    <a:pt x="28" y="4"/>
                    <a:pt x="30" y="5"/>
                  </a:cubicBezTo>
                  <a:cubicBezTo>
                    <a:pt x="31" y="7"/>
                    <a:pt x="32" y="9"/>
                    <a:pt x="33" y="12"/>
                  </a:cubicBezTo>
                  <a:cubicBezTo>
                    <a:pt x="34" y="14"/>
                    <a:pt x="35" y="17"/>
                    <a:pt x="35" y="20"/>
                  </a:cubicBezTo>
                  <a:close/>
                  <a:moveTo>
                    <a:pt x="27" y="20"/>
                  </a:moveTo>
                  <a:cubicBezTo>
                    <a:pt x="27" y="18"/>
                    <a:pt x="27" y="16"/>
                    <a:pt x="26" y="15"/>
                  </a:cubicBezTo>
                  <a:cubicBezTo>
                    <a:pt x="26" y="13"/>
                    <a:pt x="25" y="12"/>
                    <a:pt x="24" y="11"/>
                  </a:cubicBezTo>
                  <a:cubicBezTo>
                    <a:pt x="24" y="10"/>
                    <a:pt x="23" y="9"/>
                    <a:pt x="21" y="8"/>
                  </a:cubicBezTo>
                  <a:cubicBezTo>
                    <a:pt x="20" y="8"/>
                    <a:pt x="19" y="7"/>
                    <a:pt x="17" y="7"/>
                  </a:cubicBezTo>
                  <a:cubicBezTo>
                    <a:pt x="16" y="7"/>
                    <a:pt x="14" y="8"/>
                    <a:pt x="13" y="8"/>
                  </a:cubicBezTo>
                  <a:cubicBezTo>
                    <a:pt x="12" y="9"/>
                    <a:pt x="11" y="10"/>
                    <a:pt x="10" y="11"/>
                  </a:cubicBezTo>
                  <a:cubicBezTo>
                    <a:pt x="10" y="12"/>
                    <a:pt x="9" y="13"/>
                    <a:pt x="9" y="15"/>
                  </a:cubicBezTo>
                  <a:cubicBezTo>
                    <a:pt x="8" y="16"/>
                    <a:pt x="8" y="18"/>
                    <a:pt x="8" y="20"/>
                  </a:cubicBezTo>
                  <a:cubicBezTo>
                    <a:pt x="8" y="22"/>
                    <a:pt x="8" y="24"/>
                    <a:pt x="9" y="26"/>
                  </a:cubicBezTo>
                  <a:cubicBezTo>
                    <a:pt x="9" y="27"/>
                    <a:pt x="10" y="28"/>
                    <a:pt x="11" y="30"/>
                  </a:cubicBezTo>
                  <a:cubicBezTo>
                    <a:pt x="11" y="31"/>
                    <a:pt x="12" y="32"/>
                    <a:pt x="14" y="32"/>
                  </a:cubicBezTo>
                  <a:cubicBezTo>
                    <a:pt x="15" y="33"/>
                    <a:pt x="16" y="33"/>
                    <a:pt x="18" y="33"/>
                  </a:cubicBezTo>
                  <a:cubicBezTo>
                    <a:pt x="19" y="33"/>
                    <a:pt x="20" y="33"/>
                    <a:pt x="21" y="32"/>
                  </a:cubicBezTo>
                  <a:cubicBezTo>
                    <a:pt x="23" y="31"/>
                    <a:pt x="24" y="30"/>
                    <a:pt x="24" y="29"/>
                  </a:cubicBezTo>
                  <a:cubicBezTo>
                    <a:pt x="25" y="28"/>
                    <a:pt x="26" y="27"/>
                    <a:pt x="26" y="25"/>
                  </a:cubicBezTo>
                  <a:cubicBezTo>
                    <a:pt x="27" y="24"/>
                    <a:pt x="27" y="22"/>
                    <a:pt x="27" y="20"/>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303" name="Freeform 67">
              <a:extLst>
                <a:ext uri="{FF2B5EF4-FFF2-40B4-BE49-F238E27FC236}">
                  <a16:creationId xmlns:a16="http://schemas.microsoft.com/office/drawing/2014/main" id="{391FD846-FBCA-44AF-A874-BCEEB5DCAACF}"/>
                </a:ext>
              </a:extLst>
            </p:cNvPr>
            <p:cNvSpPr>
              <a:spLocks/>
            </p:cNvSpPr>
            <p:nvPr userDrawn="1"/>
          </p:nvSpPr>
          <p:spPr bwMode="auto">
            <a:xfrm>
              <a:off x="1728406" y="9020344"/>
              <a:ext cx="41180" cy="76458"/>
            </a:xfrm>
            <a:custGeom>
              <a:avLst/>
              <a:gdLst>
                <a:gd name="T0" fmla="*/ 21 w 23"/>
                <a:gd name="T1" fmla="*/ 9 h 39"/>
                <a:gd name="T2" fmla="*/ 19 w 23"/>
                <a:gd name="T3" fmla="*/ 8 h 39"/>
                <a:gd name="T4" fmla="*/ 16 w 23"/>
                <a:gd name="T5" fmla="*/ 7 h 39"/>
                <a:gd name="T6" fmla="*/ 10 w 23"/>
                <a:gd name="T7" fmla="*/ 10 h 39"/>
                <a:gd name="T8" fmla="*/ 8 w 23"/>
                <a:gd name="T9" fmla="*/ 17 h 39"/>
                <a:gd name="T10" fmla="*/ 8 w 23"/>
                <a:gd name="T11" fmla="*/ 39 h 39"/>
                <a:gd name="T12" fmla="*/ 0 w 23"/>
                <a:gd name="T13" fmla="*/ 39 h 39"/>
                <a:gd name="T14" fmla="*/ 0 w 23"/>
                <a:gd name="T15" fmla="*/ 1 h 39"/>
                <a:gd name="T16" fmla="*/ 8 w 23"/>
                <a:gd name="T17" fmla="*/ 1 h 39"/>
                <a:gd name="T18" fmla="*/ 8 w 23"/>
                <a:gd name="T19" fmla="*/ 5 h 39"/>
                <a:gd name="T20" fmla="*/ 10 w 23"/>
                <a:gd name="T21" fmla="*/ 3 h 39"/>
                <a:gd name="T22" fmla="*/ 12 w 23"/>
                <a:gd name="T23" fmla="*/ 1 h 39"/>
                <a:gd name="T24" fmla="*/ 14 w 23"/>
                <a:gd name="T25" fmla="*/ 0 h 39"/>
                <a:gd name="T26" fmla="*/ 17 w 23"/>
                <a:gd name="T27" fmla="*/ 0 h 39"/>
                <a:gd name="T28" fmla="*/ 21 w 23"/>
                <a:gd name="T29" fmla="*/ 1 h 39"/>
                <a:gd name="T30" fmla="*/ 23 w 23"/>
                <a:gd name="T31" fmla="*/ 2 h 39"/>
                <a:gd name="T32" fmla="*/ 21 w 23"/>
                <a:gd name="T33"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39">
                  <a:moveTo>
                    <a:pt x="21" y="9"/>
                  </a:moveTo>
                  <a:cubicBezTo>
                    <a:pt x="20" y="8"/>
                    <a:pt x="20" y="8"/>
                    <a:pt x="19" y="8"/>
                  </a:cubicBezTo>
                  <a:cubicBezTo>
                    <a:pt x="18" y="8"/>
                    <a:pt x="17" y="7"/>
                    <a:pt x="16" y="7"/>
                  </a:cubicBezTo>
                  <a:cubicBezTo>
                    <a:pt x="13" y="7"/>
                    <a:pt x="11" y="8"/>
                    <a:pt x="10" y="10"/>
                  </a:cubicBezTo>
                  <a:cubicBezTo>
                    <a:pt x="9" y="12"/>
                    <a:pt x="8" y="14"/>
                    <a:pt x="8" y="17"/>
                  </a:cubicBezTo>
                  <a:cubicBezTo>
                    <a:pt x="8" y="39"/>
                    <a:pt x="8" y="39"/>
                    <a:pt x="8" y="39"/>
                  </a:cubicBezTo>
                  <a:cubicBezTo>
                    <a:pt x="0" y="39"/>
                    <a:pt x="0" y="39"/>
                    <a:pt x="0" y="39"/>
                  </a:cubicBezTo>
                  <a:cubicBezTo>
                    <a:pt x="0" y="1"/>
                    <a:pt x="0" y="1"/>
                    <a:pt x="0" y="1"/>
                  </a:cubicBezTo>
                  <a:cubicBezTo>
                    <a:pt x="8" y="1"/>
                    <a:pt x="8" y="1"/>
                    <a:pt x="8" y="1"/>
                  </a:cubicBezTo>
                  <a:cubicBezTo>
                    <a:pt x="8" y="5"/>
                    <a:pt x="8" y="5"/>
                    <a:pt x="8" y="5"/>
                  </a:cubicBezTo>
                  <a:cubicBezTo>
                    <a:pt x="8" y="4"/>
                    <a:pt x="9" y="3"/>
                    <a:pt x="10" y="3"/>
                  </a:cubicBezTo>
                  <a:cubicBezTo>
                    <a:pt x="10" y="2"/>
                    <a:pt x="11" y="2"/>
                    <a:pt x="12" y="1"/>
                  </a:cubicBezTo>
                  <a:cubicBezTo>
                    <a:pt x="12" y="1"/>
                    <a:pt x="13" y="1"/>
                    <a:pt x="14" y="0"/>
                  </a:cubicBezTo>
                  <a:cubicBezTo>
                    <a:pt x="15" y="0"/>
                    <a:pt x="16" y="0"/>
                    <a:pt x="17" y="0"/>
                  </a:cubicBezTo>
                  <a:cubicBezTo>
                    <a:pt x="18" y="0"/>
                    <a:pt x="20" y="0"/>
                    <a:pt x="21" y="1"/>
                  </a:cubicBezTo>
                  <a:cubicBezTo>
                    <a:pt x="22" y="1"/>
                    <a:pt x="23" y="1"/>
                    <a:pt x="23" y="2"/>
                  </a:cubicBezTo>
                  <a:lnTo>
                    <a:pt x="21" y="9"/>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304" name="Freeform 68">
              <a:extLst>
                <a:ext uri="{FF2B5EF4-FFF2-40B4-BE49-F238E27FC236}">
                  <a16:creationId xmlns:a16="http://schemas.microsoft.com/office/drawing/2014/main" id="{1885F31F-77B1-4CDD-A0F4-C823D5503CBA}"/>
                </a:ext>
              </a:extLst>
            </p:cNvPr>
            <p:cNvSpPr>
              <a:spLocks/>
            </p:cNvSpPr>
            <p:nvPr userDrawn="1"/>
          </p:nvSpPr>
          <p:spPr bwMode="auto">
            <a:xfrm>
              <a:off x="1781699" y="8993980"/>
              <a:ext cx="53292" cy="102823"/>
            </a:xfrm>
            <a:custGeom>
              <a:avLst/>
              <a:gdLst>
                <a:gd name="T0" fmla="*/ 31 w 44"/>
                <a:gd name="T1" fmla="*/ 78 h 78"/>
                <a:gd name="T2" fmla="*/ 19 w 44"/>
                <a:gd name="T3" fmla="*/ 50 h 78"/>
                <a:gd name="T4" fmla="*/ 10 w 44"/>
                <a:gd name="T5" fmla="*/ 61 h 78"/>
                <a:gd name="T6" fmla="*/ 10 w 44"/>
                <a:gd name="T7" fmla="*/ 78 h 78"/>
                <a:gd name="T8" fmla="*/ 0 w 44"/>
                <a:gd name="T9" fmla="*/ 78 h 78"/>
                <a:gd name="T10" fmla="*/ 0 w 44"/>
                <a:gd name="T11" fmla="*/ 6 h 78"/>
                <a:gd name="T12" fmla="*/ 10 w 44"/>
                <a:gd name="T13" fmla="*/ 0 h 78"/>
                <a:gd name="T14" fmla="*/ 10 w 44"/>
                <a:gd name="T15" fmla="*/ 47 h 78"/>
                <a:gd name="T16" fmla="*/ 28 w 44"/>
                <a:gd name="T17" fmla="*/ 22 h 78"/>
                <a:gd name="T18" fmla="*/ 41 w 44"/>
                <a:gd name="T19" fmla="*/ 22 h 78"/>
                <a:gd name="T20" fmla="*/ 26 w 44"/>
                <a:gd name="T21" fmla="*/ 41 h 78"/>
                <a:gd name="T22" fmla="*/ 44 w 44"/>
                <a:gd name="T23" fmla="*/ 78 h 78"/>
                <a:gd name="T24" fmla="*/ 31 w 44"/>
                <a:gd name="T25"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 h="78">
                  <a:moveTo>
                    <a:pt x="31" y="78"/>
                  </a:moveTo>
                  <a:lnTo>
                    <a:pt x="19" y="50"/>
                  </a:lnTo>
                  <a:lnTo>
                    <a:pt x="10" y="61"/>
                  </a:lnTo>
                  <a:lnTo>
                    <a:pt x="10" y="78"/>
                  </a:lnTo>
                  <a:lnTo>
                    <a:pt x="0" y="78"/>
                  </a:lnTo>
                  <a:lnTo>
                    <a:pt x="0" y="6"/>
                  </a:lnTo>
                  <a:lnTo>
                    <a:pt x="10" y="0"/>
                  </a:lnTo>
                  <a:lnTo>
                    <a:pt x="10" y="47"/>
                  </a:lnTo>
                  <a:lnTo>
                    <a:pt x="28" y="22"/>
                  </a:lnTo>
                  <a:lnTo>
                    <a:pt x="41" y="22"/>
                  </a:lnTo>
                  <a:lnTo>
                    <a:pt x="26" y="41"/>
                  </a:lnTo>
                  <a:lnTo>
                    <a:pt x="44" y="78"/>
                  </a:lnTo>
                  <a:lnTo>
                    <a:pt x="31" y="78"/>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305" name="Freeform 69">
              <a:extLst>
                <a:ext uri="{FF2B5EF4-FFF2-40B4-BE49-F238E27FC236}">
                  <a16:creationId xmlns:a16="http://schemas.microsoft.com/office/drawing/2014/main" id="{6E7E3F0A-2BC3-4F50-985E-DC87F91C849C}"/>
                </a:ext>
              </a:extLst>
            </p:cNvPr>
            <p:cNvSpPr>
              <a:spLocks/>
            </p:cNvSpPr>
            <p:nvPr userDrawn="1"/>
          </p:nvSpPr>
          <p:spPr bwMode="auto">
            <a:xfrm>
              <a:off x="1839836" y="9020344"/>
              <a:ext cx="52082" cy="77776"/>
            </a:xfrm>
            <a:custGeom>
              <a:avLst/>
              <a:gdLst>
                <a:gd name="T0" fmla="*/ 28 w 29"/>
                <a:gd name="T1" fmla="*/ 4 h 40"/>
                <a:gd name="T2" fmla="*/ 25 w 29"/>
                <a:gd name="T3" fmla="*/ 10 h 40"/>
                <a:gd name="T4" fmla="*/ 20 w 29"/>
                <a:gd name="T5" fmla="*/ 8 h 40"/>
                <a:gd name="T6" fmla="*/ 15 w 29"/>
                <a:gd name="T7" fmla="*/ 7 h 40"/>
                <a:gd name="T8" fmla="*/ 11 w 29"/>
                <a:gd name="T9" fmla="*/ 8 h 40"/>
                <a:gd name="T10" fmla="*/ 9 w 29"/>
                <a:gd name="T11" fmla="*/ 10 h 40"/>
                <a:gd name="T12" fmla="*/ 10 w 29"/>
                <a:gd name="T13" fmla="*/ 12 h 40"/>
                <a:gd name="T14" fmla="*/ 11 w 29"/>
                <a:gd name="T15" fmla="*/ 13 h 40"/>
                <a:gd name="T16" fmla="*/ 13 w 29"/>
                <a:gd name="T17" fmla="*/ 14 h 40"/>
                <a:gd name="T18" fmla="*/ 17 w 29"/>
                <a:gd name="T19" fmla="*/ 16 h 40"/>
                <a:gd name="T20" fmla="*/ 22 w 29"/>
                <a:gd name="T21" fmla="*/ 18 h 40"/>
                <a:gd name="T22" fmla="*/ 26 w 29"/>
                <a:gd name="T23" fmla="*/ 21 h 40"/>
                <a:gd name="T24" fmla="*/ 29 w 29"/>
                <a:gd name="T25" fmla="*/ 24 h 40"/>
                <a:gd name="T26" fmla="*/ 29 w 29"/>
                <a:gd name="T27" fmla="*/ 29 h 40"/>
                <a:gd name="T28" fmla="*/ 28 w 29"/>
                <a:gd name="T29" fmla="*/ 34 h 40"/>
                <a:gd name="T30" fmla="*/ 25 w 29"/>
                <a:gd name="T31" fmla="*/ 38 h 40"/>
                <a:gd name="T32" fmla="*/ 21 w 29"/>
                <a:gd name="T33" fmla="*/ 40 h 40"/>
                <a:gd name="T34" fmla="*/ 15 w 29"/>
                <a:gd name="T35" fmla="*/ 40 h 40"/>
                <a:gd name="T36" fmla="*/ 7 w 29"/>
                <a:gd name="T37" fmla="*/ 39 h 40"/>
                <a:gd name="T38" fmla="*/ 0 w 29"/>
                <a:gd name="T39" fmla="*/ 35 h 40"/>
                <a:gd name="T40" fmla="*/ 4 w 29"/>
                <a:gd name="T41" fmla="*/ 30 h 40"/>
                <a:gd name="T42" fmla="*/ 9 w 29"/>
                <a:gd name="T43" fmla="*/ 32 h 40"/>
                <a:gd name="T44" fmla="*/ 15 w 29"/>
                <a:gd name="T45" fmla="*/ 33 h 40"/>
                <a:gd name="T46" fmla="*/ 20 w 29"/>
                <a:gd name="T47" fmla="*/ 32 h 40"/>
                <a:gd name="T48" fmla="*/ 22 w 29"/>
                <a:gd name="T49" fmla="*/ 29 h 40"/>
                <a:gd name="T50" fmla="*/ 21 w 29"/>
                <a:gd name="T51" fmla="*/ 27 h 40"/>
                <a:gd name="T52" fmla="*/ 20 w 29"/>
                <a:gd name="T53" fmla="*/ 26 h 40"/>
                <a:gd name="T54" fmla="*/ 17 w 29"/>
                <a:gd name="T55" fmla="*/ 24 h 40"/>
                <a:gd name="T56" fmla="*/ 13 w 29"/>
                <a:gd name="T57" fmla="*/ 23 h 40"/>
                <a:gd name="T58" fmla="*/ 8 w 29"/>
                <a:gd name="T59" fmla="*/ 20 h 40"/>
                <a:gd name="T60" fmla="*/ 4 w 29"/>
                <a:gd name="T61" fmla="*/ 18 h 40"/>
                <a:gd name="T62" fmla="*/ 2 w 29"/>
                <a:gd name="T63" fmla="*/ 15 h 40"/>
                <a:gd name="T64" fmla="*/ 2 w 29"/>
                <a:gd name="T65" fmla="*/ 11 h 40"/>
                <a:gd name="T66" fmla="*/ 3 w 29"/>
                <a:gd name="T67" fmla="*/ 6 h 40"/>
                <a:gd name="T68" fmla="*/ 6 w 29"/>
                <a:gd name="T69" fmla="*/ 3 h 40"/>
                <a:gd name="T70" fmla="*/ 10 w 29"/>
                <a:gd name="T71" fmla="*/ 1 h 40"/>
                <a:gd name="T72" fmla="*/ 15 w 29"/>
                <a:gd name="T73" fmla="*/ 0 h 40"/>
                <a:gd name="T74" fmla="*/ 22 w 29"/>
                <a:gd name="T75" fmla="*/ 1 h 40"/>
                <a:gd name="T76" fmla="*/ 28 w 29"/>
                <a:gd name="T77" fmla="*/ 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40">
                  <a:moveTo>
                    <a:pt x="28" y="4"/>
                  </a:moveTo>
                  <a:cubicBezTo>
                    <a:pt x="25" y="10"/>
                    <a:pt x="25" y="10"/>
                    <a:pt x="25" y="10"/>
                  </a:cubicBezTo>
                  <a:cubicBezTo>
                    <a:pt x="23" y="9"/>
                    <a:pt x="22" y="8"/>
                    <a:pt x="20" y="8"/>
                  </a:cubicBezTo>
                  <a:cubicBezTo>
                    <a:pt x="18" y="7"/>
                    <a:pt x="17" y="7"/>
                    <a:pt x="15" y="7"/>
                  </a:cubicBezTo>
                  <a:cubicBezTo>
                    <a:pt x="13" y="7"/>
                    <a:pt x="12" y="7"/>
                    <a:pt x="11" y="8"/>
                  </a:cubicBezTo>
                  <a:cubicBezTo>
                    <a:pt x="10" y="8"/>
                    <a:pt x="9" y="9"/>
                    <a:pt x="9" y="10"/>
                  </a:cubicBezTo>
                  <a:cubicBezTo>
                    <a:pt x="9" y="11"/>
                    <a:pt x="10" y="11"/>
                    <a:pt x="10" y="12"/>
                  </a:cubicBezTo>
                  <a:cubicBezTo>
                    <a:pt x="10" y="12"/>
                    <a:pt x="10" y="13"/>
                    <a:pt x="11" y="13"/>
                  </a:cubicBezTo>
                  <a:cubicBezTo>
                    <a:pt x="11" y="13"/>
                    <a:pt x="12" y="14"/>
                    <a:pt x="13" y="14"/>
                  </a:cubicBezTo>
                  <a:cubicBezTo>
                    <a:pt x="14" y="15"/>
                    <a:pt x="15" y="15"/>
                    <a:pt x="17" y="16"/>
                  </a:cubicBezTo>
                  <a:cubicBezTo>
                    <a:pt x="19" y="17"/>
                    <a:pt x="21" y="18"/>
                    <a:pt x="22" y="18"/>
                  </a:cubicBezTo>
                  <a:cubicBezTo>
                    <a:pt x="24" y="19"/>
                    <a:pt x="25" y="20"/>
                    <a:pt x="26" y="21"/>
                  </a:cubicBezTo>
                  <a:cubicBezTo>
                    <a:pt x="27" y="22"/>
                    <a:pt x="28" y="23"/>
                    <a:pt x="29" y="24"/>
                  </a:cubicBezTo>
                  <a:cubicBezTo>
                    <a:pt x="29" y="25"/>
                    <a:pt x="29" y="27"/>
                    <a:pt x="29" y="29"/>
                  </a:cubicBezTo>
                  <a:cubicBezTo>
                    <a:pt x="29" y="31"/>
                    <a:pt x="29" y="33"/>
                    <a:pt x="28" y="34"/>
                  </a:cubicBezTo>
                  <a:cubicBezTo>
                    <a:pt x="28" y="36"/>
                    <a:pt x="26" y="37"/>
                    <a:pt x="25" y="38"/>
                  </a:cubicBezTo>
                  <a:cubicBezTo>
                    <a:pt x="24" y="39"/>
                    <a:pt x="22" y="39"/>
                    <a:pt x="21" y="40"/>
                  </a:cubicBezTo>
                  <a:cubicBezTo>
                    <a:pt x="19" y="40"/>
                    <a:pt x="17" y="40"/>
                    <a:pt x="15" y="40"/>
                  </a:cubicBezTo>
                  <a:cubicBezTo>
                    <a:pt x="13" y="40"/>
                    <a:pt x="10" y="40"/>
                    <a:pt x="7" y="39"/>
                  </a:cubicBezTo>
                  <a:cubicBezTo>
                    <a:pt x="5" y="38"/>
                    <a:pt x="2" y="37"/>
                    <a:pt x="0" y="35"/>
                  </a:cubicBezTo>
                  <a:cubicBezTo>
                    <a:pt x="4" y="30"/>
                    <a:pt x="4" y="30"/>
                    <a:pt x="4" y="30"/>
                  </a:cubicBezTo>
                  <a:cubicBezTo>
                    <a:pt x="6" y="31"/>
                    <a:pt x="7" y="32"/>
                    <a:pt x="9" y="32"/>
                  </a:cubicBezTo>
                  <a:cubicBezTo>
                    <a:pt x="11" y="33"/>
                    <a:pt x="13" y="33"/>
                    <a:pt x="15" y="33"/>
                  </a:cubicBezTo>
                  <a:cubicBezTo>
                    <a:pt x="17" y="33"/>
                    <a:pt x="19" y="33"/>
                    <a:pt x="20" y="32"/>
                  </a:cubicBezTo>
                  <a:cubicBezTo>
                    <a:pt x="21" y="31"/>
                    <a:pt x="22" y="30"/>
                    <a:pt x="22" y="29"/>
                  </a:cubicBezTo>
                  <a:cubicBezTo>
                    <a:pt x="22" y="28"/>
                    <a:pt x="22" y="28"/>
                    <a:pt x="21" y="27"/>
                  </a:cubicBezTo>
                  <a:cubicBezTo>
                    <a:pt x="21" y="27"/>
                    <a:pt x="20" y="26"/>
                    <a:pt x="20" y="26"/>
                  </a:cubicBezTo>
                  <a:cubicBezTo>
                    <a:pt x="19" y="25"/>
                    <a:pt x="18" y="25"/>
                    <a:pt x="17" y="24"/>
                  </a:cubicBezTo>
                  <a:cubicBezTo>
                    <a:pt x="16" y="24"/>
                    <a:pt x="15" y="23"/>
                    <a:pt x="13" y="23"/>
                  </a:cubicBezTo>
                  <a:cubicBezTo>
                    <a:pt x="11" y="22"/>
                    <a:pt x="9" y="21"/>
                    <a:pt x="8" y="20"/>
                  </a:cubicBezTo>
                  <a:cubicBezTo>
                    <a:pt x="6" y="19"/>
                    <a:pt x="5" y="19"/>
                    <a:pt x="4" y="18"/>
                  </a:cubicBezTo>
                  <a:cubicBezTo>
                    <a:pt x="3" y="17"/>
                    <a:pt x="3" y="16"/>
                    <a:pt x="2" y="15"/>
                  </a:cubicBezTo>
                  <a:cubicBezTo>
                    <a:pt x="2" y="13"/>
                    <a:pt x="2" y="12"/>
                    <a:pt x="2" y="11"/>
                  </a:cubicBezTo>
                  <a:cubicBezTo>
                    <a:pt x="2" y="9"/>
                    <a:pt x="2" y="7"/>
                    <a:pt x="3" y="6"/>
                  </a:cubicBezTo>
                  <a:cubicBezTo>
                    <a:pt x="3" y="5"/>
                    <a:pt x="4" y="4"/>
                    <a:pt x="6" y="3"/>
                  </a:cubicBezTo>
                  <a:cubicBezTo>
                    <a:pt x="7" y="2"/>
                    <a:pt x="8" y="1"/>
                    <a:pt x="10" y="1"/>
                  </a:cubicBezTo>
                  <a:cubicBezTo>
                    <a:pt x="11" y="0"/>
                    <a:pt x="13" y="0"/>
                    <a:pt x="15" y="0"/>
                  </a:cubicBezTo>
                  <a:cubicBezTo>
                    <a:pt x="17" y="0"/>
                    <a:pt x="20" y="0"/>
                    <a:pt x="22" y="1"/>
                  </a:cubicBezTo>
                  <a:cubicBezTo>
                    <a:pt x="24" y="2"/>
                    <a:pt x="26" y="3"/>
                    <a:pt x="28" y="4"/>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306" name="Freeform 70">
              <a:extLst>
                <a:ext uri="{FF2B5EF4-FFF2-40B4-BE49-F238E27FC236}">
                  <a16:creationId xmlns:a16="http://schemas.microsoft.com/office/drawing/2014/main" id="{8ECCB0D0-FFB4-4ACA-A707-BFA4FD4D0DEB}"/>
                </a:ext>
              </a:extLst>
            </p:cNvPr>
            <p:cNvSpPr>
              <a:spLocks/>
            </p:cNvSpPr>
            <p:nvPr userDrawn="1"/>
          </p:nvSpPr>
          <p:spPr bwMode="auto">
            <a:xfrm>
              <a:off x="1905241" y="9074393"/>
              <a:ext cx="19379" cy="23728"/>
            </a:xfrm>
            <a:custGeom>
              <a:avLst/>
              <a:gdLst>
                <a:gd name="T0" fmla="*/ 11 w 11"/>
                <a:gd name="T1" fmla="*/ 6 h 12"/>
                <a:gd name="T2" fmla="*/ 11 w 11"/>
                <a:gd name="T3" fmla="*/ 9 h 12"/>
                <a:gd name="T4" fmla="*/ 10 w 11"/>
                <a:gd name="T5" fmla="*/ 10 h 12"/>
                <a:gd name="T6" fmla="*/ 8 w 11"/>
                <a:gd name="T7" fmla="*/ 12 h 12"/>
                <a:gd name="T8" fmla="*/ 6 w 11"/>
                <a:gd name="T9" fmla="*/ 12 h 12"/>
                <a:gd name="T10" fmla="*/ 3 w 11"/>
                <a:gd name="T11" fmla="*/ 12 h 12"/>
                <a:gd name="T12" fmla="*/ 1 w 11"/>
                <a:gd name="T13" fmla="*/ 10 h 12"/>
                <a:gd name="T14" fmla="*/ 0 w 11"/>
                <a:gd name="T15" fmla="*/ 9 h 12"/>
                <a:gd name="T16" fmla="*/ 0 w 11"/>
                <a:gd name="T17" fmla="*/ 6 h 12"/>
                <a:gd name="T18" fmla="*/ 0 w 11"/>
                <a:gd name="T19" fmla="*/ 4 h 12"/>
                <a:gd name="T20" fmla="*/ 1 w 11"/>
                <a:gd name="T21" fmla="*/ 2 h 12"/>
                <a:gd name="T22" fmla="*/ 3 w 11"/>
                <a:gd name="T23" fmla="*/ 1 h 12"/>
                <a:gd name="T24" fmla="*/ 6 w 11"/>
                <a:gd name="T25" fmla="*/ 0 h 12"/>
                <a:gd name="T26" fmla="*/ 8 w 11"/>
                <a:gd name="T27" fmla="*/ 1 h 12"/>
                <a:gd name="T28" fmla="*/ 10 w 11"/>
                <a:gd name="T29" fmla="*/ 2 h 12"/>
                <a:gd name="T30" fmla="*/ 11 w 11"/>
                <a:gd name="T31" fmla="*/ 4 h 12"/>
                <a:gd name="T32" fmla="*/ 11 w 11"/>
                <a:gd name="T33"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 h="12">
                  <a:moveTo>
                    <a:pt x="11" y="6"/>
                  </a:moveTo>
                  <a:cubicBezTo>
                    <a:pt x="11" y="7"/>
                    <a:pt x="11" y="8"/>
                    <a:pt x="11" y="9"/>
                  </a:cubicBezTo>
                  <a:cubicBezTo>
                    <a:pt x="11" y="9"/>
                    <a:pt x="10" y="10"/>
                    <a:pt x="10" y="10"/>
                  </a:cubicBezTo>
                  <a:cubicBezTo>
                    <a:pt x="9" y="11"/>
                    <a:pt x="9" y="11"/>
                    <a:pt x="8" y="12"/>
                  </a:cubicBezTo>
                  <a:cubicBezTo>
                    <a:pt x="7" y="12"/>
                    <a:pt x="6" y="12"/>
                    <a:pt x="6" y="12"/>
                  </a:cubicBezTo>
                  <a:cubicBezTo>
                    <a:pt x="5" y="12"/>
                    <a:pt x="4" y="12"/>
                    <a:pt x="3" y="12"/>
                  </a:cubicBezTo>
                  <a:cubicBezTo>
                    <a:pt x="3" y="11"/>
                    <a:pt x="2" y="11"/>
                    <a:pt x="1" y="10"/>
                  </a:cubicBezTo>
                  <a:cubicBezTo>
                    <a:pt x="1" y="10"/>
                    <a:pt x="1" y="9"/>
                    <a:pt x="0" y="9"/>
                  </a:cubicBezTo>
                  <a:cubicBezTo>
                    <a:pt x="0" y="8"/>
                    <a:pt x="0" y="7"/>
                    <a:pt x="0" y="6"/>
                  </a:cubicBezTo>
                  <a:cubicBezTo>
                    <a:pt x="0" y="6"/>
                    <a:pt x="0" y="5"/>
                    <a:pt x="0" y="4"/>
                  </a:cubicBezTo>
                  <a:cubicBezTo>
                    <a:pt x="1" y="3"/>
                    <a:pt x="1" y="3"/>
                    <a:pt x="1" y="2"/>
                  </a:cubicBezTo>
                  <a:cubicBezTo>
                    <a:pt x="2" y="2"/>
                    <a:pt x="3" y="1"/>
                    <a:pt x="3" y="1"/>
                  </a:cubicBezTo>
                  <a:cubicBezTo>
                    <a:pt x="4" y="1"/>
                    <a:pt x="5" y="0"/>
                    <a:pt x="6" y="0"/>
                  </a:cubicBezTo>
                  <a:cubicBezTo>
                    <a:pt x="6" y="0"/>
                    <a:pt x="7" y="1"/>
                    <a:pt x="8" y="1"/>
                  </a:cubicBezTo>
                  <a:cubicBezTo>
                    <a:pt x="9" y="1"/>
                    <a:pt x="9" y="2"/>
                    <a:pt x="10" y="2"/>
                  </a:cubicBezTo>
                  <a:cubicBezTo>
                    <a:pt x="10" y="3"/>
                    <a:pt x="11" y="3"/>
                    <a:pt x="11" y="4"/>
                  </a:cubicBezTo>
                  <a:cubicBezTo>
                    <a:pt x="11" y="5"/>
                    <a:pt x="11" y="6"/>
                    <a:pt x="11" y="6"/>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grpSp>
      <p:grpSp>
        <p:nvGrpSpPr>
          <p:cNvPr id="307" name="Group 4">
            <a:extLst>
              <a:ext uri="{FF2B5EF4-FFF2-40B4-BE49-F238E27FC236}">
                <a16:creationId xmlns:a16="http://schemas.microsoft.com/office/drawing/2014/main" id="{F4C7EF89-E274-4B6B-AB9F-8415BE990FF1}"/>
              </a:ext>
            </a:extLst>
          </p:cNvPr>
          <p:cNvGrpSpPr>
            <a:grpSpLocks noChangeAspect="1"/>
          </p:cNvGrpSpPr>
          <p:nvPr userDrawn="1"/>
        </p:nvGrpSpPr>
        <p:grpSpPr bwMode="auto">
          <a:xfrm>
            <a:off x="5600568" y="8548597"/>
            <a:ext cx="915604" cy="1087690"/>
            <a:chOff x="6529" y="3125"/>
            <a:chExt cx="772" cy="904"/>
          </a:xfrm>
        </p:grpSpPr>
        <p:sp>
          <p:nvSpPr>
            <p:cNvPr id="308" name="Freeform 5">
              <a:extLst>
                <a:ext uri="{FF2B5EF4-FFF2-40B4-BE49-F238E27FC236}">
                  <a16:creationId xmlns:a16="http://schemas.microsoft.com/office/drawing/2014/main" id="{2C7023AE-8559-4467-BF7C-328547ECF786}"/>
                </a:ext>
              </a:extLst>
            </p:cNvPr>
            <p:cNvSpPr>
              <a:spLocks/>
            </p:cNvSpPr>
            <p:nvPr userDrawn="1"/>
          </p:nvSpPr>
          <p:spPr bwMode="auto">
            <a:xfrm>
              <a:off x="6529" y="3125"/>
              <a:ext cx="619" cy="226"/>
            </a:xfrm>
            <a:custGeom>
              <a:avLst/>
              <a:gdLst>
                <a:gd name="T0" fmla="*/ 2473 w 2473"/>
                <a:gd name="T1" fmla="*/ 0 h 902"/>
                <a:gd name="T2" fmla="*/ 0 w 2473"/>
                <a:gd name="T3" fmla="*/ 902 h 902"/>
                <a:gd name="T4" fmla="*/ 2473 w 2473"/>
                <a:gd name="T5" fmla="*/ 466 h 902"/>
                <a:gd name="T6" fmla="*/ 2473 w 2473"/>
                <a:gd name="T7" fmla="*/ 0 h 902"/>
              </a:gdLst>
              <a:ahLst/>
              <a:cxnLst>
                <a:cxn ang="0">
                  <a:pos x="T0" y="T1"/>
                </a:cxn>
                <a:cxn ang="0">
                  <a:pos x="T2" y="T3"/>
                </a:cxn>
                <a:cxn ang="0">
                  <a:pos x="T4" y="T5"/>
                </a:cxn>
                <a:cxn ang="0">
                  <a:pos x="T6" y="T7"/>
                </a:cxn>
              </a:cxnLst>
              <a:rect l="0" t="0" r="r" b="b"/>
              <a:pathLst>
                <a:path w="2473" h="902">
                  <a:moveTo>
                    <a:pt x="2473" y="0"/>
                  </a:moveTo>
                  <a:lnTo>
                    <a:pt x="0" y="902"/>
                  </a:lnTo>
                  <a:lnTo>
                    <a:pt x="2473" y="466"/>
                  </a:lnTo>
                  <a:lnTo>
                    <a:pt x="2473" y="0"/>
                  </a:lnTo>
                  <a:close/>
                </a:path>
              </a:pathLst>
            </a:custGeom>
            <a:solidFill>
              <a:srgbClr val="FFE6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FFFFFF"/>
                </a:solidFill>
                <a:effectLst/>
                <a:uLnTx/>
                <a:uFillTx/>
                <a:latin typeface="EYInterstate Light"/>
              </a:endParaRPr>
            </a:p>
          </p:txBody>
        </p:sp>
        <p:sp>
          <p:nvSpPr>
            <p:cNvPr id="309" name="Freeform 6">
              <a:extLst>
                <a:ext uri="{FF2B5EF4-FFF2-40B4-BE49-F238E27FC236}">
                  <a16:creationId xmlns:a16="http://schemas.microsoft.com/office/drawing/2014/main" id="{7B2A4982-C1E2-4213-ACED-3BF3260B9DFD}"/>
                </a:ext>
              </a:extLst>
            </p:cNvPr>
            <p:cNvSpPr>
              <a:spLocks noEditPoints="1"/>
            </p:cNvSpPr>
            <p:nvPr userDrawn="1"/>
          </p:nvSpPr>
          <p:spPr bwMode="auto">
            <a:xfrm>
              <a:off x="6529" y="3444"/>
              <a:ext cx="772" cy="585"/>
            </a:xfrm>
            <a:custGeom>
              <a:avLst/>
              <a:gdLst>
                <a:gd name="T0" fmla="*/ 233 w 3088"/>
                <a:gd name="T1" fmla="*/ 1588 h 2339"/>
                <a:gd name="T2" fmla="*/ 253 w 3088"/>
                <a:gd name="T3" fmla="*/ 1795 h 2339"/>
                <a:gd name="T4" fmla="*/ 151 w 3088"/>
                <a:gd name="T5" fmla="*/ 1810 h 2339"/>
                <a:gd name="T6" fmla="*/ 351 w 3088"/>
                <a:gd name="T7" fmla="*/ 1761 h 2339"/>
                <a:gd name="T8" fmla="*/ 416 w 3088"/>
                <a:gd name="T9" fmla="*/ 1857 h 2339"/>
                <a:gd name="T10" fmla="*/ 1140 w 3088"/>
                <a:gd name="T11" fmla="*/ 1652 h 2339"/>
                <a:gd name="T12" fmla="*/ 1216 w 3088"/>
                <a:gd name="T13" fmla="*/ 1738 h 2339"/>
                <a:gd name="T14" fmla="*/ 696 w 3088"/>
                <a:gd name="T15" fmla="*/ 1546 h 2339"/>
                <a:gd name="T16" fmla="*/ 738 w 3088"/>
                <a:gd name="T17" fmla="*/ 1710 h 2339"/>
                <a:gd name="T18" fmla="*/ 860 w 3088"/>
                <a:gd name="T19" fmla="*/ 1854 h 2339"/>
                <a:gd name="T20" fmla="*/ 832 w 3088"/>
                <a:gd name="T21" fmla="*/ 1684 h 2339"/>
                <a:gd name="T22" fmla="*/ 2021 w 3088"/>
                <a:gd name="T23" fmla="*/ 1860 h 2339"/>
                <a:gd name="T24" fmla="*/ 2158 w 3088"/>
                <a:gd name="T25" fmla="*/ 1747 h 2339"/>
                <a:gd name="T26" fmla="*/ 2100 w 3088"/>
                <a:gd name="T27" fmla="*/ 1730 h 2339"/>
                <a:gd name="T28" fmla="*/ 2059 w 3088"/>
                <a:gd name="T29" fmla="*/ 1684 h 2339"/>
                <a:gd name="T30" fmla="*/ 1309 w 3088"/>
                <a:gd name="T31" fmla="*/ 1734 h 2339"/>
                <a:gd name="T32" fmla="*/ 1445 w 3088"/>
                <a:gd name="T33" fmla="*/ 1844 h 2339"/>
                <a:gd name="T34" fmla="*/ 1473 w 3088"/>
                <a:gd name="T35" fmla="*/ 1923 h 2339"/>
                <a:gd name="T36" fmla="*/ 1369 w 3088"/>
                <a:gd name="T37" fmla="*/ 1781 h 2339"/>
                <a:gd name="T38" fmla="*/ 1727 w 3088"/>
                <a:gd name="T39" fmla="*/ 1677 h 2339"/>
                <a:gd name="T40" fmla="*/ 1632 w 3088"/>
                <a:gd name="T41" fmla="*/ 1778 h 2339"/>
                <a:gd name="T42" fmla="*/ 1822 w 3088"/>
                <a:gd name="T43" fmla="*/ 1710 h 2339"/>
                <a:gd name="T44" fmla="*/ 1686 w 3088"/>
                <a:gd name="T45" fmla="*/ 1786 h 2339"/>
                <a:gd name="T46" fmla="*/ 1708 w 3088"/>
                <a:gd name="T47" fmla="*/ 1817 h 2339"/>
                <a:gd name="T48" fmla="*/ 2240 w 3088"/>
                <a:gd name="T49" fmla="*/ 1766 h 2339"/>
                <a:gd name="T50" fmla="*/ 2227 w 3088"/>
                <a:gd name="T51" fmla="*/ 1653 h 2339"/>
                <a:gd name="T52" fmla="*/ 2290 w 3088"/>
                <a:gd name="T53" fmla="*/ 1866 h 2339"/>
                <a:gd name="T54" fmla="*/ 2321 w 3088"/>
                <a:gd name="T55" fmla="*/ 1709 h 2339"/>
                <a:gd name="T56" fmla="*/ 2908 w 3088"/>
                <a:gd name="T57" fmla="*/ 1750 h 2339"/>
                <a:gd name="T58" fmla="*/ 2730 w 3088"/>
                <a:gd name="T59" fmla="*/ 1683 h 2339"/>
                <a:gd name="T60" fmla="*/ 2852 w 3088"/>
                <a:gd name="T61" fmla="*/ 1860 h 2339"/>
                <a:gd name="T62" fmla="*/ 2639 w 3088"/>
                <a:gd name="T63" fmla="*/ 1783 h 2339"/>
                <a:gd name="T64" fmla="*/ 2605 w 3088"/>
                <a:gd name="T65" fmla="*/ 1853 h 2339"/>
                <a:gd name="T66" fmla="*/ 2464 w 3088"/>
                <a:gd name="T67" fmla="*/ 1861 h 2339"/>
                <a:gd name="T68" fmla="*/ 2495 w 3088"/>
                <a:gd name="T69" fmla="*/ 1812 h 2339"/>
                <a:gd name="T70" fmla="*/ 2998 w 3088"/>
                <a:gd name="T71" fmla="*/ 1639 h 2339"/>
                <a:gd name="T72" fmla="*/ 975 w 3088"/>
                <a:gd name="T73" fmla="*/ 1860 h 2339"/>
                <a:gd name="T74" fmla="*/ 2416 w 3088"/>
                <a:gd name="T75" fmla="*/ 2069 h 2339"/>
                <a:gd name="T76" fmla="*/ 2510 w 3088"/>
                <a:gd name="T77" fmla="*/ 2251 h 2339"/>
                <a:gd name="T78" fmla="*/ 2485 w 3088"/>
                <a:gd name="T79" fmla="*/ 2074 h 2339"/>
                <a:gd name="T80" fmla="*/ 627 w 3088"/>
                <a:gd name="T81" fmla="*/ 2078 h 2339"/>
                <a:gd name="T82" fmla="*/ 672 w 3088"/>
                <a:gd name="T83" fmla="*/ 2089 h 2339"/>
                <a:gd name="T84" fmla="*/ 202 w 3088"/>
                <a:gd name="T85" fmla="*/ 2135 h 2339"/>
                <a:gd name="T86" fmla="*/ 310 w 3088"/>
                <a:gd name="T87" fmla="*/ 2174 h 2339"/>
                <a:gd name="T88" fmla="*/ 503 w 3088"/>
                <a:gd name="T89" fmla="*/ 2174 h 2339"/>
                <a:gd name="T90" fmla="*/ 374 w 3088"/>
                <a:gd name="T91" fmla="*/ 2185 h 2339"/>
                <a:gd name="T92" fmla="*/ 439 w 3088"/>
                <a:gd name="T93" fmla="*/ 2185 h 2339"/>
                <a:gd name="T94" fmla="*/ 2197 w 3088"/>
                <a:gd name="T95" fmla="*/ 2040 h 2339"/>
                <a:gd name="T96" fmla="*/ 1597 w 3088"/>
                <a:gd name="T97" fmla="*/ 2027 h 2339"/>
                <a:gd name="T98" fmla="*/ 1937 w 3088"/>
                <a:gd name="T99" fmla="*/ 2047 h 2339"/>
                <a:gd name="T100" fmla="*/ 2002 w 3088"/>
                <a:gd name="T101" fmla="*/ 2254 h 2339"/>
                <a:gd name="T102" fmla="*/ 2061 w 3088"/>
                <a:gd name="T103" fmla="*/ 2041 h 2339"/>
                <a:gd name="T104" fmla="*/ 2002 w 3088"/>
                <a:gd name="T105" fmla="*/ 2073 h 2339"/>
                <a:gd name="T106" fmla="*/ 767 w 3088"/>
                <a:gd name="T107" fmla="*/ 1934 h 2339"/>
                <a:gd name="T108" fmla="*/ 1202 w 3088"/>
                <a:gd name="T109" fmla="*/ 2037 h 2339"/>
                <a:gd name="T110" fmla="*/ 1108 w 3088"/>
                <a:gd name="T111" fmla="*/ 2086 h 2339"/>
                <a:gd name="T112" fmla="*/ 1280 w 3088"/>
                <a:gd name="T113" fmla="*/ 2078 h 2339"/>
                <a:gd name="T114" fmla="*/ 1385 w 3088"/>
                <a:gd name="T115" fmla="*/ 2249 h 2339"/>
                <a:gd name="T116" fmla="*/ 1403 w 3088"/>
                <a:gd name="T117" fmla="*/ 2332 h 2339"/>
                <a:gd name="T118" fmla="*/ 1354 w 3088"/>
                <a:gd name="T119" fmla="*/ 2200 h 2339"/>
                <a:gd name="T120" fmla="*/ 993 w 3088"/>
                <a:gd name="T121" fmla="*/ 2123 h 2339"/>
                <a:gd name="T122" fmla="*/ 397 w 3088"/>
                <a:gd name="T123" fmla="*/ 963 h 2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088" h="2339">
                  <a:moveTo>
                    <a:pt x="257" y="1763"/>
                  </a:moveTo>
                  <a:lnTo>
                    <a:pt x="257" y="1763"/>
                  </a:lnTo>
                  <a:lnTo>
                    <a:pt x="257" y="1755"/>
                  </a:lnTo>
                  <a:lnTo>
                    <a:pt x="256" y="1749"/>
                  </a:lnTo>
                  <a:lnTo>
                    <a:pt x="253" y="1736"/>
                  </a:lnTo>
                  <a:lnTo>
                    <a:pt x="247" y="1725"/>
                  </a:lnTo>
                  <a:lnTo>
                    <a:pt x="241" y="1716"/>
                  </a:lnTo>
                  <a:lnTo>
                    <a:pt x="233" y="1709"/>
                  </a:lnTo>
                  <a:lnTo>
                    <a:pt x="225" y="1704"/>
                  </a:lnTo>
                  <a:lnTo>
                    <a:pt x="219" y="1699"/>
                  </a:lnTo>
                  <a:lnTo>
                    <a:pt x="212" y="1696"/>
                  </a:lnTo>
                  <a:lnTo>
                    <a:pt x="212" y="1696"/>
                  </a:lnTo>
                  <a:lnTo>
                    <a:pt x="220" y="1690"/>
                  </a:lnTo>
                  <a:lnTo>
                    <a:pt x="226" y="1685"/>
                  </a:lnTo>
                  <a:lnTo>
                    <a:pt x="232" y="1678"/>
                  </a:lnTo>
                  <a:lnTo>
                    <a:pt x="237" y="1671"/>
                  </a:lnTo>
                  <a:lnTo>
                    <a:pt x="242" y="1663"/>
                  </a:lnTo>
                  <a:lnTo>
                    <a:pt x="244" y="1654"/>
                  </a:lnTo>
                  <a:lnTo>
                    <a:pt x="246" y="1645"/>
                  </a:lnTo>
                  <a:lnTo>
                    <a:pt x="246" y="1635"/>
                  </a:lnTo>
                  <a:lnTo>
                    <a:pt x="246" y="1635"/>
                  </a:lnTo>
                  <a:lnTo>
                    <a:pt x="246" y="1626"/>
                  </a:lnTo>
                  <a:lnTo>
                    <a:pt x="245" y="1618"/>
                  </a:lnTo>
                  <a:lnTo>
                    <a:pt x="243" y="1610"/>
                  </a:lnTo>
                  <a:lnTo>
                    <a:pt x="241" y="1602"/>
                  </a:lnTo>
                  <a:lnTo>
                    <a:pt x="237" y="1594"/>
                  </a:lnTo>
                  <a:lnTo>
                    <a:pt x="233" y="1588"/>
                  </a:lnTo>
                  <a:lnTo>
                    <a:pt x="227" y="1582"/>
                  </a:lnTo>
                  <a:lnTo>
                    <a:pt x="222" y="1577"/>
                  </a:lnTo>
                  <a:lnTo>
                    <a:pt x="215" y="1572"/>
                  </a:lnTo>
                  <a:lnTo>
                    <a:pt x="209" y="1568"/>
                  </a:lnTo>
                  <a:lnTo>
                    <a:pt x="201" y="1565"/>
                  </a:lnTo>
                  <a:lnTo>
                    <a:pt x="192" y="1561"/>
                  </a:lnTo>
                  <a:lnTo>
                    <a:pt x="183" y="1559"/>
                  </a:lnTo>
                  <a:lnTo>
                    <a:pt x="173" y="1557"/>
                  </a:lnTo>
                  <a:lnTo>
                    <a:pt x="163" y="1557"/>
                  </a:lnTo>
                  <a:lnTo>
                    <a:pt x="152" y="1556"/>
                  </a:lnTo>
                  <a:lnTo>
                    <a:pt x="22" y="1556"/>
                  </a:lnTo>
                  <a:lnTo>
                    <a:pt x="22" y="1860"/>
                  </a:lnTo>
                  <a:lnTo>
                    <a:pt x="151" y="1860"/>
                  </a:lnTo>
                  <a:lnTo>
                    <a:pt x="151" y="1860"/>
                  </a:lnTo>
                  <a:lnTo>
                    <a:pt x="163" y="1860"/>
                  </a:lnTo>
                  <a:lnTo>
                    <a:pt x="174" y="1859"/>
                  </a:lnTo>
                  <a:lnTo>
                    <a:pt x="185" y="1857"/>
                  </a:lnTo>
                  <a:lnTo>
                    <a:pt x="195" y="1854"/>
                  </a:lnTo>
                  <a:lnTo>
                    <a:pt x="205" y="1850"/>
                  </a:lnTo>
                  <a:lnTo>
                    <a:pt x="214" y="1846"/>
                  </a:lnTo>
                  <a:lnTo>
                    <a:pt x="222" y="1840"/>
                  </a:lnTo>
                  <a:lnTo>
                    <a:pt x="228" y="1835"/>
                  </a:lnTo>
                  <a:lnTo>
                    <a:pt x="235" y="1828"/>
                  </a:lnTo>
                  <a:lnTo>
                    <a:pt x="241" y="1821"/>
                  </a:lnTo>
                  <a:lnTo>
                    <a:pt x="246" y="1813"/>
                  </a:lnTo>
                  <a:lnTo>
                    <a:pt x="249" y="1804"/>
                  </a:lnTo>
                  <a:lnTo>
                    <a:pt x="253" y="1795"/>
                  </a:lnTo>
                  <a:lnTo>
                    <a:pt x="255" y="1785"/>
                  </a:lnTo>
                  <a:lnTo>
                    <a:pt x="256" y="1774"/>
                  </a:lnTo>
                  <a:lnTo>
                    <a:pt x="257" y="1763"/>
                  </a:lnTo>
                  <a:lnTo>
                    <a:pt x="257" y="1763"/>
                  </a:lnTo>
                  <a:close/>
                  <a:moveTo>
                    <a:pt x="151" y="1810"/>
                  </a:moveTo>
                  <a:lnTo>
                    <a:pt x="78" y="1810"/>
                  </a:lnTo>
                  <a:lnTo>
                    <a:pt x="78" y="1722"/>
                  </a:lnTo>
                  <a:lnTo>
                    <a:pt x="151" y="1722"/>
                  </a:lnTo>
                  <a:lnTo>
                    <a:pt x="151" y="1722"/>
                  </a:lnTo>
                  <a:lnTo>
                    <a:pt x="162" y="1723"/>
                  </a:lnTo>
                  <a:lnTo>
                    <a:pt x="171" y="1725"/>
                  </a:lnTo>
                  <a:lnTo>
                    <a:pt x="179" y="1728"/>
                  </a:lnTo>
                  <a:lnTo>
                    <a:pt x="185" y="1733"/>
                  </a:lnTo>
                  <a:lnTo>
                    <a:pt x="191" y="1739"/>
                  </a:lnTo>
                  <a:lnTo>
                    <a:pt x="194" y="1747"/>
                  </a:lnTo>
                  <a:lnTo>
                    <a:pt x="196" y="1755"/>
                  </a:lnTo>
                  <a:lnTo>
                    <a:pt x="198" y="1765"/>
                  </a:lnTo>
                  <a:lnTo>
                    <a:pt x="198" y="1765"/>
                  </a:lnTo>
                  <a:lnTo>
                    <a:pt x="196" y="1775"/>
                  </a:lnTo>
                  <a:lnTo>
                    <a:pt x="194" y="1784"/>
                  </a:lnTo>
                  <a:lnTo>
                    <a:pt x="190" y="1792"/>
                  </a:lnTo>
                  <a:lnTo>
                    <a:pt x="185" y="1797"/>
                  </a:lnTo>
                  <a:lnTo>
                    <a:pt x="179" y="1803"/>
                  </a:lnTo>
                  <a:lnTo>
                    <a:pt x="171" y="1806"/>
                  </a:lnTo>
                  <a:lnTo>
                    <a:pt x="161" y="1808"/>
                  </a:lnTo>
                  <a:lnTo>
                    <a:pt x="151" y="1810"/>
                  </a:lnTo>
                  <a:lnTo>
                    <a:pt x="151" y="1810"/>
                  </a:lnTo>
                  <a:close/>
                  <a:moveTo>
                    <a:pt x="150" y="1673"/>
                  </a:moveTo>
                  <a:lnTo>
                    <a:pt x="78" y="1673"/>
                  </a:lnTo>
                  <a:lnTo>
                    <a:pt x="78" y="1608"/>
                  </a:lnTo>
                  <a:lnTo>
                    <a:pt x="148" y="1608"/>
                  </a:lnTo>
                  <a:lnTo>
                    <a:pt x="148" y="1608"/>
                  </a:lnTo>
                  <a:lnTo>
                    <a:pt x="157" y="1609"/>
                  </a:lnTo>
                  <a:lnTo>
                    <a:pt x="166" y="1610"/>
                  </a:lnTo>
                  <a:lnTo>
                    <a:pt x="172" y="1612"/>
                  </a:lnTo>
                  <a:lnTo>
                    <a:pt x="178" y="1615"/>
                  </a:lnTo>
                  <a:lnTo>
                    <a:pt x="182" y="1621"/>
                  </a:lnTo>
                  <a:lnTo>
                    <a:pt x="185" y="1626"/>
                  </a:lnTo>
                  <a:lnTo>
                    <a:pt x="187" y="1633"/>
                  </a:lnTo>
                  <a:lnTo>
                    <a:pt x="188" y="1641"/>
                  </a:lnTo>
                  <a:lnTo>
                    <a:pt x="188" y="1641"/>
                  </a:lnTo>
                  <a:lnTo>
                    <a:pt x="188" y="1646"/>
                  </a:lnTo>
                  <a:lnTo>
                    <a:pt x="187" y="1652"/>
                  </a:lnTo>
                  <a:lnTo>
                    <a:pt x="184" y="1657"/>
                  </a:lnTo>
                  <a:lnTo>
                    <a:pt x="181" y="1662"/>
                  </a:lnTo>
                  <a:lnTo>
                    <a:pt x="175" y="1666"/>
                  </a:lnTo>
                  <a:lnTo>
                    <a:pt x="169" y="1669"/>
                  </a:lnTo>
                  <a:lnTo>
                    <a:pt x="161" y="1672"/>
                  </a:lnTo>
                  <a:lnTo>
                    <a:pt x="150" y="1673"/>
                  </a:lnTo>
                  <a:lnTo>
                    <a:pt x="150" y="1673"/>
                  </a:lnTo>
                  <a:close/>
                  <a:moveTo>
                    <a:pt x="296" y="1764"/>
                  </a:moveTo>
                  <a:lnTo>
                    <a:pt x="296" y="1639"/>
                  </a:lnTo>
                  <a:lnTo>
                    <a:pt x="351" y="1639"/>
                  </a:lnTo>
                  <a:lnTo>
                    <a:pt x="351" y="1761"/>
                  </a:lnTo>
                  <a:lnTo>
                    <a:pt x="351" y="1761"/>
                  </a:lnTo>
                  <a:lnTo>
                    <a:pt x="351" y="1773"/>
                  </a:lnTo>
                  <a:lnTo>
                    <a:pt x="353" y="1785"/>
                  </a:lnTo>
                  <a:lnTo>
                    <a:pt x="356" y="1794"/>
                  </a:lnTo>
                  <a:lnTo>
                    <a:pt x="361" y="1802"/>
                  </a:lnTo>
                  <a:lnTo>
                    <a:pt x="366" y="1807"/>
                  </a:lnTo>
                  <a:lnTo>
                    <a:pt x="373" y="1812"/>
                  </a:lnTo>
                  <a:lnTo>
                    <a:pt x="382" y="1814"/>
                  </a:lnTo>
                  <a:lnTo>
                    <a:pt x="392" y="1815"/>
                  </a:lnTo>
                  <a:lnTo>
                    <a:pt x="392" y="1815"/>
                  </a:lnTo>
                  <a:lnTo>
                    <a:pt x="402" y="1814"/>
                  </a:lnTo>
                  <a:lnTo>
                    <a:pt x="409" y="1812"/>
                  </a:lnTo>
                  <a:lnTo>
                    <a:pt x="417" y="1807"/>
                  </a:lnTo>
                  <a:lnTo>
                    <a:pt x="423" y="1802"/>
                  </a:lnTo>
                  <a:lnTo>
                    <a:pt x="427" y="1794"/>
                  </a:lnTo>
                  <a:lnTo>
                    <a:pt x="430" y="1784"/>
                  </a:lnTo>
                  <a:lnTo>
                    <a:pt x="433" y="1773"/>
                  </a:lnTo>
                  <a:lnTo>
                    <a:pt x="433" y="1761"/>
                  </a:lnTo>
                  <a:lnTo>
                    <a:pt x="433" y="1639"/>
                  </a:lnTo>
                  <a:lnTo>
                    <a:pt x="488" y="1639"/>
                  </a:lnTo>
                  <a:lnTo>
                    <a:pt x="488" y="1860"/>
                  </a:lnTo>
                  <a:lnTo>
                    <a:pt x="433" y="1860"/>
                  </a:lnTo>
                  <a:lnTo>
                    <a:pt x="433" y="1843"/>
                  </a:lnTo>
                  <a:lnTo>
                    <a:pt x="433" y="1843"/>
                  </a:lnTo>
                  <a:lnTo>
                    <a:pt x="428" y="1848"/>
                  </a:lnTo>
                  <a:lnTo>
                    <a:pt x="422" y="1853"/>
                  </a:lnTo>
                  <a:lnTo>
                    <a:pt x="416" y="1857"/>
                  </a:lnTo>
                  <a:lnTo>
                    <a:pt x="409" y="1859"/>
                  </a:lnTo>
                  <a:lnTo>
                    <a:pt x="403" y="1862"/>
                  </a:lnTo>
                  <a:lnTo>
                    <a:pt x="395" y="1864"/>
                  </a:lnTo>
                  <a:lnTo>
                    <a:pt x="387" y="1865"/>
                  </a:lnTo>
                  <a:lnTo>
                    <a:pt x="380" y="1866"/>
                  </a:lnTo>
                  <a:lnTo>
                    <a:pt x="380" y="1866"/>
                  </a:lnTo>
                  <a:lnTo>
                    <a:pt x="366" y="1865"/>
                  </a:lnTo>
                  <a:lnTo>
                    <a:pt x="355" y="1862"/>
                  </a:lnTo>
                  <a:lnTo>
                    <a:pt x="345" y="1859"/>
                  </a:lnTo>
                  <a:lnTo>
                    <a:pt x="336" y="1855"/>
                  </a:lnTo>
                  <a:lnTo>
                    <a:pt x="328" y="1849"/>
                  </a:lnTo>
                  <a:lnTo>
                    <a:pt x="321" y="1844"/>
                  </a:lnTo>
                  <a:lnTo>
                    <a:pt x="316" y="1836"/>
                  </a:lnTo>
                  <a:lnTo>
                    <a:pt x="310" y="1828"/>
                  </a:lnTo>
                  <a:lnTo>
                    <a:pt x="307" y="1821"/>
                  </a:lnTo>
                  <a:lnTo>
                    <a:pt x="304" y="1813"/>
                  </a:lnTo>
                  <a:lnTo>
                    <a:pt x="299" y="1795"/>
                  </a:lnTo>
                  <a:lnTo>
                    <a:pt x="297" y="1779"/>
                  </a:lnTo>
                  <a:lnTo>
                    <a:pt x="296" y="1764"/>
                  </a:lnTo>
                  <a:lnTo>
                    <a:pt x="296" y="1764"/>
                  </a:lnTo>
                  <a:close/>
                  <a:moveTo>
                    <a:pt x="1135" y="1860"/>
                  </a:moveTo>
                  <a:lnTo>
                    <a:pt x="1079" y="1860"/>
                  </a:lnTo>
                  <a:lnTo>
                    <a:pt x="1079" y="1639"/>
                  </a:lnTo>
                  <a:lnTo>
                    <a:pt x="1135" y="1639"/>
                  </a:lnTo>
                  <a:lnTo>
                    <a:pt x="1135" y="1657"/>
                  </a:lnTo>
                  <a:lnTo>
                    <a:pt x="1135" y="1657"/>
                  </a:lnTo>
                  <a:lnTo>
                    <a:pt x="1140" y="1652"/>
                  </a:lnTo>
                  <a:lnTo>
                    <a:pt x="1146" y="1646"/>
                  </a:lnTo>
                  <a:lnTo>
                    <a:pt x="1152" y="1643"/>
                  </a:lnTo>
                  <a:lnTo>
                    <a:pt x="1159" y="1640"/>
                  </a:lnTo>
                  <a:lnTo>
                    <a:pt x="1167" y="1636"/>
                  </a:lnTo>
                  <a:lnTo>
                    <a:pt x="1173" y="1635"/>
                  </a:lnTo>
                  <a:lnTo>
                    <a:pt x="1182" y="1634"/>
                  </a:lnTo>
                  <a:lnTo>
                    <a:pt x="1190" y="1633"/>
                  </a:lnTo>
                  <a:lnTo>
                    <a:pt x="1190" y="1633"/>
                  </a:lnTo>
                  <a:lnTo>
                    <a:pt x="1200" y="1634"/>
                  </a:lnTo>
                  <a:lnTo>
                    <a:pt x="1208" y="1635"/>
                  </a:lnTo>
                  <a:lnTo>
                    <a:pt x="1217" y="1637"/>
                  </a:lnTo>
                  <a:lnTo>
                    <a:pt x="1225" y="1640"/>
                  </a:lnTo>
                  <a:lnTo>
                    <a:pt x="1233" y="1643"/>
                  </a:lnTo>
                  <a:lnTo>
                    <a:pt x="1239" y="1648"/>
                  </a:lnTo>
                  <a:lnTo>
                    <a:pt x="1245" y="1653"/>
                  </a:lnTo>
                  <a:lnTo>
                    <a:pt x="1250" y="1659"/>
                  </a:lnTo>
                  <a:lnTo>
                    <a:pt x="1256" y="1666"/>
                  </a:lnTo>
                  <a:lnTo>
                    <a:pt x="1259" y="1674"/>
                  </a:lnTo>
                  <a:lnTo>
                    <a:pt x="1264" y="1682"/>
                  </a:lnTo>
                  <a:lnTo>
                    <a:pt x="1266" y="1690"/>
                  </a:lnTo>
                  <a:lnTo>
                    <a:pt x="1268" y="1700"/>
                  </a:lnTo>
                  <a:lnTo>
                    <a:pt x="1270" y="1711"/>
                  </a:lnTo>
                  <a:lnTo>
                    <a:pt x="1271" y="1722"/>
                  </a:lnTo>
                  <a:lnTo>
                    <a:pt x="1271" y="1734"/>
                  </a:lnTo>
                  <a:lnTo>
                    <a:pt x="1271" y="1860"/>
                  </a:lnTo>
                  <a:lnTo>
                    <a:pt x="1216" y="1860"/>
                  </a:lnTo>
                  <a:lnTo>
                    <a:pt x="1216" y="1738"/>
                  </a:lnTo>
                  <a:lnTo>
                    <a:pt x="1216" y="1738"/>
                  </a:lnTo>
                  <a:lnTo>
                    <a:pt x="1216" y="1725"/>
                  </a:lnTo>
                  <a:lnTo>
                    <a:pt x="1214" y="1714"/>
                  </a:lnTo>
                  <a:lnTo>
                    <a:pt x="1211" y="1705"/>
                  </a:lnTo>
                  <a:lnTo>
                    <a:pt x="1206" y="1697"/>
                  </a:lnTo>
                  <a:lnTo>
                    <a:pt x="1201" y="1691"/>
                  </a:lnTo>
                  <a:lnTo>
                    <a:pt x="1194" y="1687"/>
                  </a:lnTo>
                  <a:lnTo>
                    <a:pt x="1186" y="1685"/>
                  </a:lnTo>
                  <a:lnTo>
                    <a:pt x="1176" y="1684"/>
                  </a:lnTo>
                  <a:lnTo>
                    <a:pt x="1176" y="1684"/>
                  </a:lnTo>
                  <a:lnTo>
                    <a:pt x="1167" y="1685"/>
                  </a:lnTo>
                  <a:lnTo>
                    <a:pt x="1158" y="1687"/>
                  </a:lnTo>
                  <a:lnTo>
                    <a:pt x="1151" y="1691"/>
                  </a:lnTo>
                  <a:lnTo>
                    <a:pt x="1146" y="1697"/>
                  </a:lnTo>
                  <a:lnTo>
                    <a:pt x="1140" y="1705"/>
                  </a:lnTo>
                  <a:lnTo>
                    <a:pt x="1137" y="1715"/>
                  </a:lnTo>
                  <a:lnTo>
                    <a:pt x="1135" y="1726"/>
                  </a:lnTo>
                  <a:lnTo>
                    <a:pt x="1135" y="1738"/>
                  </a:lnTo>
                  <a:lnTo>
                    <a:pt x="1135" y="1860"/>
                  </a:lnTo>
                  <a:close/>
                  <a:moveTo>
                    <a:pt x="593" y="1742"/>
                  </a:moveTo>
                  <a:lnTo>
                    <a:pt x="593" y="1860"/>
                  </a:lnTo>
                  <a:lnTo>
                    <a:pt x="537" y="1860"/>
                  </a:lnTo>
                  <a:lnTo>
                    <a:pt x="537" y="1639"/>
                  </a:lnTo>
                  <a:lnTo>
                    <a:pt x="593" y="1639"/>
                  </a:lnTo>
                  <a:lnTo>
                    <a:pt x="593" y="1742"/>
                  </a:lnTo>
                  <a:close/>
                  <a:moveTo>
                    <a:pt x="641" y="1573"/>
                  </a:moveTo>
                  <a:lnTo>
                    <a:pt x="696" y="1546"/>
                  </a:lnTo>
                  <a:lnTo>
                    <a:pt x="696" y="1747"/>
                  </a:lnTo>
                  <a:lnTo>
                    <a:pt x="696" y="1860"/>
                  </a:lnTo>
                  <a:lnTo>
                    <a:pt x="641" y="1860"/>
                  </a:lnTo>
                  <a:lnTo>
                    <a:pt x="641" y="1573"/>
                  </a:lnTo>
                  <a:close/>
                  <a:moveTo>
                    <a:pt x="871" y="1654"/>
                  </a:moveTo>
                  <a:lnTo>
                    <a:pt x="871" y="1654"/>
                  </a:lnTo>
                  <a:lnTo>
                    <a:pt x="866" y="1648"/>
                  </a:lnTo>
                  <a:lnTo>
                    <a:pt x="861" y="1645"/>
                  </a:lnTo>
                  <a:lnTo>
                    <a:pt x="854" y="1641"/>
                  </a:lnTo>
                  <a:lnTo>
                    <a:pt x="849" y="1639"/>
                  </a:lnTo>
                  <a:lnTo>
                    <a:pt x="842" y="1636"/>
                  </a:lnTo>
                  <a:lnTo>
                    <a:pt x="835" y="1634"/>
                  </a:lnTo>
                  <a:lnTo>
                    <a:pt x="822" y="1633"/>
                  </a:lnTo>
                  <a:lnTo>
                    <a:pt x="822" y="1633"/>
                  </a:lnTo>
                  <a:lnTo>
                    <a:pt x="812" y="1634"/>
                  </a:lnTo>
                  <a:lnTo>
                    <a:pt x="802" y="1635"/>
                  </a:lnTo>
                  <a:lnTo>
                    <a:pt x="794" y="1637"/>
                  </a:lnTo>
                  <a:lnTo>
                    <a:pt x="786" y="1641"/>
                  </a:lnTo>
                  <a:lnTo>
                    <a:pt x="778" y="1645"/>
                  </a:lnTo>
                  <a:lnTo>
                    <a:pt x="770" y="1651"/>
                  </a:lnTo>
                  <a:lnTo>
                    <a:pt x="764" y="1657"/>
                  </a:lnTo>
                  <a:lnTo>
                    <a:pt x="758" y="1664"/>
                  </a:lnTo>
                  <a:lnTo>
                    <a:pt x="753" y="1672"/>
                  </a:lnTo>
                  <a:lnTo>
                    <a:pt x="748" y="1680"/>
                  </a:lnTo>
                  <a:lnTo>
                    <a:pt x="744" y="1689"/>
                  </a:lnTo>
                  <a:lnTo>
                    <a:pt x="741" y="1699"/>
                  </a:lnTo>
                  <a:lnTo>
                    <a:pt x="738" y="1710"/>
                  </a:lnTo>
                  <a:lnTo>
                    <a:pt x="736" y="1722"/>
                  </a:lnTo>
                  <a:lnTo>
                    <a:pt x="735" y="1734"/>
                  </a:lnTo>
                  <a:lnTo>
                    <a:pt x="735" y="1747"/>
                  </a:lnTo>
                  <a:lnTo>
                    <a:pt x="735" y="1747"/>
                  </a:lnTo>
                  <a:lnTo>
                    <a:pt x="735" y="1761"/>
                  </a:lnTo>
                  <a:lnTo>
                    <a:pt x="736" y="1773"/>
                  </a:lnTo>
                  <a:lnTo>
                    <a:pt x="738" y="1785"/>
                  </a:lnTo>
                  <a:lnTo>
                    <a:pt x="741" y="1796"/>
                  </a:lnTo>
                  <a:lnTo>
                    <a:pt x="744" y="1807"/>
                  </a:lnTo>
                  <a:lnTo>
                    <a:pt x="747" y="1817"/>
                  </a:lnTo>
                  <a:lnTo>
                    <a:pt x="752" y="1826"/>
                  </a:lnTo>
                  <a:lnTo>
                    <a:pt x="757" y="1834"/>
                  </a:lnTo>
                  <a:lnTo>
                    <a:pt x="764" y="1841"/>
                  </a:lnTo>
                  <a:lnTo>
                    <a:pt x="769" y="1847"/>
                  </a:lnTo>
                  <a:lnTo>
                    <a:pt x="777" y="1853"/>
                  </a:lnTo>
                  <a:lnTo>
                    <a:pt x="785" y="1857"/>
                  </a:lnTo>
                  <a:lnTo>
                    <a:pt x="792" y="1860"/>
                  </a:lnTo>
                  <a:lnTo>
                    <a:pt x="801" y="1864"/>
                  </a:lnTo>
                  <a:lnTo>
                    <a:pt x="811" y="1865"/>
                  </a:lnTo>
                  <a:lnTo>
                    <a:pt x="821" y="1866"/>
                  </a:lnTo>
                  <a:lnTo>
                    <a:pt x="821" y="1866"/>
                  </a:lnTo>
                  <a:lnTo>
                    <a:pt x="828" y="1865"/>
                  </a:lnTo>
                  <a:lnTo>
                    <a:pt x="834" y="1864"/>
                  </a:lnTo>
                  <a:lnTo>
                    <a:pt x="841" y="1862"/>
                  </a:lnTo>
                  <a:lnTo>
                    <a:pt x="848" y="1860"/>
                  </a:lnTo>
                  <a:lnTo>
                    <a:pt x="853" y="1857"/>
                  </a:lnTo>
                  <a:lnTo>
                    <a:pt x="860" y="1854"/>
                  </a:lnTo>
                  <a:lnTo>
                    <a:pt x="865" y="1849"/>
                  </a:lnTo>
                  <a:lnTo>
                    <a:pt x="871" y="1844"/>
                  </a:lnTo>
                  <a:lnTo>
                    <a:pt x="871" y="1860"/>
                  </a:lnTo>
                  <a:lnTo>
                    <a:pt x="926" y="1860"/>
                  </a:lnTo>
                  <a:lnTo>
                    <a:pt x="926" y="1546"/>
                  </a:lnTo>
                  <a:lnTo>
                    <a:pt x="871" y="1573"/>
                  </a:lnTo>
                  <a:lnTo>
                    <a:pt x="871" y="1654"/>
                  </a:lnTo>
                  <a:close/>
                  <a:moveTo>
                    <a:pt x="832" y="1815"/>
                  </a:moveTo>
                  <a:lnTo>
                    <a:pt x="832" y="1815"/>
                  </a:lnTo>
                  <a:lnTo>
                    <a:pt x="826" y="1814"/>
                  </a:lnTo>
                  <a:lnTo>
                    <a:pt x="818" y="1812"/>
                  </a:lnTo>
                  <a:lnTo>
                    <a:pt x="811" y="1808"/>
                  </a:lnTo>
                  <a:lnTo>
                    <a:pt x="805" y="1802"/>
                  </a:lnTo>
                  <a:lnTo>
                    <a:pt x="799" y="1793"/>
                  </a:lnTo>
                  <a:lnTo>
                    <a:pt x="795" y="1781"/>
                  </a:lnTo>
                  <a:lnTo>
                    <a:pt x="791" y="1765"/>
                  </a:lnTo>
                  <a:lnTo>
                    <a:pt x="790" y="1746"/>
                  </a:lnTo>
                  <a:lnTo>
                    <a:pt x="790" y="1746"/>
                  </a:lnTo>
                  <a:lnTo>
                    <a:pt x="791" y="1728"/>
                  </a:lnTo>
                  <a:lnTo>
                    <a:pt x="795" y="1715"/>
                  </a:lnTo>
                  <a:lnTo>
                    <a:pt x="799" y="1704"/>
                  </a:lnTo>
                  <a:lnTo>
                    <a:pt x="805" y="1696"/>
                  </a:lnTo>
                  <a:lnTo>
                    <a:pt x="810" y="1689"/>
                  </a:lnTo>
                  <a:lnTo>
                    <a:pt x="818" y="1686"/>
                  </a:lnTo>
                  <a:lnTo>
                    <a:pt x="824" y="1684"/>
                  </a:lnTo>
                  <a:lnTo>
                    <a:pt x="832" y="1684"/>
                  </a:lnTo>
                  <a:lnTo>
                    <a:pt x="832" y="1684"/>
                  </a:lnTo>
                  <a:lnTo>
                    <a:pt x="839" y="1684"/>
                  </a:lnTo>
                  <a:lnTo>
                    <a:pt x="845" y="1686"/>
                  </a:lnTo>
                  <a:lnTo>
                    <a:pt x="852" y="1688"/>
                  </a:lnTo>
                  <a:lnTo>
                    <a:pt x="856" y="1691"/>
                  </a:lnTo>
                  <a:lnTo>
                    <a:pt x="861" y="1695"/>
                  </a:lnTo>
                  <a:lnTo>
                    <a:pt x="865" y="1698"/>
                  </a:lnTo>
                  <a:lnTo>
                    <a:pt x="871" y="1706"/>
                  </a:lnTo>
                  <a:lnTo>
                    <a:pt x="871" y="1793"/>
                  </a:lnTo>
                  <a:lnTo>
                    <a:pt x="871" y="1793"/>
                  </a:lnTo>
                  <a:lnTo>
                    <a:pt x="864" y="1801"/>
                  </a:lnTo>
                  <a:lnTo>
                    <a:pt x="856" y="1807"/>
                  </a:lnTo>
                  <a:lnTo>
                    <a:pt x="852" y="1811"/>
                  </a:lnTo>
                  <a:lnTo>
                    <a:pt x="845" y="1813"/>
                  </a:lnTo>
                  <a:lnTo>
                    <a:pt x="840" y="1814"/>
                  </a:lnTo>
                  <a:lnTo>
                    <a:pt x="832" y="1815"/>
                  </a:lnTo>
                  <a:lnTo>
                    <a:pt x="832" y="1815"/>
                  </a:lnTo>
                  <a:close/>
                  <a:moveTo>
                    <a:pt x="2069" y="1633"/>
                  </a:moveTo>
                  <a:lnTo>
                    <a:pt x="2069" y="1633"/>
                  </a:lnTo>
                  <a:lnTo>
                    <a:pt x="2064" y="1634"/>
                  </a:lnTo>
                  <a:lnTo>
                    <a:pt x="2057" y="1635"/>
                  </a:lnTo>
                  <a:lnTo>
                    <a:pt x="2044" y="1639"/>
                  </a:lnTo>
                  <a:lnTo>
                    <a:pt x="2032" y="1645"/>
                  </a:lnTo>
                  <a:lnTo>
                    <a:pt x="2021" y="1654"/>
                  </a:lnTo>
                  <a:lnTo>
                    <a:pt x="2021" y="1551"/>
                  </a:lnTo>
                  <a:lnTo>
                    <a:pt x="1966" y="1579"/>
                  </a:lnTo>
                  <a:lnTo>
                    <a:pt x="1966" y="1860"/>
                  </a:lnTo>
                  <a:lnTo>
                    <a:pt x="2021" y="1860"/>
                  </a:lnTo>
                  <a:lnTo>
                    <a:pt x="2021" y="1844"/>
                  </a:lnTo>
                  <a:lnTo>
                    <a:pt x="2021" y="1844"/>
                  </a:lnTo>
                  <a:lnTo>
                    <a:pt x="2025" y="1849"/>
                  </a:lnTo>
                  <a:lnTo>
                    <a:pt x="2032" y="1854"/>
                  </a:lnTo>
                  <a:lnTo>
                    <a:pt x="2037" y="1857"/>
                  </a:lnTo>
                  <a:lnTo>
                    <a:pt x="2044" y="1860"/>
                  </a:lnTo>
                  <a:lnTo>
                    <a:pt x="2049" y="1862"/>
                  </a:lnTo>
                  <a:lnTo>
                    <a:pt x="2057" y="1864"/>
                  </a:lnTo>
                  <a:lnTo>
                    <a:pt x="2064" y="1865"/>
                  </a:lnTo>
                  <a:lnTo>
                    <a:pt x="2070" y="1866"/>
                  </a:lnTo>
                  <a:lnTo>
                    <a:pt x="2070" y="1866"/>
                  </a:lnTo>
                  <a:lnTo>
                    <a:pt x="2080" y="1865"/>
                  </a:lnTo>
                  <a:lnTo>
                    <a:pt x="2090" y="1864"/>
                  </a:lnTo>
                  <a:lnTo>
                    <a:pt x="2099" y="1861"/>
                  </a:lnTo>
                  <a:lnTo>
                    <a:pt x="2108" y="1857"/>
                  </a:lnTo>
                  <a:lnTo>
                    <a:pt x="2116" y="1853"/>
                  </a:lnTo>
                  <a:lnTo>
                    <a:pt x="2122" y="1848"/>
                  </a:lnTo>
                  <a:lnTo>
                    <a:pt x="2129" y="1841"/>
                  </a:lnTo>
                  <a:lnTo>
                    <a:pt x="2134" y="1835"/>
                  </a:lnTo>
                  <a:lnTo>
                    <a:pt x="2140" y="1826"/>
                  </a:lnTo>
                  <a:lnTo>
                    <a:pt x="2144" y="1817"/>
                  </a:lnTo>
                  <a:lnTo>
                    <a:pt x="2148" y="1807"/>
                  </a:lnTo>
                  <a:lnTo>
                    <a:pt x="2151" y="1797"/>
                  </a:lnTo>
                  <a:lnTo>
                    <a:pt x="2154" y="1786"/>
                  </a:lnTo>
                  <a:lnTo>
                    <a:pt x="2155" y="1774"/>
                  </a:lnTo>
                  <a:lnTo>
                    <a:pt x="2157" y="1761"/>
                  </a:lnTo>
                  <a:lnTo>
                    <a:pt x="2158" y="1747"/>
                  </a:lnTo>
                  <a:lnTo>
                    <a:pt x="2158" y="1747"/>
                  </a:lnTo>
                  <a:lnTo>
                    <a:pt x="2157" y="1734"/>
                  </a:lnTo>
                  <a:lnTo>
                    <a:pt x="2155" y="1722"/>
                  </a:lnTo>
                  <a:lnTo>
                    <a:pt x="2153" y="1710"/>
                  </a:lnTo>
                  <a:lnTo>
                    <a:pt x="2151" y="1699"/>
                  </a:lnTo>
                  <a:lnTo>
                    <a:pt x="2148" y="1689"/>
                  </a:lnTo>
                  <a:lnTo>
                    <a:pt x="2143" y="1680"/>
                  </a:lnTo>
                  <a:lnTo>
                    <a:pt x="2139" y="1672"/>
                  </a:lnTo>
                  <a:lnTo>
                    <a:pt x="2133" y="1664"/>
                  </a:lnTo>
                  <a:lnTo>
                    <a:pt x="2128" y="1657"/>
                  </a:lnTo>
                  <a:lnTo>
                    <a:pt x="2121" y="1651"/>
                  </a:lnTo>
                  <a:lnTo>
                    <a:pt x="2113" y="1645"/>
                  </a:lnTo>
                  <a:lnTo>
                    <a:pt x="2106" y="1641"/>
                  </a:lnTo>
                  <a:lnTo>
                    <a:pt x="2098" y="1637"/>
                  </a:lnTo>
                  <a:lnTo>
                    <a:pt x="2089" y="1635"/>
                  </a:lnTo>
                  <a:lnTo>
                    <a:pt x="2079" y="1634"/>
                  </a:lnTo>
                  <a:lnTo>
                    <a:pt x="2069" y="1633"/>
                  </a:lnTo>
                  <a:lnTo>
                    <a:pt x="2069" y="1633"/>
                  </a:lnTo>
                  <a:close/>
                  <a:moveTo>
                    <a:pt x="2059" y="1684"/>
                  </a:moveTo>
                  <a:lnTo>
                    <a:pt x="2059" y="1684"/>
                  </a:lnTo>
                  <a:lnTo>
                    <a:pt x="2067" y="1685"/>
                  </a:lnTo>
                  <a:lnTo>
                    <a:pt x="2075" y="1687"/>
                  </a:lnTo>
                  <a:lnTo>
                    <a:pt x="2081" y="1691"/>
                  </a:lnTo>
                  <a:lnTo>
                    <a:pt x="2088" y="1698"/>
                  </a:lnTo>
                  <a:lnTo>
                    <a:pt x="2094" y="1706"/>
                  </a:lnTo>
                  <a:lnTo>
                    <a:pt x="2097" y="1717"/>
                  </a:lnTo>
                  <a:lnTo>
                    <a:pt x="2100" y="1730"/>
                  </a:lnTo>
                  <a:lnTo>
                    <a:pt x="2101" y="1746"/>
                  </a:lnTo>
                  <a:lnTo>
                    <a:pt x="2101" y="1746"/>
                  </a:lnTo>
                  <a:lnTo>
                    <a:pt x="2100" y="1762"/>
                  </a:lnTo>
                  <a:lnTo>
                    <a:pt x="2098" y="1776"/>
                  </a:lnTo>
                  <a:lnTo>
                    <a:pt x="2096" y="1787"/>
                  </a:lnTo>
                  <a:lnTo>
                    <a:pt x="2091" y="1797"/>
                  </a:lnTo>
                  <a:lnTo>
                    <a:pt x="2085" y="1805"/>
                  </a:lnTo>
                  <a:lnTo>
                    <a:pt x="2078" y="1811"/>
                  </a:lnTo>
                  <a:lnTo>
                    <a:pt x="2070" y="1814"/>
                  </a:lnTo>
                  <a:lnTo>
                    <a:pt x="2061" y="1815"/>
                  </a:lnTo>
                  <a:lnTo>
                    <a:pt x="2061" y="1815"/>
                  </a:lnTo>
                  <a:lnTo>
                    <a:pt x="2053" y="1814"/>
                  </a:lnTo>
                  <a:lnTo>
                    <a:pt x="2046" y="1813"/>
                  </a:lnTo>
                  <a:lnTo>
                    <a:pt x="2041" y="1810"/>
                  </a:lnTo>
                  <a:lnTo>
                    <a:pt x="2035" y="1807"/>
                  </a:lnTo>
                  <a:lnTo>
                    <a:pt x="2026" y="1800"/>
                  </a:lnTo>
                  <a:lnTo>
                    <a:pt x="2021" y="1794"/>
                  </a:lnTo>
                  <a:lnTo>
                    <a:pt x="2021" y="1706"/>
                  </a:lnTo>
                  <a:lnTo>
                    <a:pt x="2021" y="1706"/>
                  </a:lnTo>
                  <a:lnTo>
                    <a:pt x="2024" y="1701"/>
                  </a:lnTo>
                  <a:lnTo>
                    <a:pt x="2029" y="1697"/>
                  </a:lnTo>
                  <a:lnTo>
                    <a:pt x="2033" y="1693"/>
                  </a:lnTo>
                  <a:lnTo>
                    <a:pt x="2037" y="1689"/>
                  </a:lnTo>
                  <a:lnTo>
                    <a:pt x="2043" y="1687"/>
                  </a:lnTo>
                  <a:lnTo>
                    <a:pt x="2048" y="1685"/>
                  </a:lnTo>
                  <a:lnTo>
                    <a:pt x="2054" y="1684"/>
                  </a:lnTo>
                  <a:lnTo>
                    <a:pt x="2059" y="1684"/>
                  </a:lnTo>
                  <a:lnTo>
                    <a:pt x="2059" y="1684"/>
                  </a:lnTo>
                  <a:close/>
                  <a:moveTo>
                    <a:pt x="1445" y="1654"/>
                  </a:moveTo>
                  <a:lnTo>
                    <a:pt x="1445" y="1654"/>
                  </a:lnTo>
                  <a:lnTo>
                    <a:pt x="1440" y="1650"/>
                  </a:lnTo>
                  <a:lnTo>
                    <a:pt x="1435" y="1645"/>
                  </a:lnTo>
                  <a:lnTo>
                    <a:pt x="1428" y="1642"/>
                  </a:lnTo>
                  <a:lnTo>
                    <a:pt x="1423" y="1639"/>
                  </a:lnTo>
                  <a:lnTo>
                    <a:pt x="1416" y="1636"/>
                  </a:lnTo>
                  <a:lnTo>
                    <a:pt x="1409" y="1634"/>
                  </a:lnTo>
                  <a:lnTo>
                    <a:pt x="1403" y="1634"/>
                  </a:lnTo>
                  <a:lnTo>
                    <a:pt x="1396" y="1633"/>
                  </a:lnTo>
                  <a:lnTo>
                    <a:pt x="1396" y="1633"/>
                  </a:lnTo>
                  <a:lnTo>
                    <a:pt x="1386" y="1634"/>
                  </a:lnTo>
                  <a:lnTo>
                    <a:pt x="1376" y="1635"/>
                  </a:lnTo>
                  <a:lnTo>
                    <a:pt x="1367" y="1637"/>
                  </a:lnTo>
                  <a:lnTo>
                    <a:pt x="1360" y="1641"/>
                  </a:lnTo>
                  <a:lnTo>
                    <a:pt x="1352" y="1645"/>
                  </a:lnTo>
                  <a:lnTo>
                    <a:pt x="1344" y="1651"/>
                  </a:lnTo>
                  <a:lnTo>
                    <a:pt x="1338" y="1657"/>
                  </a:lnTo>
                  <a:lnTo>
                    <a:pt x="1332" y="1664"/>
                  </a:lnTo>
                  <a:lnTo>
                    <a:pt x="1327" y="1672"/>
                  </a:lnTo>
                  <a:lnTo>
                    <a:pt x="1322" y="1680"/>
                  </a:lnTo>
                  <a:lnTo>
                    <a:pt x="1318" y="1689"/>
                  </a:lnTo>
                  <a:lnTo>
                    <a:pt x="1314" y="1699"/>
                  </a:lnTo>
                  <a:lnTo>
                    <a:pt x="1312" y="1710"/>
                  </a:lnTo>
                  <a:lnTo>
                    <a:pt x="1310" y="1722"/>
                  </a:lnTo>
                  <a:lnTo>
                    <a:pt x="1309" y="1734"/>
                  </a:lnTo>
                  <a:lnTo>
                    <a:pt x="1309" y="1747"/>
                  </a:lnTo>
                  <a:lnTo>
                    <a:pt x="1309" y="1747"/>
                  </a:lnTo>
                  <a:lnTo>
                    <a:pt x="1309" y="1761"/>
                  </a:lnTo>
                  <a:lnTo>
                    <a:pt x="1310" y="1773"/>
                  </a:lnTo>
                  <a:lnTo>
                    <a:pt x="1312" y="1785"/>
                  </a:lnTo>
                  <a:lnTo>
                    <a:pt x="1314" y="1796"/>
                  </a:lnTo>
                  <a:lnTo>
                    <a:pt x="1318" y="1807"/>
                  </a:lnTo>
                  <a:lnTo>
                    <a:pt x="1321" y="1817"/>
                  </a:lnTo>
                  <a:lnTo>
                    <a:pt x="1327" y="1826"/>
                  </a:lnTo>
                  <a:lnTo>
                    <a:pt x="1331" y="1834"/>
                  </a:lnTo>
                  <a:lnTo>
                    <a:pt x="1338" y="1841"/>
                  </a:lnTo>
                  <a:lnTo>
                    <a:pt x="1343" y="1847"/>
                  </a:lnTo>
                  <a:lnTo>
                    <a:pt x="1351" y="1853"/>
                  </a:lnTo>
                  <a:lnTo>
                    <a:pt x="1359" y="1857"/>
                  </a:lnTo>
                  <a:lnTo>
                    <a:pt x="1366" y="1860"/>
                  </a:lnTo>
                  <a:lnTo>
                    <a:pt x="1375" y="1864"/>
                  </a:lnTo>
                  <a:lnTo>
                    <a:pt x="1385" y="1865"/>
                  </a:lnTo>
                  <a:lnTo>
                    <a:pt x="1395" y="1865"/>
                  </a:lnTo>
                  <a:lnTo>
                    <a:pt x="1395" y="1865"/>
                  </a:lnTo>
                  <a:lnTo>
                    <a:pt x="1402" y="1865"/>
                  </a:lnTo>
                  <a:lnTo>
                    <a:pt x="1408" y="1864"/>
                  </a:lnTo>
                  <a:lnTo>
                    <a:pt x="1415" y="1862"/>
                  </a:lnTo>
                  <a:lnTo>
                    <a:pt x="1421" y="1860"/>
                  </a:lnTo>
                  <a:lnTo>
                    <a:pt x="1428" y="1857"/>
                  </a:lnTo>
                  <a:lnTo>
                    <a:pt x="1434" y="1853"/>
                  </a:lnTo>
                  <a:lnTo>
                    <a:pt x="1439" y="1849"/>
                  </a:lnTo>
                  <a:lnTo>
                    <a:pt x="1445" y="1844"/>
                  </a:lnTo>
                  <a:lnTo>
                    <a:pt x="1445" y="1849"/>
                  </a:lnTo>
                  <a:lnTo>
                    <a:pt x="1445" y="1849"/>
                  </a:lnTo>
                  <a:lnTo>
                    <a:pt x="1445" y="1858"/>
                  </a:lnTo>
                  <a:lnTo>
                    <a:pt x="1444" y="1868"/>
                  </a:lnTo>
                  <a:lnTo>
                    <a:pt x="1441" y="1878"/>
                  </a:lnTo>
                  <a:lnTo>
                    <a:pt x="1439" y="1882"/>
                  </a:lnTo>
                  <a:lnTo>
                    <a:pt x="1436" y="1887"/>
                  </a:lnTo>
                  <a:lnTo>
                    <a:pt x="1433" y="1891"/>
                  </a:lnTo>
                  <a:lnTo>
                    <a:pt x="1428" y="1896"/>
                  </a:lnTo>
                  <a:lnTo>
                    <a:pt x="1421" y="1899"/>
                  </a:lnTo>
                  <a:lnTo>
                    <a:pt x="1415" y="1901"/>
                  </a:lnTo>
                  <a:lnTo>
                    <a:pt x="1407" y="1904"/>
                  </a:lnTo>
                  <a:lnTo>
                    <a:pt x="1397" y="1905"/>
                  </a:lnTo>
                  <a:lnTo>
                    <a:pt x="1386" y="1908"/>
                  </a:lnTo>
                  <a:lnTo>
                    <a:pt x="1374" y="1908"/>
                  </a:lnTo>
                  <a:lnTo>
                    <a:pt x="1372" y="1908"/>
                  </a:lnTo>
                  <a:lnTo>
                    <a:pt x="1391" y="1951"/>
                  </a:lnTo>
                  <a:lnTo>
                    <a:pt x="1392" y="1951"/>
                  </a:lnTo>
                  <a:lnTo>
                    <a:pt x="1392" y="1951"/>
                  </a:lnTo>
                  <a:lnTo>
                    <a:pt x="1405" y="1951"/>
                  </a:lnTo>
                  <a:lnTo>
                    <a:pt x="1417" y="1948"/>
                  </a:lnTo>
                  <a:lnTo>
                    <a:pt x="1429" y="1946"/>
                  </a:lnTo>
                  <a:lnTo>
                    <a:pt x="1439" y="1943"/>
                  </a:lnTo>
                  <a:lnTo>
                    <a:pt x="1449" y="1940"/>
                  </a:lnTo>
                  <a:lnTo>
                    <a:pt x="1458" y="1935"/>
                  </a:lnTo>
                  <a:lnTo>
                    <a:pt x="1466" y="1929"/>
                  </a:lnTo>
                  <a:lnTo>
                    <a:pt x="1473" y="1923"/>
                  </a:lnTo>
                  <a:lnTo>
                    <a:pt x="1480" y="1915"/>
                  </a:lnTo>
                  <a:lnTo>
                    <a:pt x="1484" y="1907"/>
                  </a:lnTo>
                  <a:lnTo>
                    <a:pt x="1490" y="1898"/>
                  </a:lnTo>
                  <a:lnTo>
                    <a:pt x="1493" y="1888"/>
                  </a:lnTo>
                  <a:lnTo>
                    <a:pt x="1497" y="1877"/>
                  </a:lnTo>
                  <a:lnTo>
                    <a:pt x="1499" y="1866"/>
                  </a:lnTo>
                  <a:lnTo>
                    <a:pt x="1500" y="1854"/>
                  </a:lnTo>
                  <a:lnTo>
                    <a:pt x="1500" y="1839"/>
                  </a:lnTo>
                  <a:lnTo>
                    <a:pt x="1500" y="1639"/>
                  </a:lnTo>
                  <a:lnTo>
                    <a:pt x="1445" y="1639"/>
                  </a:lnTo>
                  <a:lnTo>
                    <a:pt x="1445" y="1654"/>
                  </a:lnTo>
                  <a:close/>
                  <a:moveTo>
                    <a:pt x="1445" y="1706"/>
                  </a:moveTo>
                  <a:lnTo>
                    <a:pt x="1445" y="1793"/>
                  </a:lnTo>
                  <a:lnTo>
                    <a:pt x="1445" y="1793"/>
                  </a:lnTo>
                  <a:lnTo>
                    <a:pt x="1438" y="1801"/>
                  </a:lnTo>
                  <a:lnTo>
                    <a:pt x="1429" y="1808"/>
                  </a:lnTo>
                  <a:lnTo>
                    <a:pt x="1425" y="1811"/>
                  </a:lnTo>
                  <a:lnTo>
                    <a:pt x="1419" y="1813"/>
                  </a:lnTo>
                  <a:lnTo>
                    <a:pt x="1413" y="1814"/>
                  </a:lnTo>
                  <a:lnTo>
                    <a:pt x="1406" y="1815"/>
                  </a:lnTo>
                  <a:lnTo>
                    <a:pt x="1406" y="1815"/>
                  </a:lnTo>
                  <a:lnTo>
                    <a:pt x="1398" y="1814"/>
                  </a:lnTo>
                  <a:lnTo>
                    <a:pt x="1392" y="1812"/>
                  </a:lnTo>
                  <a:lnTo>
                    <a:pt x="1384" y="1807"/>
                  </a:lnTo>
                  <a:lnTo>
                    <a:pt x="1378" y="1802"/>
                  </a:lnTo>
                  <a:lnTo>
                    <a:pt x="1373" y="1793"/>
                  </a:lnTo>
                  <a:lnTo>
                    <a:pt x="1369" y="1781"/>
                  </a:lnTo>
                  <a:lnTo>
                    <a:pt x="1365" y="1765"/>
                  </a:lnTo>
                  <a:lnTo>
                    <a:pt x="1364" y="1746"/>
                  </a:lnTo>
                  <a:lnTo>
                    <a:pt x="1364" y="1746"/>
                  </a:lnTo>
                  <a:lnTo>
                    <a:pt x="1365" y="1728"/>
                  </a:lnTo>
                  <a:lnTo>
                    <a:pt x="1369" y="1715"/>
                  </a:lnTo>
                  <a:lnTo>
                    <a:pt x="1373" y="1704"/>
                  </a:lnTo>
                  <a:lnTo>
                    <a:pt x="1378" y="1696"/>
                  </a:lnTo>
                  <a:lnTo>
                    <a:pt x="1384" y="1689"/>
                  </a:lnTo>
                  <a:lnTo>
                    <a:pt x="1392" y="1686"/>
                  </a:lnTo>
                  <a:lnTo>
                    <a:pt x="1398" y="1684"/>
                  </a:lnTo>
                  <a:lnTo>
                    <a:pt x="1406" y="1684"/>
                  </a:lnTo>
                  <a:lnTo>
                    <a:pt x="1406" y="1684"/>
                  </a:lnTo>
                  <a:lnTo>
                    <a:pt x="1413" y="1684"/>
                  </a:lnTo>
                  <a:lnTo>
                    <a:pt x="1419" y="1686"/>
                  </a:lnTo>
                  <a:lnTo>
                    <a:pt x="1426" y="1688"/>
                  </a:lnTo>
                  <a:lnTo>
                    <a:pt x="1430" y="1690"/>
                  </a:lnTo>
                  <a:lnTo>
                    <a:pt x="1435" y="1695"/>
                  </a:lnTo>
                  <a:lnTo>
                    <a:pt x="1439" y="1698"/>
                  </a:lnTo>
                  <a:lnTo>
                    <a:pt x="1445" y="1706"/>
                  </a:lnTo>
                  <a:lnTo>
                    <a:pt x="1445" y="1706"/>
                  </a:lnTo>
                  <a:close/>
                  <a:moveTo>
                    <a:pt x="1671" y="1693"/>
                  </a:moveTo>
                  <a:lnTo>
                    <a:pt x="1671" y="1693"/>
                  </a:lnTo>
                  <a:lnTo>
                    <a:pt x="1684" y="1686"/>
                  </a:lnTo>
                  <a:lnTo>
                    <a:pt x="1697" y="1682"/>
                  </a:lnTo>
                  <a:lnTo>
                    <a:pt x="1712" y="1678"/>
                  </a:lnTo>
                  <a:lnTo>
                    <a:pt x="1727" y="1677"/>
                  </a:lnTo>
                  <a:lnTo>
                    <a:pt x="1727" y="1677"/>
                  </a:lnTo>
                  <a:lnTo>
                    <a:pt x="1737" y="1678"/>
                  </a:lnTo>
                  <a:lnTo>
                    <a:pt x="1745" y="1679"/>
                  </a:lnTo>
                  <a:lnTo>
                    <a:pt x="1751" y="1682"/>
                  </a:lnTo>
                  <a:lnTo>
                    <a:pt x="1757" y="1686"/>
                  </a:lnTo>
                  <a:lnTo>
                    <a:pt x="1761" y="1690"/>
                  </a:lnTo>
                  <a:lnTo>
                    <a:pt x="1765" y="1696"/>
                  </a:lnTo>
                  <a:lnTo>
                    <a:pt x="1767" y="1701"/>
                  </a:lnTo>
                  <a:lnTo>
                    <a:pt x="1767" y="1709"/>
                  </a:lnTo>
                  <a:lnTo>
                    <a:pt x="1767" y="1725"/>
                  </a:lnTo>
                  <a:lnTo>
                    <a:pt x="1767" y="1725"/>
                  </a:lnTo>
                  <a:lnTo>
                    <a:pt x="1757" y="1720"/>
                  </a:lnTo>
                  <a:lnTo>
                    <a:pt x="1745" y="1717"/>
                  </a:lnTo>
                  <a:lnTo>
                    <a:pt x="1733" y="1715"/>
                  </a:lnTo>
                  <a:lnTo>
                    <a:pt x="1719" y="1714"/>
                  </a:lnTo>
                  <a:lnTo>
                    <a:pt x="1719" y="1714"/>
                  </a:lnTo>
                  <a:lnTo>
                    <a:pt x="1704" y="1715"/>
                  </a:lnTo>
                  <a:lnTo>
                    <a:pt x="1689" y="1718"/>
                  </a:lnTo>
                  <a:lnTo>
                    <a:pt x="1674" y="1722"/>
                  </a:lnTo>
                  <a:lnTo>
                    <a:pt x="1667" y="1726"/>
                  </a:lnTo>
                  <a:lnTo>
                    <a:pt x="1660" y="1730"/>
                  </a:lnTo>
                  <a:lnTo>
                    <a:pt x="1654" y="1734"/>
                  </a:lnTo>
                  <a:lnTo>
                    <a:pt x="1649" y="1740"/>
                  </a:lnTo>
                  <a:lnTo>
                    <a:pt x="1643" y="1746"/>
                  </a:lnTo>
                  <a:lnTo>
                    <a:pt x="1639" y="1752"/>
                  </a:lnTo>
                  <a:lnTo>
                    <a:pt x="1636" y="1760"/>
                  </a:lnTo>
                  <a:lnTo>
                    <a:pt x="1633" y="1769"/>
                  </a:lnTo>
                  <a:lnTo>
                    <a:pt x="1632" y="1778"/>
                  </a:lnTo>
                  <a:lnTo>
                    <a:pt x="1631" y="1786"/>
                  </a:lnTo>
                  <a:lnTo>
                    <a:pt x="1631" y="1786"/>
                  </a:lnTo>
                  <a:lnTo>
                    <a:pt x="1632" y="1797"/>
                  </a:lnTo>
                  <a:lnTo>
                    <a:pt x="1633" y="1807"/>
                  </a:lnTo>
                  <a:lnTo>
                    <a:pt x="1636" y="1815"/>
                  </a:lnTo>
                  <a:lnTo>
                    <a:pt x="1639" y="1824"/>
                  </a:lnTo>
                  <a:lnTo>
                    <a:pt x="1642" y="1830"/>
                  </a:lnTo>
                  <a:lnTo>
                    <a:pt x="1648" y="1837"/>
                  </a:lnTo>
                  <a:lnTo>
                    <a:pt x="1652" y="1843"/>
                  </a:lnTo>
                  <a:lnTo>
                    <a:pt x="1659" y="1848"/>
                  </a:lnTo>
                  <a:lnTo>
                    <a:pt x="1664" y="1853"/>
                  </a:lnTo>
                  <a:lnTo>
                    <a:pt x="1671" y="1856"/>
                  </a:lnTo>
                  <a:lnTo>
                    <a:pt x="1685" y="1861"/>
                  </a:lnTo>
                  <a:lnTo>
                    <a:pt x="1700" y="1865"/>
                  </a:lnTo>
                  <a:lnTo>
                    <a:pt x="1714" y="1866"/>
                  </a:lnTo>
                  <a:lnTo>
                    <a:pt x="1714" y="1866"/>
                  </a:lnTo>
                  <a:lnTo>
                    <a:pt x="1726" y="1864"/>
                  </a:lnTo>
                  <a:lnTo>
                    <a:pt x="1734" y="1862"/>
                  </a:lnTo>
                  <a:lnTo>
                    <a:pt x="1740" y="1860"/>
                  </a:lnTo>
                  <a:lnTo>
                    <a:pt x="1748" y="1857"/>
                  </a:lnTo>
                  <a:lnTo>
                    <a:pt x="1755" y="1853"/>
                  </a:lnTo>
                  <a:lnTo>
                    <a:pt x="1761" y="1848"/>
                  </a:lnTo>
                  <a:lnTo>
                    <a:pt x="1767" y="1843"/>
                  </a:lnTo>
                  <a:lnTo>
                    <a:pt x="1767" y="1860"/>
                  </a:lnTo>
                  <a:lnTo>
                    <a:pt x="1822" y="1860"/>
                  </a:lnTo>
                  <a:lnTo>
                    <a:pt x="1822" y="1710"/>
                  </a:lnTo>
                  <a:lnTo>
                    <a:pt x="1822" y="1710"/>
                  </a:lnTo>
                  <a:lnTo>
                    <a:pt x="1822" y="1701"/>
                  </a:lnTo>
                  <a:lnTo>
                    <a:pt x="1821" y="1694"/>
                  </a:lnTo>
                  <a:lnTo>
                    <a:pt x="1819" y="1686"/>
                  </a:lnTo>
                  <a:lnTo>
                    <a:pt x="1817" y="1678"/>
                  </a:lnTo>
                  <a:lnTo>
                    <a:pt x="1812" y="1672"/>
                  </a:lnTo>
                  <a:lnTo>
                    <a:pt x="1809" y="1665"/>
                  </a:lnTo>
                  <a:lnTo>
                    <a:pt x="1803" y="1659"/>
                  </a:lnTo>
                  <a:lnTo>
                    <a:pt x="1798" y="1654"/>
                  </a:lnTo>
                  <a:lnTo>
                    <a:pt x="1792" y="1650"/>
                  </a:lnTo>
                  <a:lnTo>
                    <a:pt x="1786" y="1645"/>
                  </a:lnTo>
                  <a:lnTo>
                    <a:pt x="1778" y="1642"/>
                  </a:lnTo>
                  <a:lnTo>
                    <a:pt x="1770" y="1639"/>
                  </a:lnTo>
                  <a:lnTo>
                    <a:pt x="1761" y="1636"/>
                  </a:lnTo>
                  <a:lnTo>
                    <a:pt x="1753" y="1635"/>
                  </a:lnTo>
                  <a:lnTo>
                    <a:pt x="1743" y="1634"/>
                  </a:lnTo>
                  <a:lnTo>
                    <a:pt x="1733" y="1633"/>
                  </a:lnTo>
                  <a:lnTo>
                    <a:pt x="1733" y="1633"/>
                  </a:lnTo>
                  <a:lnTo>
                    <a:pt x="1721" y="1634"/>
                  </a:lnTo>
                  <a:lnTo>
                    <a:pt x="1711" y="1634"/>
                  </a:lnTo>
                  <a:lnTo>
                    <a:pt x="1700" y="1636"/>
                  </a:lnTo>
                  <a:lnTo>
                    <a:pt x="1689" y="1639"/>
                  </a:lnTo>
                  <a:lnTo>
                    <a:pt x="1679" y="1642"/>
                  </a:lnTo>
                  <a:lnTo>
                    <a:pt x="1669" y="1645"/>
                  </a:lnTo>
                  <a:lnTo>
                    <a:pt x="1659" y="1650"/>
                  </a:lnTo>
                  <a:lnTo>
                    <a:pt x="1649" y="1655"/>
                  </a:lnTo>
                  <a:lnTo>
                    <a:pt x="1671" y="1693"/>
                  </a:lnTo>
                  <a:close/>
                  <a:moveTo>
                    <a:pt x="1686" y="1786"/>
                  </a:moveTo>
                  <a:lnTo>
                    <a:pt x="1686" y="1786"/>
                  </a:lnTo>
                  <a:lnTo>
                    <a:pt x="1686" y="1780"/>
                  </a:lnTo>
                  <a:lnTo>
                    <a:pt x="1689" y="1773"/>
                  </a:lnTo>
                  <a:lnTo>
                    <a:pt x="1692" y="1768"/>
                  </a:lnTo>
                  <a:lnTo>
                    <a:pt x="1696" y="1763"/>
                  </a:lnTo>
                  <a:lnTo>
                    <a:pt x="1702" y="1760"/>
                  </a:lnTo>
                  <a:lnTo>
                    <a:pt x="1708" y="1758"/>
                  </a:lnTo>
                  <a:lnTo>
                    <a:pt x="1716" y="1755"/>
                  </a:lnTo>
                  <a:lnTo>
                    <a:pt x="1724" y="1755"/>
                  </a:lnTo>
                  <a:lnTo>
                    <a:pt x="1724" y="1755"/>
                  </a:lnTo>
                  <a:lnTo>
                    <a:pt x="1736" y="1755"/>
                  </a:lnTo>
                  <a:lnTo>
                    <a:pt x="1747" y="1758"/>
                  </a:lnTo>
                  <a:lnTo>
                    <a:pt x="1757" y="1761"/>
                  </a:lnTo>
                  <a:lnTo>
                    <a:pt x="1767" y="1766"/>
                  </a:lnTo>
                  <a:lnTo>
                    <a:pt x="1767" y="1796"/>
                  </a:lnTo>
                  <a:lnTo>
                    <a:pt x="1767" y="1796"/>
                  </a:lnTo>
                  <a:lnTo>
                    <a:pt x="1765" y="1801"/>
                  </a:lnTo>
                  <a:lnTo>
                    <a:pt x="1760" y="1805"/>
                  </a:lnTo>
                  <a:lnTo>
                    <a:pt x="1756" y="1810"/>
                  </a:lnTo>
                  <a:lnTo>
                    <a:pt x="1750" y="1813"/>
                  </a:lnTo>
                  <a:lnTo>
                    <a:pt x="1745" y="1816"/>
                  </a:lnTo>
                  <a:lnTo>
                    <a:pt x="1738" y="1818"/>
                  </a:lnTo>
                  <a:lnTo>
                    <a:pt x="1732" y="1819"/>
                  </a:lnTo>
                  <a:lnTo>
                    <a:pt x="1724" y="1821"/>
                  </a:lnTo>
                  <a:lnTo>
                    <a:pt x="1724" y="1821"/>
                  </a:lnTo>
                  <a:lnTo>
                    <a:pt x="1716" y="1819"/>
                  </a:lnTo>
                  <a:lnTo>
                    <a:pt x="1708" y="1817"/>
                  </a:lnTo>
                  <a:lnTo>
                    <a:pt x="1702" y="1815"/>
                  </a:lnTo>
                  <a:lnTo>
                    <a:pt x="1696" y="1811"/>
                  </a:lnTo>
                  <a:lnTo>
                    <a:pt x="1692" y="1806"/>
                  </a:lnTo>
                  <a:lnTo>
                    <a:pt x="1689" y="1801"/>
                  </a:lnTo>
                  <a:lnTo>
                    <a:pt x="1687" y="1794"/>
                  </a:lnTo>
                  <a:lnTo>
                    <a:pt x="1686" y="1786"/>
                  </a:lnTo>
                  <a:lnTo>
                    <a:pt x="1686" y="1786"/>
                  </a:lnTo>
                  <a:close/>
                  <a:moveTo>
                    <a:pt x="2333" y="1796"/>
                  </a:moveTo>
                  <a:lnTo>
                    <a:pt x="2333" y="1796"/>
                  </a:lnTo>
                  <a:lnTo>
                    <a:pt x="2325" y="1803"/>
                  </a:lnTo>
                  <a:lnTo>
                    <a:pt x="2315" y="1808"/>
                  </a:lnTo>
                  <a:lnTo>
                    <a:pt x="2310" y="1811"/>
                  </a:lnTo>
                  <a:lnTo>
                    <a:pt x="2303" y="1813"/>
                  </a:lnTo>
                  <a:lnTo>
                    <a:pt x="2297" y="1814"/>
                  </a:lnTo>
                  <a:lnTo>
                    <a:pt x="2290" y="1815"/>
                  </a:lnTo>
                  <a:lnTo>
                    <a:pt x="2290" y="1815"/>
                  </a:lnTo>
                  <a:lnTo>
                    <a:pt x="2285" y="1814"/>
                  </a:lnTo>
                  <a:lnTo>
                    <a:pt x="2278" y="1814"/>
                  </a:lnTo>
                  <a:lnTo>
                    <a:pt x="2270" y="1812"/>
                  </a:lnTo>
                  <a:lnTo>
                    <a:pt x="2261" y="1807"/>
                  </a:lnTo>
                  <a:lnTo>
                    <a:pt x="2254" y="1802"/>
                  </a:lnTo>
                  <a:lnTo>
                    <a:pt x="2250" y="1797"/>
                  </a:lnTo>
                  <a:lnTo>
                    <a:pt x="2247" y="1793"/>
                  </a:lnTo>
                  <a:lnTo>
                    <a:pt x="2245" y="1787"/>
                  </a:lnTo>
                  <a:lnTo>
                    <a:pt x="2243" y="1781"/>
                  </a:lnTo>
                  <a:lnTo>
                    <a:pt x="2242" y="1774"/>
                  </a:lnTo>
                  <a:lnTo>
                    <a:pt x="2240" y="1766"/>
                  </a:lnTo>
                  <a:lnTo>
                    <a:pt x="2376" y="1766"/>
                  </a:lnTo>
                  <a:lnTo>
                    <a:pt x="2376" y="1766"/>
                  </a:lnTo>
                  <a:lnTo>
                    <a:pt x="2377" y="1750"/>
                  </a:lnTo>
                  <a:lnTo>
                    <a:pt x="2377" y="1750"/>
                  </a:lnTo>
                  <a:lnTo>
                    <a:pt x="2377" y="1737"/>
                  </a:lnTo>
                  <a:lnTo>
                    <a:pt x="2375" y="1725"/>
                  </a:lnTo>
                  <a:lnTo>
                    <a:pt x="2374" y="1712"/>
                  </a:lnTo>
                  <a:lnTo>
                    <a:pt x="2371" y="1701"/>
                  </a:lnTo>
                  <a:lnTo>
                    <a:pt x="2367" y="1691"/>
                  </a:lnTo>
                  <a:lnTo>
                    <a:pt x="2363" y="1682"/>
                  </a:lnTo>
                  <a:lnTo>
                    <a:pt x="2357" y="1673"/>
                  </a:lnTo>
                  <a:lnTo>
                    <a:pt x="2352" y="1665"/>
                  </a:lnTo>
                  <a:lnTo>
                    <a:pt x="2345" y="1657"/>
                  </a:lnTo>
                  <a:lnTo>
                    <a:pt x="2339" y="1652"/>
                  </a:lnTo>
                  <a:lnTo>
                    <a:pt x="2331" y="1646"/>
                  </a:lnTo>
                  <a:lnTo>
                    <a:pt x="2322" y="1642"/>
                  </a:lnTo>
                  <a:lnTo>
                    <a:pt x="2313" y="1639"/>
                  </a:lnTo>
                  <a:lnTo>
                    <a:pt x="2304" y="1635"/>
                  </a:lnTo>
                  <a:lnTo>
                    <a:pt x="2294" y="1634"/>
                  </a:lnTo>
                  <a:lnTo>
                    <a:pt x="2283" y="1633"/>
                  </a:lnTo>
                  <a:lnTo>
                    <a:pt x="2283" y="1633"/>
                  </a:lnTo>
                  <a:lnTo>
                    <a:pt x="2274" y="1634"/>
                  </a:lnTo>
                  <a:lnTo>
                    <a:pt x="2264" y="1635"/>
                  </a:lnTo>
                  <a:lnTo>
                    <a:pt x="2254" y="1639"/>
                  </a:lnTo>
                  <a:lnTo>
                    <a:pt x="2244" y="1642"/>
                  </a:lnTo>
                  <a:lnTo>
                    <a:pt x="2235" y="1646"/>
                  </a:lnTo>
                  <a:lnTo>
                    <a:pt x="2227" y="1653"/>
                  </a:lnTo>
                  <a:lnTo>
                    <a:pt x="2219" y="1658"/>
                  </a:lnTo>
                  <a:lnTo>
                    <a:pt x="2213" y="1666"/>
                  </a:lnTo>
                  <a:lnTo>
                    <a:pt x="2206" y="1674"/>
                  </a:lnTo>
                  <a:lnTo>
                    <a:pt x="2201" y="1683"/>
                  </a:lnTo>
                  <a:lnTo>
                    <a:pt x="2196" y="1693"/>
                  </a:lnTo>
                  <a:lnTo>
                    <a:pt x="2192" y="1703"/>
                  </a:lnTo>
                  <a:lnTo>
                    <a:pt x="2189" y="1714"/>
                  </a:lnTo>
                  <a:lnTo>
                    <a:pt x="2186" y="1726"/>
                  </a:lnTo>
                  <a:lnTo>
                    <a:pt x="2185" y="1737"/>
                  </a:lnTo>
                  <a:lnTo>
                    <a:pt x="2184" y="1750"/>
                  </a:lnTo>
                  <a:lnTo>
                    <a:pt x="2184" y="1750"/>
                  </a:lnTo>
                  <a:lnTo>
                    <a:pt x="2185" y="1762"/>
                  </a:lnTo>
                  <a:lnTo>
                    <a:pt x="2186" y="1774"/>
                  </a:lnTo>
                  <a:lnTo>
                    <a:pt x="2189" y="1786"/>
                  </a:lnTo>
                  <a:lnTo>
                    <a:pt x="2192" y="1797"/>
                  </a:lnTo>
                  <a:lnTo>
                    <a:pt x="2196" y="1807"/>
                  </a:lnTo>
                  <a:lnTo>
                    <a:pt x="2201" y="1817"/>
                  </a:lnTo>
                  <a:lnTo>
                    <a:pt x="2206" y="1826"/>
                  </a:lnTo>
                  <a:lnTo>
                    <a:pt x="2213" y="1834"/>
                  </a:lnTo>
                  <a:lnTo>
                    <a:pt x="2221" y="1840"/>
                  </a:lnTo>
                  <a:lnTo>
                    <a:pt x="2228" y="1847"/>
                  </a:lnTo>
                  <a:lnTo>
                    <a:pt x="2237" y="1853"/>
                  </a:lnTo>
                  <a:lnTo>
                    <a:pt x="2246" y="1857"/>
                  </a:lnTo>
                  <a:lnTo>
                    <a:pt x="2256" y="1860"/>
                  </a:lnTo>
                  <a:lnTo>
                    <a:pt x="2267" y="1864"/>
                  </a:lnTo>
                  <a:lnTo>
                    <a:pt x="2278" y="1865"/>
                  </a:lnTo>
                  <a:lnTo>
                    <a:pt x="2290" y="1866"/>
                  </a:lnTo>
                  <a:lnTo>
                    <a:pt x="2290" y="1866"/>
                  </a:lnTo>
                  <a:lnTo>
                    <a:pt x="2301" y="1865"/>
                  </a:lnTo>
                  <a:lnTo>
                    <a:pt x="2311" y="1864"/>
                  </a:lnTo>
                  <a:lnTo>
                    <a:pt x="2322" y="1860"/>
                  </a:lnTo>
                  <a:lnTo>
                    <a:pt x="2332" y="1857"/>
                  </a:lnTo>
                  <a:lnTo>
                    <a:pt x="2342" y="1851"/>
                  </a:lnTo>
                  <a:lnTo>
                    <a:pt x="2351" y="1846"/>
                  </a:lnTo>
                  <a:lnTo>
                    <a:pt x="2360" y="1838"/>
                  </a:lnTo>
                  <a:lnTo>
                    <a:pt x="2368" y="1830"/>
                  </a:lnTo>
                  <a:lnTo>
                    <a:pt x="2333" y="1796"/>
                  </a:lnTo>
                  <a:close/>
                  <a:moveTo>
                    <a:pt x="2242" y="1726"/>
                  </a:moveTo>
                  <a:lnTo>
                    <a:pt x="2242" y="1726"/>
                  </a:lnTo>
                  <a:lnTo>
                    <a:pt x="2243" y="1716"/>
                  </a:lnTo>
                  <a:lnTo>
                    <a:pt x="2245" y="1707"/>
                  </a:lnTo>
                  <a:lnTo>
                    <a:pt x="2248" y="1699"/>
                  </a:lnTo>
                  <a:lnTo>
                    <a:pt x="2254" y="1693"/>
                  </a:lnTo>
                  <a:lnTo>
                    <a:pt x="2259" y="1687"/>
                  </a:lnTo>
                  <a:lnTo>
                    <a:pt x="2266" y="1684"/>
                  </a:lnTo>
                  <a:lnTo>
                    <a:pt x="2274" y="1680"/>
                  </a:lnTo>
                  <a:lnTo>
                    <a:pt x="2282" y="1680"/>
                  </a:lnTo>
                  <a:lnTo>
                    <a:pt x="2282" y="1680"/>
                  </a:lnTo>
                  <a:lnTo>
                    <a:pt x="2292" y="1682"/>
                  </a:lnTo>
                  <a:lnTo>
                    <a:pt x="2301" y="1684"/>
                  </a:lnTo>
                  <a:lnTo>
                    <a:pt x="2308" y="1688"/>
                  </a:lnTo>
                  <a:lnTo>
                    <a:pt x="2313" y="1695"/>
                  </a:lnTo>
                  <a:lnTo>
                    <a:pt x="2318" y="1701"/>
                  </a:lnTo>
                  <a:lnTo>
                    <a:pt x="2321" y="1709"/>
                  </a:lnTo>
                  <a:lnTo>
                    <a:pt x="2323" y="1718"/>
                  </a:lnTo>
                  <a:lnTo>
                    <a:pt x="2324" y="1726"/>
                  </a:lnTo>
                  <a:lnTo>
                    <a:pt x="2242" y="1726"/>
                  </a:lnTo>
                  <a:close/>
                  <a:moveTo>
                    <a:pt x="2864" y="1796"/>
                  </a:moveTo>
                  <a:lnTo>
                    <a:pt x="2864" y="1796"/>
                  </a:lnTo>
                  <a:lnTo>
                    <a:pt x="2855" y="1803"/>
                  </a:lnTo>
                  <a:lnTo>
                    <a:pt x="2846" y="1808"/>
                  </a:lnTo>
                  <a:lnTo>
                    <a:pt x="2840" y="1811"/>
                  </a:lnTo>
                  <a:lnTo>
                    <a:pt x="2834" y="1813"/>
                  </a:lnTo>
                  <a:lnTo>
                    <a:pt x="2828" y="1814"/>
                  </a:lnTo>
                  <a:lnTo>
                    <a:pt x="2820" y="1815"/>
                  </a:lnTo>
                  <a:lnTo>
                    <a:pt x="2820" y="1815"/>
                  </a:lnTo>
                  <a:lnTo>
                    <a:pt x="2814" y="1814"/>
                  </a:lnTo>
                  <a:lnTo>
                    <a:pt x="2808" y="1814"/>
                  </a:lnTo>
                  <a:lnTo>
                    <a:pt x="2800" y="1812"/>
                  </a:lnTo>
                  <a:lnTo>
                    <a:pt x="2792" y="1807"/>
                  </a:lnTo>
                  <a:lnTo>
                    <a:pt x="2784" y="1802"/>
                  </a:lnTo>
                  <a:lnTo>
                    <a:pt x="2781" y="1797"/>
                  </a:lnTo>
                  <a:lnTo>
                    <a:pt x="2778" y="1793"/>
                  </a:lnTo>
                  <a:lnTo>
                    <a:pt x="2776" y="1787"/>
                  </a:lnTo>
                  <a:lnTo>
                    <a:pt x="2773" y="1781"/>
                  </a:lnTo>
                  <a:lnTo>
                    <a:pt x="2771" y="1774"/>
                  </a:lnTo>
                  <a:lnTo>
                    <a:pt x="2770" y="1766"/>
                  </a:lnTo>
                  <a:lnTo>
                    <a:pt x="2907" y="1766"/>
                  </a:lnTo>
                  <a:lnTo>
                    <a:pt x="2907" y="1766"/>
                  </a:lnTo>
                  <a:lnTo>
                    <a:pt x="2908" y="1750"/>
                  </a:lnTo>
                  <a:lnTo>
                    <a:pt x="2908" y="1750"/>
                  </a:lnTo>
                  <a:lnTo>
                    <a:pt x="2907" y="1737"/>
                  </a:lnTo>
                  <a:lnTo>
                    <a:pt x="2906" y="1725"/>
                  </a:lnTo>
                  <a:lnTo>
                    <a:pt x="2904" y="1712"/>
                  </a:lnTo>
                  <a:lnTo>
                    <a:pt x="2901" y="1701"/>
                  </a:lnTo>
                  <a:lnTo>
                    <a:pt x="2897" y="1691"/>
                  </a:lnTo>
                  <a:lnTo>
                    <a:pt x="2893" y="1682"/>
                  </a:lnTo>
                  <a:lnTo>
                    <a:pt x="2888" y="1673"/>
                  </a:lnTo>
                  <a:lnTo>
                    <a:pt x="2883" y="1665"/>
                  </a:lnTo>
                  <a:lnTo>
                    <a:pt x="2876" y="1657"/>
                  </a:lnTo>
                  <a:lnTo>
                    <a:pt x="2868" y="1652"/>
                  </a:lnTo>
                  <a:lnTo>
                    <a:pt x="2861" y="1646"/>
                  </a:lnTo>
                  <a:lnTo>
                    <a:pt x="2853" y="1642"/>
                  </a:lnTo>
                  <a:lnTo>
                    <a:pt x="2844" y="1639"/>
                  </a:lnTo>
                  <a:lnTo>
                    <a:pt x="2834" y="1635"/>
                  </a:lnTo>
                  <a:lnTo>
                    <a:pt x="2824" y="1634"/>
                  </a:lnTo>
                  <a:lnTo>
                    <a:pt x="2814" y="1633"/>
                  </a:lnTo>
                  <a:lnTo>
                    <a:pt x="2814" y="1633"/>
                  </a:lnTo>
                  <a:lnTo>
                    <a:pt x="2803" y="1634"/>
                  </a:lnTo>
                  <a:lnTo>
                    <a:pt x="2793" y="1635"/>
                  </a:lnTo>
                  <a:lnTo>
                    <a:pt x="2783" y="1639"/>
                  </a:lnTo>
                  <a:lnTo>
                    <a:pt x="2775" y="1642"/>
                  </a:lnTo>
                  <a:lnTo>
                    <a:pt x="2766" y="1646"/>
                  </a:lnTo>
                  <a:lnTo>
                    <a:pt x="2757" y="1653"/>
                  </a:lnTo>
                  <a:lnTo>
                    <a:pt x="2750" y="1658"/>
                  </a:lnTo>
                  <a:lnTo>
                    <a:pt x="2743" y="1666"/>
                  </a:lnTo>
                  <a:lnTo>
                    <a:pt x="2736" y="1674"/>
                  </a:lnTo>
                  <a:lnTo>
                    <a:pt x="2730" y="1683"/>
                  </a:lnTo>
                  <a:lnTo>
                    <a:pt x="2726" y="1693"/>
                  </a:lnTo>
                  <a:lnTo>
                    <a:pt x="2722" y="1703"/>
                  </a:lnTo>
                  <a:lnTo>
                    <a:pt x="2719" y="1714"/>
                  </a:lnTo>
                  <a:lnTo>
                    <a:pt x="2716" y="1726"/>
                  </a:lnTo>
                  <a:lnTo>
                    <a:pt x="2715" y="1737"/>
                  </a:lnTo>
                  <a:lnTo>
                    <a:pt x="2715" y="1750"/>
                  </a:lnTo>
                  <a:lnTo>
                    <a:pt x="2715" y="1750"/>
                  </a:lnTo>
                  <a:lnTo>
                    <a:pt x="2715" y="1762"/>
                  </a:lnTo>
                  <a:lnTo>
                    <a:pt x="2716" y="1774"/>
                  </a:lnTo>
                  <a:lnTo>
                    <a:pt x="2718" y="1786"/>
                  </a:lnTo>
                  <a:lnTo>
                    <a:pt x="2722" y="1797"/>
                  </a:lnTo>
                  <a:lnTo>
                    <a:pt x="2726" y="1807"/>
                  </a:lnTo>
                  <a:lnTo>
                    <a:pt x="2732" y="1817"/>
                  </a:lnTo>
                  <a:lnTo>
                    <a:pt x="2737" y="1826"/>
                  </a:lnTo>
                  <a:lnTo>
                    <a:pt x="2744" y="1834"/>
                  </a:lnTo>
                  <a:lnTo>
                    <a:pt x="2750" y="1840"/>
                  </a:lnTo>
                  <a:lnTo>
                    <a:pt x="2758" y="1847"/>
                  </a:lnTo>
                  <a:lnTo>
                    <a:pt x="2767" y="1853"/>
                  </a:lnTo>
                  <a:lnTo>
                    <a:pt x="2777" y="1857"/>
                  </a:lnTo>
                  <a:lnTo>
                    <a:pt x="2787" y="1860"/>
                  </a:lnTo>
                  <a:lnTo>
                    <a:pt x="2797" y="1864"/>
                  </a:lnTo>
                  <a:lnTo>
                    <a:pt x="2809" y="1865"/>
                  </a:lnTo>
                  <a:lnTo>
                    <a:pt x="2820" y="1866"/>
                  </a:lnTo>
                  <a:lnTo>
                    <a:pt x="2820" y="1866"/>
                  </a:lnTo>
                  <a:lnTo>
                    <a:pt x="2831" y="1865"/>
                  </a:lnTo>
                  <a:lnTo>
                    <a:pt x="2842" y="1864"/>
                  </a:lnTo>
                  <a:lnTo>
                    <a:pt x="2852" y="1860"/>
                  </a:lnTo>
                  <a:lnTo>
                    <a:pt x="2862" y="1857"/>
                  </a:lnTo>
                  <a:lnTo>
                    <a:pt x="2872" y="1851"/>
                  </a:lnTo>
                  <a:lnTo>
                    <a:pt x="2882" y="1846"/>
                  </a:lnTo>
                  <a:lnTo>
                    <a:pt x="2890" y="1838"/>
                  </a:lnTo>
                  <a:lnTo>
                    <a:pt x="2898" y="1830"/>
                  </a:lnTo>
                  <a:lnTo>
                    <a:pt x="2864" y="1796"/>
                  </a:lnTo>
                  <a:close/>
                  <a:moveTo>
                    <a:pt x="2771" y="1726"/>
                  </a:moveTo>
                  <a:lnTo>
                    <a:pt x="2771" y="1726"/>
                  </a:lnTo>
                  <a:lnTo>
                    <a:pt x="2772" y="1716"/>
                  </a:lnTo>
                  <a:lnTo>
                    <a:pt x="2776" y="1707"/>
                  </a:lnTo>
                  <a:lnTo>
                    <a:pt x="2779" y="1699"/>
                  </a:lnTo>
                  <a:lnTo>
                    <a:pt x="2783" y="1693"/>
                  </a:lnTo>
                  <a:lnTo>
                    <a:pt x="2790" y="1687"/>
                  </a:lnTo>
                  <a:lnTo>
                    <a:pt x="2797" y="1684"/>
                  </a:lnTo>
                  <a:lnTo>
                    <a:pt x="2804" y="1680"/>
                  </a:lnTo>
                  <a:lnTo>
                    <a:pt x="2813" y="1680"/>
                  </a:lnTo>
                  <a:lnTo>
                    <a:pt x="2813" y="1680"/>
                  </a:lnTo>
                  <a:lnTo>
                    <a:pt x="2823" y="1682"/>
                  </a:lnTo>
                  <a:lnTo>
                    <a:pt x="2831" y="1684"/>
                  </a:lnTo>
                  <a:lnTo>
                    <a:pt x="2839" y="1688"/>
                  </a:lnTo>
                  <a:lnTo>
                    <a:pt x="2844" y="1695"/>
                  </a:lnTo>
                  <a:lnTo>
                    <a:pt x="2849" y="1701"/>
                  </a:lnTo>
                  <a:lnTo>
                    <a:pt x="2852" y="1709"/>
                  </a:lnTo>
                  <a:lnTo>
                    <a:pt x="2854" y="1718"/>
                  </a:lnTo>
                  <a:lnTo>
                    <a:pt x="2855" y="1726"/>
                  </a:lnTo>
                  <a:lnTo>
                    <a:pt x="2771" y="1726"/>
                  </a:lnTo>
                  <a:close/>
                  <a:moveTo>
                    <a:pt x="2639" y="1783"/>
                  </a:moveTo>
                  <a:lnTo>
                    <a:pt x="2639" y="1783"/>
                  </a:lnTo>
                  <a:lnTo>
                    <a:pt x="2639" y="1791"/>
                  </a:lnTo>
                  <a:lnTo>
                    <a:pt x="2640" y="1796"/>
                  </a:lnTo>
                  <a:lnTo>
                    <a:pt x="2642" y="1802"/>
                  </a:lnTo>
                  <a:lnTo>
                    <a:pt x="2644" y="1806"/>
                  </a:lnTo>
                  <a:lnTo>
                    <a:pt x="2648" y="1810"/>
                  </a:lnTo>
                  <a:lnTo>
                    <a:pt x="2652" y="1812"/>
                  </a:lnTo>
                  <a:lnTo>
                    <a:pt x="2656" y="1813"/>
                  </a:lnTo>
                  <a:lnTo>
                    <a:pt x="2663" y="1813"/>
                  </a:lnTo>
                  <a:lnTo>
                    <a:pt x="2663" y="1813"/>
                  </a:lnTo>
                  <a:lnTo>
                    <a:pt x="2671" y="1813"/>
                  </a:lnTo>
                  <a:lnTo>
                    <a:pt x="2680" y="1811"/>
                  </a:lnTo>
                  <a:lnTo>
                    <a:pt x="2688" y="1807"/>
                  </a:lnTo>
                  <a:lnTo>
                    <a:pt x="2696" y="1803"/>
                  </a:lnTo>
                  <a:lnTo>
                    <a:pt x="2690" y="1855"/>
                  </a:lnTo>
                  <a:lnTo>
                    <a:pt x="2690" y="1855"/>
                  </a:lnTo>
                  <a:lnTo>
                    <a:pt x="2680" y="1859"/>
                  </a:lnTo>
                  <a:lnTo>
                    <a:pt x="2668" y="1862"/>
                  </a:lnTo>
                  <a:lnTo>
                    <a:pt x="2655" y="1865"/>
                  </a:lnTo>
                  <a:lnTo>
                    <a:pt x="2643" y="1866"/>
                  </a:lnTo>
                  <a:lnTo>
                    <a:pt x="2643" y="1866"/>
                  </a:lnTo>
                  <a:lnTo>
                    <a:pt x="2636" y="1865"/>
                  </a:lnTo>
                  <a:lnTo>
                    <a:pt x="2628" y="1864"/>
                  </a:lnTo>
                  <a:lnTo>
                    <a:pt x="2621" y="1861"/>
                  </a:lnTo>
                  <a:lnTo>
                    <a:pt x="2616" y="1859"/>
                  </a:lnTo>
                  <a:lnTo>
                    <a:pt x="2610" y="1856"/>
                  </a:lnTo>
                  <a:lnTo>
                    <a:pt x="2605" y="1853"/>
                  </a:lnTo>
                  <a:lnTo>
                    <a:pt x="2601" y="1848"/>
                  </a:lnTo>
                  <a:lnTo>
                    <a:pt x="2597" y="1843"/>
                  </a:lnTo>
                  <a:lnTo>
                    <a:pt x="2591" y="1833"/>
                  </a:lnTo>
                  <a:lnTo>
                    <a:pt x="2587" y="1821"/>
                  </a:lnTo>
                  <a:lnTo>
                    <a:pt x="2585" y="1810"/>
                  </a:lnTo>
                  <a:lnTo>
                    <a:pt x="2584" y="1797"/>
                  </a:lnTo>
                  <a:lnTo>
                    <a:pt x="2584" y="1689"/>
                  </a:lnTo>
                  <a:lnTo>
                    <a:pt x="2549" y="1689"/>
                  </a:lnTo>
                  <a:lnTo>
                    <a:pt x="2549" y="1639"/>
                  </a:lnTo>
                  <a:lnTo>
                    <a:pt x="2584" y="1639"/>
                  </a:lnTo>
                  <a:lnTo>
                    <a:pt x="2584" y="1581"/>
                  </a:lnTo>
                  <a:lnTo>
                    <a:pt x="2639" y="1554"/>
                  </a:lnTo>
                  <a:lnTo>
                    <a:pt x="2639" y="1639"/>
                  </a:lnTo>
                  <a:lnTo>
                    <a:pt x="2688" y="1639"/>
                  </a:lnTo>
                  <a:lnTo>
                    <a:pt x="2688" y="1689"/>
                  </a:lnTo>
                  <a:lnTo>
                    <a:pt x="2639" y="1689"/>
                  </a:lnTo>
                  <a:lnTo>
                    <a:pt x="2639" y="1783"/>
                  </a:lnTo>
                  <a:close/>
                  <a:moveTo>
                    <a:pt x="2532" y="1855"/>
                  </a:moveTo>
                  <a:lnTo>
                    <a:pt x="2532" y="1855"/>
                  </a:lnTo>
                  <a:lnTo>
                    <a:pt x="2522" y="1859"/>
                  </a:lnTo>
                  <a:lnTo>
                    <a:pt x="2511" y="1862"/>
                  </a:lnTo>
                  <a:lnTo>
                    <a:pt x="2499" y="1865"/>
                  </a:lnTo>
                  <a:lnTo>
                    <a:pt x="2487" y="1866"/>
                  </a:lnTo>
                  <a:lnTo>
                    <a:pt x="2487" y="1866"/>
                  </a:lnTo>
                  <a:lnTo>
                    <a:pt x="2478" y="1865"/>
                  </a:lnTo>
                  <a:lnTo>
                    <a:pt x="2471" y="1864"/>
                  </a:lnTo>
                  <a:lnTo>
                    <a:pt x="2464" y="1861"/>
                  </a:lnTo>
                  <a:lnTo>
                    <a:pt x="2458" y="1859"/>
                  </a:lnTo>
                  <a:lnTo>
                    <a:pt x="2453" y="1856"/>
                  </a:lnTo>
                  <a:lnTo>
                    <a:pt x="2448" y="1853"/>
                  </a:lnTo>
                  <a:lnTo>
                    <a:pt x="2443" y="1848"/>
                  </a:lnTo>
                  <a:lnTo>
                    <a:pt x="2440" y="1843"/>
                  </a:lnTo>
                  <a:lnTo>
                    <a:pt x="2434" y="1833"/>
                  </a:lnTo>
                  <a:lnTo>
                    <a:pt x="2430" y="1821"/>
                  </a:lnTo>
                  <a:lnTo>
                    <a:pt x="2427" y="1810"/>
                  </a:lnTo>
                  <a:lnTo>
                    <a:pt x="2427" y="1797"/>
                  </a:lnTo>
                  <a:lnTo>
                    <a:pt x="2427" y="1689"/>
                  </a:lnTo>
                  <a:lnTo>
                    <a:pt x="2393" y="1689"/>
                  </a:lnTo>
                  <a:lnTo>
                    <a:pt x="2393" y="1639"/>
                  </a:lnTo>
                  <a:lnTo>
                    <a:pt x="2427" y="1639"/>
                  </a:lnTo>
                  <a:lnTo>
                    <a:pt x="2427" y="1581"/>
                  </a:lnTo>
                  <a:lnTo>
                    <a:pt x="2482" y="1554"/>
                  </a:lnTo>
                  <a:lnTo>
                    <a:pt x="2482" y="1639"/>
                  </a:lnTo>
                  <a:lnTo>
                    <a:pt x="2528" y="1639"/>
                  </a:lnTo>
                  <a:lnTo>
                    <a:pt x="2528" y="1689"/>
                  </a:lnTo>
                  <a:lnTo>
                    <a:pt x="2482" y="1689"/>
                  </a:lnTo>
                  <a:lnTo>
                    <a:pt x="2482" y="1783"/>
                  </a:lnTo>
                  <a:lnTo>
                    <a:pt x="2482" y="1783"/>
                  </a:lnTo>
                  <a:lnTo>
                    <a:pt x="2482" y="1791"/>
                  </a:lnTo>
                  <a:lnTo>
                    <a:pt x="2483" y="1796"/>
                  </a:lnTo>
                  <a:lnTo>
                    <a:pt x="2485" y="1802"/>
                  </a:lnTo>
                  <a:lnTo>
                    <a:pt x="2488" y="1806"/>
                  </a:lnTo>
                  <a:lnTo>
                    <a:pt x="2491" y="1810"/>
                  </a:lnTo>
                  <a:lnTo>
                    <a:pt x="2495" y="1812"/>
                  </a:lnTo>
                  <a:lnTo>
                    <a:pt x="2500" y="1813"/>
                  </a:lnTo>
                  <a:lnTo>
                    <a:pt x="2505" y="1813"/>
                  </a:lnTo>
                  <a:lnTo>
                    <a:pt x="2505" y="1813"/>
                  </a:lnTo>
                  <a:lnTo>
                    <a:pt x="2514" y="1813"/>
                  </a:lnTo>
                  <a:lnTo>
                    <a:pt x="2523" y="1811"/>
                  </a:lnTo>
                  <a:lnTo>
                    <a:pt x="2531" y="1807"/>
                  </a:lnTo>
                  <a:lnTo>
                    <a:pt x="2538" y="1803"/>
                  </a:lnTo>
                  <a:lnTo>
                    <a:pt x="2532" y="1855"/>
                  </a:lnTo>
                  <a:close/>
                  <a:moveTo>
                    <a:pt x="3074" y="1700"/>
                  </a:moveTo>
                  <a:lnTo>
                    <a:pt x="3074" y="1700"/>
                  </a:lnTo>
                  <a:lnTo>
                    <a:pt x="3066" y="1695"/>
                  </a:lnTo>
                  <a:lnTo>
                    <a:pt x="3057" y="1691"/>
                  </a:lnTo>
                  <a:lnTo>
                    <a:pt x="3047" y="1689"/>
                  </a:lnTo>
                  <a:lnTo>
                    <a:pt x="3037" y="1688"/>
                  </a:lnTo>
                  <a:lnTo>
                    <a:pt x="3037" y="1688"/>
                  </a:lnTo>
                  <a:lnTo>
                    <a:pt x="3028" y="1689"/>
                  </a:lnTo>
                  <a:lnTo>
                    <a:pt x="3020" y="1691"/>
                  </a:lnTo>
                  <a:lnTo>
                    <a:pt x="3013" y="1696"/>
                  </a:lnTo>
                  <a:lnTo>
                    <a:pt x="3007" y="1701"/>
                  </a:lnTo>
                  <a:lnTo>
                    <a:pt x="3003" y="1708"/>
                  </a:lnTo>
                  <a:lnTo>
                    <a:pt x="3001" y="1717"/>
                  </a:lnTo>
                  <a:lnTo>
                    <a:pt x="2999" y="1728"/>
                  </a:lnTo>
                  <a:lnTo>
                    <a:pt x="2998" y="1740"/>
                  </a:lnTo>
                  <a:lnTo>
                    <a:pt x="2998" y="1860"/>
                  </a:lnTo>
                  <a:lnTo>
                    <a:pt x="2943" y="1860"/>
                  </a:lnTo>
                  <a:lnTo>
                    <a:pt x="2943" y="1639"/>
                  </a:lnTo>
                  <a:lnTo>
                    <a:pt x="2998" y="1639"/>
                  </a:lnTo>
                  <a:lnTo>
                    <a:pt x="2998" y="1657"/>
                  </a:lnTo>
                  <a:lnTo>
                    <a:pt x="2998" y="1657"/>
                  </a:lnTo>
                  <a:lnTo>
                    <a:pt x="3003" y="1652"/>
                  </a:lnTo>
                  <a:lnTo>
                    <a:pt x="3009" y="1646"/>
                  </a:lnTo>
                  <a:lnTo>
                    <a:pt x="3014" y="1643"/>
                  </a:lnTo>
                  <a:lnTo>
                    <a:pt x="3021" y="1640"/>
                  </a:lnTo>
                  <a:lnTo>
                    <a:pt x="3026" y="1636"/>
                  </a:lnTo>
                  <a:lnTo>
                    <a:pt x="3033" y="1635"/>
                  </a:lnTo>
                  <a:lnTo>
                    <a:pt x="3039" y="1634"/>
                  </a:lnTo>
                  <a:lnTo>
                    <a:pt x="3047" y="1633"/>
                  </a:lnTo>
                  <a:lnTo>
                    <a:pt x="3047" y="1633"/>
                  </a:lnTo>
                  <a:lnTo>
                    <a:pt x="3058" y="1634"/>
                  </a:lnTo>
                  <a:lnTo>
                    <a:pt x="3069" y="1637"/>
                  </a:lnTo>
                  <a:lnTo>
                    <a:pt x="3079" y="1641"/>
                  </a:lnTo>
                  <a:lnTo>
                    <a:pt x="3088" y="1646"/>
                  </a:lnTo>
                  <a:lnTo>
                    <a:pt x="3074" y="1700"/>
                  </a:lnTo>
                  <a:close/>
                  <a:moveTo>
                    <a:pt x="593" y="1579"/>
                  </a:moveTo>
                  <a:lnTo>
                    <a:pt x="593" y="1607"/>
                  </a:lnTo>
                  <a:lnTo>
                    <a:pt x="537" y="1607"/>
                  </a:lnTo>
                  <a:lnTo>
                    <a:pt x="537" y="1551"/>
                  </a:lnTo>
                  <a:lnTo>
                    <a:pt x="593" y="1551"/>
                  </a:lnTo>
                  <a:lnTo>
                    <a:pt x="593" y="1579"/>
                  </a:lnTo>
                  <a:close/>
                  <a:moveTo>
                    <a:pt x="975" y="1639"/>
                  </a:moveTo>
                  <a:lnTo>
                    <a:pt x="1030" y="1639"/>
                  </a:lnTo>
                  <a:lnTo>
                    <a:pt x="1030" y="1738"/>
                  </a:lnTo>
                  <a:lnTo>
                    <a:pt x="1030" y="1860"/>
                  </a:lnTo>
                  <a:lnTo>
                    <a:pt x="975" y="1860"/>
                  </a:lnTo>
                  <a:lnTo>
                    <a:pt x="975" y="1639"/>
                  </a:lnTo>
                  <a:close/>
                  <a:moveTo>
                    <a:pt x="1030" y="1579"/>
                  </a:moveTo>
                  <a:lnTo>
                    <a:pt x="1030" y="1607"/>
                  </a:lnTo>
                  <a:lnTo>
                    <a:pt x="975" y="1607"/>
                  </a:lnTo>
                  <a:lnTo>
                    <a:pt x="975" y="1551"/>
                  </a:lnTo>
                  <a:lnTo>
                    <a:pt x="1030" y="1551"/>
                  </a:lnTo>
                  <a:lnTo>
                    <a:pt x="1030" y="1579"/>
                  </a:lnTo>
                  <a:close/>
                  <a:moveTo>
                    <a:pt x="2539" y="2042"/>
                  </a:moveTo>
                  <a:lnTo>
                    <a:pt x="2539" y="2042"/>
                  </a:lnTo>
                  <a:lnTo>
                    <a:pt x="2534" y="2038"/>
                  </a:lnTo>
                  <a:lnTo>
                    <a:pt x="2528" y="2033"/>
                  </a:lnTo>
                  <a:lnTo>
                    <a:pt x="2523" y="2030"/>
                  </a:lnTo>
                  <a:lnTo>
                    <a:pt x="2516" y="2027"/>
                  </a:lnTo>
                  <a:lnTo>
                    <a:pt x="2511" y="2025"/>
                  </a:lnTo>
                  <a:lnTo>
                    <a:pt x="2504" y="2024"/>
                  </a:lnTo>
                  <a:lnTo>
                    <a:pt x="2490" y="2021"/>
                  </a:lnTo>
                  <a:lnTo>
                    <a:pt x="2490" y="2021"/>
                  </a:lnTo>
                  <a:lnTo>
                    <a:pt x="2480" y="2022"/>
                  </a:lnTo>
                  <a:lnTo>
                    <a:pt x="2471" y="2024"/>
                  </a:lnTo>
                  <a:lnTo>
                    <a:pt x="2462" y="2027"/>
                  </a:lnTo>
                  <a:lnTo>
                    <a:pt x="2453" y="2030"/>
                  </a:lnTo>
                  <a:lnTo>
                    <a:pt x="2446" y="2035"/>
                  </a:lnTo>
                  <a:lnTo>
                    <a:pt x="2439" y="2039"/>
                  </a:lnTo>
                  <a:lnTo>
                    <a:pt x="2432" y="2046"/>
                  </a:lnTo>
                  <a:lnTo>
                    <a:pt x="2426" y="2052"/>
                  </a:lnTo>
                  <a:lnTo>
                    <a:pt x="2421" y="2060"/>
                  </a:lnTo>
                  <a:lnTo>
                    <a:pt x="2416" y="2069"/>
                  </a:lnTo>
                  <a:lnTo>
                    <a:pt x="2413" y="2078"/>
                  </a:lnTo>
                  <a:lnTo>
                    <a:pt x="2409" y="2089"/>
                  </a:lnTo>
                  <a:lnTo>
                    <a:pt x="2406" y="2099"/>
                  </a:lnTo>
                  <a:lnTo>
                    <a:pt x="2405" y="2111"/>
                  </a:lnTo>
                  <a:lnTo>
                    <a:pt x="2404" y="2123"/>
                  </a:lnTo>
                  <a:lnTo>
                    <a:pt x="2403" y="2136"/>
                  </a:lnTo>
                  <a:lnTo>
                    <a:pt x="2403" y="2136"/>
                  </a:lnTo>
                  <a:lnTo>
                    <a:pt x="2404" y="2149"/>
                  </a:lnTo>
                  <a:lnTo>
                    <a:pt x="2405" y="2161"/>
                  </a:lnTo>
                  <a:lnTo>
                    <a:pt x="2406" y="2174"/>
                  </a:lnTo>
                  <a:lnTo>
                    <a:pt x="2409" y="2186"/>
                  </a:lnTo>
                  <a:lnTo>
                    <a:pt x="2411" y="2196"/>
                  </a:lnTo>
                  <a:lnTo>
                    <a:pt x="2416" y="2206"/>
                  </a:lnTo>
                  <a:lnTo>
                    <a:pt x="2420" y="2214"/>
                  </a:lnTo>
                  <a:lnTo>
                    <a:pt x="2426" y="2222"/>
                  </a:lnTo>
                  <a:lnTo>
                    <a:pt x="2431" y="2230"/>
                  </a:lnTo>
                  <a:lnTo>
                    <a:pt x="2438" y="2235"/>
                  </a:lnTo>
                  <a:lnTo>
                    <a:pt x="2445" y="2241"/>
                  </a:lnTo>
                  <a:lnTo>
                    <a:pt x="2452" y="2245"/>
                  </a:lnTo>
                  <a:lnTo>
                    <a:pt x="2461" y="2250"/>
                  </a:lnTo>
                  <a:lnTo>
                    <a:pt x="2470" y="2252"/>
                  </a:lnTo>
                  <a:lnTo>
                    <a:pt x="2479" y="2253"/>
                  </a:lnTo>
                  <a:lnTo>
                    <a:pt x="2489" y="2254"/>
                  </a:lnTo>
                  <a:lnTo>
                    <a:pt x="2489" y="2254"/>
                  </a:lnTo>
                  <a:lnTo>
                    <a:pt x="2495" y="2253"/>
                  </a:lnTo>
                  <a:lnTo>
                    <a:pt x="2503" y="2252"/>
                  </a:lnTo>
                  <a:lnTo>
                    <a:pt x="2510" y="2251"/>
                  </a:lnTo>
                  <a:lnTo>
                    <a:pt x="2515" y="2249"/>
                  </a:lnTo>
                  <a:lnTo>
                    <a:pt x="2522" y="2245"/>
                  </a:lnTo>
                  <a:lnTo>
                    <a:pt x="2528" y="2242"/>
                  </a:lnTo>
                  <a:lnTo>
                    <a:pt x="2534" y="2238"/>
                  </a:lnTo>
                  <a:lnTo>
                    <a:pt x="2539" y="2232"/>
                  </a:lnTo>
                  <a:lnTo>
                    <a:pt x="2539" y="2249"/>
                  </a:lnTo>
                  <a:lnTo>
                    <a:pt x="2595" y="2249"/>
                  </a:lnTo>
                  <a:lnTo>
                    <a:pt x="2595" y="1934"/>
                  </a:lnTo>
                  <a:lnTo>
                    <a:pt x="2539" y="1962"/>
                  </a:lnTo>
                  <a:lnTo>
                    <a:pt x="2539" y="2042"/>
                  </a:lnTo>
                  <a:close/>
                  <a:moveTo>
                    <a:pt x="2501" y="2203"/>
                  </a:moveTo>
                  <a:lnTo>
                    <a:pt x="2501" y="2203"/>
                  </a:lnTo>
                  <a:lnTo>
                    <a:pt x="2493" y="2202"/>
                  </a:lnTo>
                  <a:lnTo>
                    <a:pt x="2487" y="2200"/>
                  </a:lnTo>
                  <a:lnTo>
                    <a:pt x="2479" y="2197"/>
                  </a:lnTo>
                  <a:lnTo>
                    <a:pt x="2472" y="2190"/>
                  </a:lnTo>
                  <a:lnTo>
                    <a:pt x="2467" y="2181"/>
                  </a:lnTo>
                  <a:lnTo>
                    <a:pt x="2462" y="2169"/>
                  </a:lnTo>
                  <a:lnTo>
                    <a:pt x="2460" y="2154"/>
                  </a:lnTo>
                  <a:lnTo>
                    <a:pt x="2459" y="2134"/>
                  </a:lnTo>
                  <a:lnTo>
                    <a:pt x="2459" y="2134"/>
                  </a:lnTo>
                  <a:lnTo>
                    <a:pt x="2460" y="2117"/>
                  </a:lnTo>
                  <a:lnTo>
                    <a:pt x="2462" y="2103"/>
                  </a:lnTo>
                  <a:lnTo>
                    <a:pt x="2467" y="2092"/>
                  </a:lnTo>
                  <a:lnTo>
                    <a:pt x="2472" y="2084"/>
                  </a:lnTo>
                  <a:lnTo>
                    <a:pt x="2479" y="2079"/>
                  </a:lnTo>
                  <a:lnTo>
                    <a:pt x="2485" y="2074"/>
                  </a:lnTo>
                  <a:lnTo>
                    <a:pt x="2493" y="2073"/>
                  </a:lnTo>
                  <a:lnTo>
                    <a:pt x="2500" y="2072"/>
                  </a:lnTo>
                  <a:lnTo>
                    <a:pt x="2500" y="2072"/>
                  </a:lnTo>
                  <a:lnTo>
                    <a:pt x="2507" y="2073"/>
                  </a:lnTo>
                  <a:lnTo>
                    <a:pt x="2514" y="2074"/>
                  </a:lnTo>
                  <a:lnTo>
                    <a:pt x="2520" y="2076"/>
                  </a:lnTo>
                  <a:lnTo>
                    <a:pt x="2525" y="2080"/>
                  </a:lnTo>
                  <a:lnTo>
                    <a:pt x="2530" y="2083"/>
                  </a:lnTo>
                  <a:lnTo>
                    <a:pt x="2534" y="2086"/>
                  </a:lnTo>
                  <a:lnTo>
                    <a:pt x="2539" y="2094"/>
                  </a:lnTo>
                  <a:lnTo>
                    <a:pt x="2539" y="2181"/>
                  </a:lnTo>
                  <a:lnTo>
                    <a:pt x="2539" y="2181"/>
                  </a:lnTo>
                  <a:lnTo>
                    <a:pt x="2533" y="2189"/>
                  </a:lnTo>
                  <a:lnTo>
                    <a:pt x="2525" y="2196"/>
                  </a:lnTo>
                  <a:lnTo>
                    <a:pt x="2520" y="2199"/>
                  </a:lnTo>
                  <a:lnTo>
                    <a:pt x="2514" y="2201"/>
                  </a:lnTo>
                  <a:lnTo>
                    <a:pt x="2507" y="2202"/>
                  </a:lnTo>
                  <a:lnTo>
                    <a:pt x="2501" y="2203"/>
                  </a:lnTo>
                  <a:lnTo>
                    <a:pt x="2501" y="2203"/>
                  </a:lnTo>
                  <a:close/>
                  <a:moveTo>
                    <a:pt x="672" y="2089"/>
                  </a:moveTo>
                  <a:lnTo>
                    <a:pt x="672" y="2089"/>
                  </a:lnTo>
                  <a:lnTo>
                    <a:pt x="664" y="2084"/>
                  </a:lnTo>
                  <a:lnTo>
                    <a:pt x="656" y="2080"/>
                  </a:lnTo>
                  <a:lnTo>
                    <a:pt x="646" y="2078"/>
                  </a:lnTo>
                  <a:lnTo>
                    <a:pt x="636" y="2076"/>
                  </a:lnTo>
                  <a:lnTo>
                    <a:pt x="636" y="2076"/>
                  </a:lnTo>
                  <a:lnTo>
                    <a:pt x="627" y="2078"/>
                  </a:lnTo>
                  <a:lnTo>
                    <a:pt x="618" y="2080"/>
                  </a:lnTo>
                  <a:lnTo>
                    <a:pt x="611" y="2084"/>
                  </a:lnTo>
                  <a:lnTo>
                    <a:pt x="606" y="2090"/>
                  </a:lnTo>
                  <a:lnTo>
                    <a:pt x="601" y="2096"/>
                  </a:lnTo>
                  <a:lnTo>
                    <a:pt x="599" y="2105"/>
                  </a:lnTo>
                  <a:lnTo>
                    <a:pt x="597" y="2116"/>
                  </a:lnTo>
                  <a:lnTo>
                    <a:pt x="596" y="2128"/>
                  </a:lnTo>
                  <a:lnTo>
                    <a:pt x="596" y="2249"/>
                  </a:lnTo>
                  <a:lnTo>
                    <a:pt x="542" y="2249"/>
                  </a:lnTo>
                  <a:lnTo>
                    <a:pt x="542" y="2027"/>
                  </a:lnTo>
                  <a:lnTo>
                    <a:pt x="596" y="2027"/>
                  </a:lnTo>
                  <a:lnTo>
                    <a:pt x="596" y="2046"/>
                  </a:lnTo>
                  <a:lnTo>
                    <a:pt x="596" y="2046"/>
                  </a:lnTo>
                  <a:lnTo>
                    <a:pt x="601" y="2040"/>
                  </a:lnTo>
                  <a:lnTo>
                    <a:pt x="607" y="2035"/>
                  </a:lnTo>
                  <a:lnTo>
                    <a:pt x="613" y="2031"/>
                  </a:lnTo>
                  <a:lnTo>
                    <a:pt x="619" y="2028"/>
                  </a:lnTo>
                  <a:lnTo>
                    <a:pt x="625" y="2025"/>
                  </a:lnTo>
                  <a:lnTo>
                    <a:pt x="631" y="2024"/>
                  </a:lnTo>
                  <a:lnTo>
                    <a:pt x="639" y="2022"/>
                  </a:lnTo>
                  <a:lnTo>
                    <a:pt x="646" y="2021"/>
                  </a:lnTo>
                  <a:lnTo>
                    <a:pt x="646" y="2021"/>
                  </a:lnTo>
                  <a:lnTo>
                    <a:pt x="657" y="2022"/>
                  </a:lnTo>
                  <a:lnTo>
                    <a:pt x="668" y="2026"/>
                  </a:lnTo>
                  <a:lnTo>
                    <a:pt x="679" y="2030"/>
                  </a:lnTo>
                  <a:lnTo>
                    <a:pt x="688" y="2036"/>
                  </a:lnTo>
                  <a:lnTo>
                    <a:pt x="672" y="2089"/>
                  </a:lnTo>
                  <a:close/>
                  <a:moveTo>
                    <a:pt x="241" y="2027"/>
                  </a:moveTo>
                  <a:lnTo>
                    <a:pt x="295" y="2027"/>
                  </a:lnTo>
                  <a:lnTo>
                    <a:pt x="232" y="2249"/>
                  </a:lnTo>
                  <a:lnTo>
                    <a:pt x="184" y="2249"/>
                  </a:lnTo>
                  <a:lnTo>
                    <a:pt x="160" y="2157"/>
                  </a:lnTo>
                  <a:lnTo>
                    <a:pt x="160" y="2157"/>
                  </a:lnTo>
                  <a:lnTo>
                    <a:pt x="148" y="2108"/>
                  </a:lnTo>
                  <a:lnTo>
                    <a:pt x="148" y="2108"/>
                  </a:lnTo>
                  <a:lnTo>
                    <a:pt x="142" y="2132"/>
                  </a:lnTo>
                  <a:lnTo>
                    <a:pt x="136" y="2158"/>
                  </a:lnTo>
                  <a:lnTo>
                    <a:pt x="110" y="2249"/>
                  </a:lnTo>
                  <a:lnTo>
                    <a:pt x="63" y="2249"/>
                  </a:lnTo>
                  <a:lnTo>
                    <a:pt x="63" y="2247"/>
                  </a:lnTo>
                  <a:lnTo>
                    <a:pt x="0" y="2027"/>
                  </a:lnTo>
                  <a:lnTo>
                    <a:pt x="57" y="2027"/>
                  </a:lnTo>
                  <a:lnTo>
                    <a:pt x="77" y="2110"/>
                  </a:lnTo>
                  <a:lnTo>
                    <a:pt x="77" y="2110"/>
                  </a:lnTo>
                  <a:lnTo>
                    <a:pt x="83" y="2136"/>
                  </a:lnTo>
                  <a:lnTo>
                    <a:pt x="88" y="2164"/>
                  </a:lnTo>
                  <a:lnTo>
                    <a:pt x="88" y="2164"/>
                  </a:lnTo>
                  <a:lnTo>
                    <a:pt x="95" y="2136"/>
                  </a:lnTo>
                  <a:lnTo>
                    <a:pt x="102" y="2108"/>
                  </a:lnTo>
                  <a:lnTo>
                    <a:pt x="125" y="2027"/>
                  </a:lnTo>
                  <a:lnTo>
                    <a:pt x="172" y="2027"/>
                  </a:lnTo>
                  <a:lnTo>
                    <a:pt x="195" y="2108"/>
                  </a:lnTo>
                  <a:lnTo>
                    <a:pt x="195" y="2108"/>
                  </a:lnTo>
                  <a:lnTo>
                    <a:pt x="202" y="2135"/>
                  </a:lnTo>
                  <a:lnTo>
                    <a:pt x="209" y="2165"/>
                  </a:lnTo>
                  <a:lnTo>
                    <a:pt x="209" y="2165"/>
                  </a:lnTo>
                  <a:lnTo>
                    <a:pt x="213" y="2139"/>
                  </a:lnTo>
                  <a:lnTo>
                    <a:pt x="220" y="2108"/>
                  </a:lnTo>
                  <a:lnTo>
                    <a:pt x="241" y="2027"/>
                  </a:lnTo>
                  <a:close/>
                  <a:moveTo>
                    <a:pt x="406" y="2021"/>
                  </a:moveTo>
                  <a:lnTo>
                    <a:pt x="406" y="2021"/>
                  </a:lnTo>
                  <a:lnTo>
                    <a:pt x="396" y="2022"/>
                  </a:lnTo>
                  <a:lnTo>
                    <a:pt x="385" y="2024"/>
                  </a:lnTo>
                  <a:lnTo>
                    <a:pt x="375" y="2027"/>
                  </a:lnTo>
                  <a:lnTo>
                    <a:pt x="366" y="2030"/>
                  </a:lnTo>
                  <a:lnTo>
                    <a:pt x="358" y="2035"/>
                  </a:lnTo>
                  <a:lnTo>
                    <a:pt x="349" y="2040"/>
                  </a:lnTo>
                  <a:lnTo>
                    <a:pt x="341" y="2047"/>
                  </a:lnTo>
                  <a:lnTo>
                    <a:pt x="334" y="2054"/>
                  </a:lnTo>
                  <a:lnTo>
                    <a:pt x="328" y="2062"/>
                  </a:lnTo>
                  <a:lnTo>
                    <a:pt x="322" y="2071"/>
                  </a:lnTo>
                  <a:lnTo>
                    <a:pt x="317" y="2081"/>
                  </a:lnTo>
                  <a:lnTo>
                    <a:pt x="313" y="2091"/>
                  </a:lnTo>
                  <a:lnTo>
                    <a:pt x="310" y="2102"/>
                  </a:lnTo>
                  <a:lnTo>
                    <a:pt x="308" y="2113"/>
                  </a:lnTo>
                  <a:lnTo>
                    <a:pt x="306" y="2125"/>
                  </a:lnTo>
                  <a:lnTo>
                    <a:pt x="306" y="2138"/>
                  </a:lnTo>
                  <a:lnTo>
                    <a:pt x="306" y="2138"/>
                  </a:lnTo>
                  <a:lnTo>
                    <a:pt x="306" y="2150"/>
                  </a:lnTo>
                  <a:lnTo>
                    <a:pt x="308" y="2163"/>
                  </a:lnTo>
                  <a:lnTo>
                    <a:pt x="310" y="2174"/>
                  </a:lnTo>
                  <a:lnTo>
                    <a:pt x="313" y="2185"/>
                  </a:lnTo>
                  <a:lnTo>
                    <a:pt x="317" y="2194"/>
                  </a:lnTo>
                  <a:lnTo>
                    <a:pt x="322" y="2204"/>
                  </a:lnTo>
                  <a:lnTo>
                    <a:pt x="328" y="2213"/>
                  </a:lnTo>
                  <a:lnTo>
                    <a:pt x="334" y="2221"/>
                  </a:lnTo>
                  <a:lnTo>
                    <a:pt x="341" y="2229"/>
                  </a:lnTo>
                  <a:lnTo>
                    <a:pt x="349" y="2235"/>
                  </a:lnTo>
                  <a:lnTo>
                    <a:pt x="358" y="2241"/>
                  </a:lnTo>
                  <a:lnTo>
                    <a:pt x="366" y="2245"/>
                  </a:lnTo>
                  <a:lnTo>
                    <a:pt x="375" y="2249"/>
                  </a:lnTo>
                  <a:lnTo>
                    <a:pt x="385" y="2252"/>
                  </a:lnTo>
                  <a:lnTo>
                    <a:pt x="396" y="2253"/>
                  </a:lnTo>
                  <a:lnTo>
                    <a:pt x="406" y="2254"/>
                  </a:lnTo>
                  <a:lnTo>
                    <a:pt x="406" y="2254"/>
                  </a:lnTo>
                  <a:lnTo>
                    <a:pt x="417" y="2253"/>
                  </a:lnTo>
                  <a:lnTo>
                    <a:pt x="428" y="2252"/>
                  </a:lnTo>
                  <a:lnTo>
                    <a:pt x="438" y="2249"/>
                  </a:lnTo>
                  <a:lnTo>
                    <a:pt x="447" y="2245"/>
                  </a:lnTo>
                  <a:lnTo>
                    <a:pt x="456" y="2241"/>
                  </a:lnTo>
                  <a:lnTo>
                    <a:pt x="465" y="2235"/>
                  </a:lnTo>
                  <a:lnTo>
                    <a:pt x="472" y="2229"/>
                  </a:lnTo>
                  <a:lnTo>
                    <a:pt x="479" y="2221"/>
                  </a:lnTo>
                  <a:lnTo>
                    <a:pt x="486" y="2213"/>
                  </a:lnTo>
                  <a:lnTo>
                    <a:pt x="491" y="2204"/>
                  </a:lnTo>
                  <a:lnTo>
                    <a:pt x="496" y="2194"/>
                  </a:lnTo>
                  <a:lnTo>
                    <a:pt x="500" y="2185"/>
                  </a:lnTo>
                  <a:lnTo>
                    <a:pt x="503" y="2174"/>
                  </a:lnTo>
                  <a:lnTo>
                    <a:pt x="505" y="2163"/>
                  </a:lnTo>
                  <a:lnTo>
                    <a:pt x="508" y="2150"/>
                  </a:lnTo>
                  <a:lnTo>
                    <a:pt x="508" y="2138"/>
                  </a:lnTo>
                  <a:lnTo>
                    <a:pt x="508" y="2138"/>
                  </a:lnTo>
                  <a:lnTo>
                    <a:pt x="508" y="2125"/>
                  </a:lnTo>
                  <a:lnTo>
                    <a:pt x="505" y="2113"/>
                  </a:lnTo>
                  <a:lnTo>
                    <a:pt x="503" y="2102"/>
                  </a:lnTo>
                  <a:lnTo>
                    <a:pt x="500" y="2091"/>
                  </a:lnTo>
                  <a:lnTo>
                    <a:pt x="496" y="2081"/>
                  </a:lnTo>
                  <a:lnTo>
                    <a:pt x="491" y="2071"/>
                  </a:lnTo>
                  <a:lnTo>
                    <a:pt x="486" y="2062"/>
                  </a:lnTo>
                  <a:lnTo>
                    <a:pt x="479" y="2054"/>
                  </a:lnTo>
                  <a:lnTo>
                    <a:pt x="472" y="2047"/>
                  </a:lnTo>
                  <a:lnTo>
                    <a:pt x="465" y="2040"/>
                  </a:lnTo>
                  <a:lnTo>
                    <a:pt x="456" y="2035"/>
                  </a:lnTo>
                  <a:lnTo>
                    <a:pt x="447" y="2030"/>
                  </a:lnTo>
                  <a:lnTo>
                    <a:pt x="438" y="2027"/>
                  </a:lnTo>
                  <a:lnTo>
                    <a:pt x="428" y="2024"/>
                  </a:lnTo>
                  <a:lnTo>
                    <a:pt x="417" y="2022"/>
                  </a:lnTo>
                  <a:lnTo>
                    <a:pt x="406" y="2021"/>
                  </a:lnTo>
                  <a:lnTo>
                    <a:pt x="406" y="2021"/>
                  </a:lnTo>
                  <a:close/>
                  <a:moveTo>
                    <a:pt x="406" y="2202"/>
                  </a:moveTo>
                  <a:lnTo>
                    <a:pt x="406" y="2202"/>
                  </a:lnTo>
                  <a:lnTo>
                    <a:pt x="396" y="2201"/>
                  </a:lnTo>
                  <a:lnTo>
                    <a:pt x="387" y="2198"/>
                  </a:lnTo>
                  <a:lnTo>
                    <a:pt x="381" y="2192"/>
                  </a:lnTo>
                  <a:lnTo>
                    <a:pt x="374" y="2185"/>
                  </a:lnTo>
                  <a:lnTo>
                    <a:pt x="369" y="2176"/>
                  </a:lnTo>
                  <a:lnTo>
                    <a:pt x="364" y="2165"/>
                  </a:lnTo>
                  <a:lnTo>
                    <a:pt x="362" y="2151"/>
                  </a:lnTo>
                  <a:lnTo>
                    <a:pt x="362" y="2138"/>
                  </a:lnTo>
                  <a:lnTo>
                    <a:pt x="362" y="2138"/>
                  </a:lnTo>
                  <a:lnTo>
                    <a:pt x="362" y="2124"/>
                  </a:lnTo>
                  <a:lnTo>
                    <a:pt x="364" y="2111"/>
                  </a:lnTo>
                  <a:lnTo>
                    <a:pt x="369" y="2101"/>
                  </a:lnTo>
                  <a:lnTo>
                    <a:pt x="374" y="2091"/>
                  </a:lnTo>
                  <a:lnTo>
                    <a:pt x="381" y="2083"/>
                  </a:lnTo>
                  <a:lnTo>
                    <a:pt x="387" y="2078"/>
                  </a:lnTo>
                  <a:lnTo>
                    <a:pt x="396" y="2074"/>
                  </a:lnTo>
                  <a:lnTo>
                    <a:pt x="406" y="2073"/>
                  </a:lnTo>
                  <a:lnTo>
                    <a:pt x="406" y="2073"/>
                  </a:lnTo>
                  <a:lnTo>
                    <a:pt x="416" y="2074"/>
                  </a:lnTo>
                  <a:lnTo>
                    <a:pt x="425" y="2078"/>
                  </a:lnTo>
                  <a:lnTo>
                    <a:pt x="433" y="2083"/>
                  </a:lnTo>
                  <a:lnTo>
                    <a:pt x="439" y="2091"/>
                  </a:lnTo>
                  <a:lnTo>
                    <a:pt x="445" y="2101"/>
                  </a:lnTo>
                  <a:lnTo>
                    <a:pt x="448" y="2111"/>
                  </a:lnTo>
                  <a:lnTo>
                    <a:pt x="450" y="2124"/>
                  </a:lnTo>
                  <a:lnTo>
                    <a:pt x="451" y="2138"/>
                  </a:lnTo>
                  <a:lnTo>
                    <a:pt x="451" y="2138"/>
                  </a:lnTo>
                  <a:lnTo>
                    <a:pt x="450" y="2151"/>
                  </a:lnTo>
                  <a:lnTo>
                    <a:pt x="448" y="2165"/>
                  </a:lnTo>
                  <a:lnTo>
                    <a:pt x="445" y="2176"/>
                  </a:lnTo>
                  <a:lnTo>
                    <a:pt x="439" y="2185"/>
                  </a:lnTo>
                  <a:lnTo>
                    <a:pt x="433" y="2192"/>
                  </a:lnTo>
                  <a:lnTo>
                    <a:pt x="425" y="2198"/>
                  </a:lnTo>
                  <a:lnTo>
                    <a:pt x="416" y="2201"/>
                  </a:lnTo>
                  <a:lnTo>
                    <a:pt x="406" y="2202"/>
                  </a:lnTo>
                  <a:lnTo>
                    <a:pt x="406" y="2202"/>
                  </a:lnTo>
                  <a:close/>
                  <a:moveTo>
                    <a:pt x="2269" y="2089"/>
                  </a:moveTo>
                  <a:lnTo>
                    <a:pt x="2269" y="2089"/>
                  </a:lnTo>
                  <a:lnTo>
                    <a:pt x="2260" y="2084"/>
                  </a:lnTo>
                  <a:lnTo>
                    <a:pt x="2251" y="2080"/>
                  </a:lnTo>
                  <a:lnTo>
                    <a:pt x="2242" y="2078"/>
                  </a:lnTo>
                  <a:lnTo>
                    <a:pt x="2233" y="2076"/>
                  </a:lnTo>
                  <a:lnTo>
                    <a:pt x="2233" y="2076"/>
                  </a:lnTo>
                  <a:lnTo>
                    <a:pt x="2223" y="2078"/>
                  </a:lnTo>
                  <a:lnTo>
                    <a:pt x="2215" y="2080"/>
                  </a:lnTo>
                  <a:lnTo>
                    <a:pt x="2208" y="2084"/>
                  </a:lnTo>
                  <a:lnTo>
                    <a:pt x="2203" y="2090"/>
                  </a:lnTo>
                  <a:lnTo>
                    <a:pt x="2198" y="2096"/>
                  </a:lnTo>
                  <a:lnTo>
                    <a:pt x="2195" y="2105"/>
                  </a:lnTo>
                  <a:lnTo>
                    <a:pt x="2193" y="2116"/>
                  </a:lnTo>
                  <a:lnTo>
                    <a:pt x="2193" y="2128"/>
                  </a:lnTo>
                  <a:lnTo>
                    <a:pt x="2193" y="2249"/>
                  </a:lnTo>
                  <a:lnTo>
                    <a:pt x="2138" y="2249"/>
                  </a:lnTo>
                  <a:lnTo>
                    <a:pt x="2138" y="2027"/>
                  </a:lnTo>
                  <a:lnTo>
                    <a:pt x="2193" y="2027"/>
                  </a:lnTo>
                  <a:lnTo>
                    <a:pt x="2193" y="2046"/>
                  </a:lnTo>
                  <a:lnTo>
                    <a:pt x="2193" y="2046"/>
                  </a:lnTo>
                  <a:lnTo>
                    <a:pt x="2197" y="2040"/>
                  </a:lnTo>
                  <a:lnTo>
                    <a:pt x="2203" y="2035"/>
                  </a:lnTo>
                  <a:lnTo>
                    <a:pt x="2208" y="2031"/>
                  </a:lnTo>
                  <a:lnTo>
                    <a:pt x="2215" y="2028"/>
                  </a:lnTo>
                  <a:lnTo>
                    <a:pt x="2222" y="2025"/>
                  </a:lnTo>
                  <a:lnTo>
                    <a:pt x="2228" y="2024"/>
                  </a:lnTo>
                  <a:lnTo>
                    <a:pt x="2235" y="2022"/>
                  </a:lnTo>
                  <a:lnTo>
                    <a:pt x="2242" y="2021"/>
                  </a:lnTo>
                  <a:lnTo>
                    <a:pt x="2242" y="2021"/>
                  </a:lnTo>
                  <a:lnTo>
                    <a:pt x="2253" y="2022"/>
                  </a:lnTo>
                  <a:lnTo>
                    <a:pt x="2264" y="2026"/>
                  </a:lnTo>
                  <a:lnTo>
                    <a:pt x="2275" y="2030"/>
                  </a:lnTo>
                  <a:lnTo>
                    <a:pt x="2283" y="2036"/>
                  </a:lnTo>
                  <a:lnTo>
                    <a:pt x="2269" y="2089"/>
                  </a:lnTo>
                  <a:close/>
                  <a:moveTo>
                    <a:pt x="1836" y="2027"/>
                  </a:moveTo>
                  <a:lnTo>
                    <a:pt x="1891" y="2027"/>
                  </a:lnTo>
                  <a:lnTo>
                    <a:pt x="1828" y="2249"/>
                  </a:lnTo>
                  <a:lnTo>
                    <a:pt x="1780" y="2249"/>
                  </a:lnTo>
                  <a:lnTo>
                    <a:pt x="1756" y="2157"/>
                  </a:lnTo>
                  <a:lnTo>
                    <a:pt x="1756" y="2157"/>
                  </a:lnTo>
                  <a:lnTo>
                    <a:pt x="1744" y="2108"/>
                  </a:lnTo>
                  <a:lnTo>
                    <a:pt x="1744" y="2108"/>
                  </a:lnTo>
                  <a:lnTo>
                    <a:pt x="1738" y="2132"/>
                  </a:lnTo>
                  <a:lnTo>
                    <a:pt x="1732" y="2158"/>
                  </a:lnTo>
                  <a:lnTo>
                    <a:pt x="1707" y="2249"/>
                  </a:lnTo>
                  <a:lnTo>
                    <a:pt x="1660" y="2249"/>
                  </a:lnTo>
                  <a:lnTo>
                    <a:pt x="1659" y="2247"/>
                  </a:lnTo>
                  <a:lnTo>
                    <a:pt x="1597" y="2027"/>
                  </a:lnTo>
                  <a:lnTo>
                    <a:pt x="1653" y="2027"/>
                  </a:lnTo>
                  <a:lnTo>
                    <a:pt x="1674" y="2110"/>
                  </a:lnTo>
                  <a:lnTo>
                    <a:pt x="1674" y="2110"/>
                  </a:lnTo>
                  <a:lnTo>
                    <a:pt x="1680" y="2136"/>
                  </a:lnTo>
                  <a:lnTo>
                    <a:pt x="1685" y="2164"/>
                  </a:lnTo>
                  <a:lnTo>
                    <a:pt x="1685" y="2164"/>
                  </a:lnTo>
                  <a:lnTo>
                    <a:pt x="1691" y="2136"/>
                  </a:lnTo>
                  <a:lnTo>
                    <a:pt x="1699" y="2108"/>
                  </a:lnTo>
                  <a:lnTo>
                    <a:pt x="1722" y="2027"/>
                  </a:lnTo>
                  <a:lnTo>
                    <a:pt x="1768" y="2027"/>
                  </a:lnTo>
                  <a:lnTo>
                    <a:pt x="1791" y="2108"/>
                  </a:lnTo>
                  <a:lnTo>
                    <a:pt x="1791" y="2108"/>
                  </a:lnTo>
                  <a:lnTo>
                    <a:pt x="1798" y="2135"/>
                  </a:lnTo>
                  <a:lnTo>
                    <a:pt x="1804" y="2165"/>
                  </a:lnTo>
                  <a:lnTo>
                    <a:pt x="1804" y="2165"/>
                  </a:lnTo>
                  <a:lnTo>
                    <a:pt x="1810" y="2139"/>
                  </a:lnTo>
                  <a:lnTo>
                    <a:pt x="1817" y="2108"/>
                  </a:lnTo>
                  <a:lnTo>
                    <a:pt x="1836" y="2027"/>
                  </a:lnTo>
                  <a:close/>
                  <a:moveTo>
                    <a:pt x="2002" y="2021"/>
                  </a:moveTo>
                  <a:lnTo>
                    <a:pt x="2002" y="2021"/>
                  </a:lnTo>
                  <a:lnTo>
                    <a:pt x="1992" y="2022"/>
                  </a:lnTo>
                  <a:lnTo>
                    <a:pt x="1981" y="2024"/>
                  </a:lnTo>
                  <a:lnTo>
                    <a:pt x="1971" y="2027"/>
                  </a:lnTo>
                  <a:lnTo>
                    <a:pt x="1962" y="2030"/>
                  </a:lnTo>
                  <a:lnTo>
                    <a:pt x="1953" y="2035"/>
                  </a:lnTo>
                  <a:lnTo>
                    <a:pt x="1945" y="2041"/>
                  </a:lnTo>
                  <a:lnTo>
                    <a:pt x="1937" y="2047"/>
                  </a:lnTo>
                  <a:lnTo>
                    <a:pt x="1930" y="2054"/>
                  </a:lnTo>
                  <a:lnTo>
                    <a:pt x="1924" y="2062"/>
                  </a:lnTo>
                  <a:lnTo>
                    <a:pt x="1918" y="2071"/>
                  </a:lnTo>
                  <a:lnTo>
                    <a:pt x="1913" y="2081"/>
                  </a:lnTo>
                  <a:lnTo>
                    <a:pt x="1909" y="2091"/>
                  </a:lnTo>
                  <a:lnTo>
                    <a:pt x="1906" y="2102"/>
                  </a:lnTo>
                  <a:lnTo>
                    <a:pt x="1903" y="2114"/>
                  </a:lnTo>
                  <a:lnTo>
                    <a:pt x="1902" y="2125"/>
                  </a:lnTo>
                  <a:lnTo>
                    <a:pt x="1902" y="2138"/>
                  </a:lnTo>
                  <a:lnTo>
                    <a:pt x="1902" y="2138"/>
                  </a:lnTo>
                  <a:lnTo>
                    <a:pt x="1902" y="2150"/>
                  </a:lnTo>
                  <a:lnTo>
                    <a:pt x="1903" y="2163"/>
                  </a:lnTo>
                  <a:lnTo>
                    <a:pt x="1906" y="2174"/>
                  </a:lnTo>
                  <a:lnTo>
                    <a:pt x="1909" y="2185"/>
                  </a:lnTo>
                  <a:lnTo>
                    <a:pt x="1913" y="2194"/>
                  </a:lnTo>
                  <a:lnTo>
                    <a:pt x="1918" y="2204"/>
                  </a:lnTo>
                  <a:lnTo>
                    <a:pt x="1924" y="2213"/>
                  </a:lnTo>
                  <a:lnTo>
                    <a:pt x="1930" y="2221"/>
                  </a:lnTo>
                  <a:lnTo>
                    <a:pt x="1937" y="2229"/>
                  </a:lnTo>
                  <a:lnTo>
                    <a:pt x="1945" y="2235"/>
                  </a:lnTo>
                  <a:lnTo>
                    <a:pt x="1953" y="2241"/>
                  </a:lnTo>
                  <a:lnTo>
                    <a:pt x="1962" y="2245"/>
                  </a:lnTo>
                  <a:lnTo>
                    <a:pt x="1971" y="2249"/>
                  </a:lnTo>
                  <a:lnTo>
                    <a:pt x="1981" y="2252"/>
                  </a:lnTo>
                  <a:lnTo>
                    <a:pt x="1992" y="2253"/>
                  </a:lnTo>
                  <a:lnTo>
                    <a:pt x="2002" y="2254"/>
                  </a:lnTo>
                  <a:lnTo>
                    <a:pt x="2002" y="2254"/>
                  </a:lnTo>
                  <a:lnTo>
                    <a:pt x="2013" y="2253"/>
                  </a:lnTo>
                  <a:lnTo>
                    <a:pt x="2024" y="2252"/>
                  </a:lnTo>
                  <a:lnTo>
                    <a:pt x="2034" y="2249"/>
                  </a:lnTo>
                  <a:lnTo>
                    <a:pt x="2043" y="2245"/>
                  </a:lnTo>
                  <a:lnTo>
                    <a:pt x="2052" y="2241"/>
                  </a:lnTo>
                  <a:lnTo>
                    <a:pt x="2061" y="2235"/>
                  </a:lnTo>
                  <a:lnTo>
                    <a:pt x="2068" y="2229"/>
                  </a:lnTo>
                  <a:lnTo>
                    <a:pt x="2075" y="2221"/>
                  </a:lnTo>
                  <a:lnTo>
                    <a:pt x="2081" y="2213"/>
                  </a:lnTo>
                  <a:lnTo>
                    <a:pt x="2087" y="2204"/>
                  </a:lnTo>
                  <a:lnTo>
                    <a:pt x="2091" y="2194"/>
                  </a:lnTo>
                  <a:lnTo>
                    <a:pt x="2096" y="2185"/>
                  </a:lnTo>
                  <a:lnTo>
                    <a:pt x="2099" y="2174"/>
                  </a:lnTo>
                  <a:lnTo>
                    <a:pt x="2101" y="2163"/>
                  </a:lnTo>
                  <a:lnTo>
                    <a:pt x="2104" y="2150"/>
                  </a:lnTo>
                  <a:lnTo>
                    <a:pt x="2104" y="2138"/>
                  </a:lnTo>
                  <a:lnTo>
                    <a:pt x="2104" y="2138"/>
                  </a:lnTo>
                  <a:lnTo>
                    <a:pt x="2104" y="2125"/>
                  </a:lnTo>
                  <a:lnTo>
                    <a:pt x="2101" y="2114"/>
                  </a:lnTo>
                  <a:lnTo>
                    <a:pt x="2099" y="2102"/>
                  </a:lnTo>
                  <a:lnTo>
                    <a:pt x="2096" y="2091"/>
                  </a:lnTo>
                  <a:lnTo>
                    <a:pt x="2091" y="2081"/>
                  </a:lnTo>
                  <a:lnTo>
                    <a:pt x="2087" y="2071"/>
                  </a:lnTo>
                  <a:lnTo>
                    <a:pt x="2081" y="2062"/>
                  </a:lnTo>
                  <a:lnTo>
                    <a:pt x="2075" y="2054"/>
                  </a:lnTo>
                  <a:lnTo>
                    <a:pt x="2068" y="2047"/>
                  </a:lnTo>
                  <a:lnTo>
                    <a:pt x="2061" y="2041"/>
                  </a:lnTo>
                  <a:lnTo>
                    <a:pt x="2052" y="2035"/>
                  </a:lnTo>
                  <a:lnTo>
                    <a:pt x="2043" y="2030"/>
                  </a:lnTo>
                  <a:lnTo>
                    <a:pt x="2034" y="2027"/>
                  </a:lnTo>
                  <a:lnTo>
                    <a:pt x="2024" y="2024"/>
                  </a:lnTo>
                  <a:lnTo>
                    <a:pt x="2013" y="2022"/>
                  </a:lnTo>
                  <a:lnTo>
                    <a:pt x="2002" y="2021"/>
                  </a:lnTo>
                  <a:lnTo>
                    <a:pt x="2002" y="2021"/>
                  </a:lnTo>
                  <a:close/>
                  <a:moveTo>
                    <a:pt x="2002" y="2202"/>
                  </a:moveTo>
                  <a:lnTo>
                    <a:pt x="2002" y="2202"/>
                  </a:lnTo>
                  <a:lnTo>
                    <a:pt x="1992" y="2201"/>
                  </a:lnTo>
                  <a:lnTo>
                    <a:pt x="1984" y="2198"/>
                  </a:lnTo>
                  <a:lnTo>
                    <a:pt x="1977" y="2192"/>
                  </a:lnTo>
                  <a:lnTo>
                    <a:pt x="1970" y="2185"/>
                  </a:lnTo>
                  <a:lnTo>
                    <a:pt x="1964" y="2176"/>
                  </a:lnTo>
                  <a:lnTo>
                    <a:pt x="1960" y="2165"/>
                  </a:lnTo>
                  <a:lnTo>
                    <a:pt x="1958" y="2151"/>
                  </a:lnTo>
                  <a:lnTo>
                    <a:pt x="1958" y="2138"/>
                  </a:lnTo>
                  <a:lnTo>
                    <a:pt x="1958" y="2138"/>
                  </a:lnTo>
                  <a:lnTo>
                    <a:pt x="1958" y="2124"/>
                  </a:lnTo>
                  <a:lnTo>
                    <a:pt x="1960" y="2112"/>
                  </a:lnTo>
                  <a:lnTo>
                    <a:pt x="1964" y="2101"/>
                  </a:lnTo>
                  <a:lnTo>
                    <a:pt x="1970" y="2091"/>
                  </a:lnTo>
                  <a:lnTo>
                    <a:pt x="1977" y="2083"/>
                  </a:lnTo>
                  <a:lnTo>
                    <a:pt x="1984" y="2078"/>
                  </a:lnTo>
                  <a:lnTo>
                    <a:pt x="1992" y="2074"/>
                  </a:lnTo>
                  <a:lnTo>
                    <a:pt x="2002" y="2073"/>
                  </a:lnTo>
                  <a:lnTo>
                    <a:pt x="2002" y="2073"/>
                  </a:lnTo>
                  <a:lnTo>
                    <a:pt x="2012" y="2074"/>
                  </a:lnTo>
                  <a:lnTo>
                    <a:pt x="2021" y="2078"/>
                  </a:lnTo>
                  <a:lnTo>
                    <a:pt x="2029" y="2083"/>
                  </a:lnTo>
                  <a:lnTo>
                    <a:pt x="2035" y="2091"/>
                  </a:lnTo>
                  <a:lnTo>
                    <a:pt x="2041" y="2101"/>
                  </a:lnTo>
                  <a:lnTo>
                    <a:pt x="2044" y="2112"/>
                  </a:lnTo>
                  <a:lnTo>
                    <a:pt x="2046" y="2124"/>
                  </a:lnTo>
                  <a:lnTo>
                    <a:pt x="2047" y="2138"/>
                  </a:lnTo>
                  <a:lnTo>
                    <a:pt x="2047" y="2138"/>
                  </a:lnTo>
                  <a:lnTo>
                    <a:pt x="2046" y="2151"/>
                  </a:lnTo>
                  <a:lnTo>
                    <a:pt x="2044" y="2165"/>
                  </a:lnTo>
                  <a:lnTo>
                    <a:pt x="2041" y="2176"/>
                  </a:lnTo>
                  <a:lnTo>
                    <a:pt x="2035" y="2185"/>
                  </a:lnTo>
                  <a:lnTo>
                    <a:pt x="2029" y="2192"/>
                  </a:lnTo>
                  <a:lnTo>
                    <a:pt x="2021" y="2198"/>
                  </a:lnTo>
                  <a:lnTo>
                    <a:pt x="2012" y="2201"/>
                  </a:lnTo>
                  <a:lnTo>
                    <a:pt x="2002" y="2202"/>
                  </a:lnTo>
                  <a:lnTo>
                    <a:pt x="2002" y="2202"/>
                  </a:lnTo>
                  <a:close/>
                  <a:moveTo>
                    <a:pt x="837" y="2100"/>
                  </a:moveTo>
                  <a:lnTo>
                    <a:pt x="904" y="2249"/>
                  </a:lnTo>
                  <a:lnTo>
                    <a:pt x="843" y="2249"/>
                  </a:lnTo>
                  <a:lnTo>
                    <a:pt x="797" y="2146"/>
                  </a:lnTo>
                  <a:lnTo>
                    <a:pt x="767" y="2182"/>
                  </a:lnTo>
                  <a:lnTo>
                    <a:pt x="767" y="2249"/>
                  </a:lnTo>
                  <a:lnTo>
                    <a:pt x="713" y="2249"/>
                  </a:lnTo>
                  <a:lnTo>
                    <a:pt x="713" y="1962"/>
                  </a:lnTo>
                  <a:lnTo>
                    <a:pt x="767" y="1934"/>
                  </a:lnTo>
                  <a:lnTo>
                    <a:pt x="767" y="2112"/>
                  </a:lnTo>
                  <a:lnTo>
                    <a:pt x="767" y="2112"/>
                  </a:lnTo>
                  <a:lnTo>
                    <a:pt x="788" y="2083"/>
                  </a:lnTo>
                  <a:lnTo>
                    <a:pt x="832" y="2027"/>
                  </a:lnTo>
                  <a:lnTo>
                    <a:pt x="896" y="2027"/>
                  </a:lnTo>
                  <a:lnTo>
                    <a:pt x="837" y="2100"/>
                  </a:lnTo>
                  <a:close/>
                  <a:moveTo>
                    <a:pt x="1097" y="2249"/>
                  </a:moveTo>
                  <a:lnTo>
                    <a:pt x="1042" y="2249"/>
                  </a:lnTo>
                  <a:lnTo>
                    <a:pt x="1042" y="2027"/>
                  </a:lnTo>
                  <a:lnTo>
                    <a:pt x="1097" y="2027"/>
                  </a:lnTo>
                  <a:lnTo>
                    <a:pt x="1097" y="2046"/>
                  </a:lnTo>
                  <a:lnTo>
                    <a:pt x="1097" y="2046"/>
                  </a:lnTo>
                  <a:lnTo>
                    <a:pt x="1103" y="2040"/>
                  </a:lnTo>
                  <a:lnTo>
                    <a:pt x="1108" y="2036"/>
                  </a:lnTo>
                  <a:lnTo>
                    <a:pt x="1115" y="2031"/>
                  </a:lnTo>
                  <a:lnTo>
                    <a:pt x="1121" y="2028"/>
                  </a:lnTo>
                  <a:lnTo>
                    <a:pt x="1129" y="2026"/>
                  </a:lnTo>
                  <a:lnTo>
                    <a:pt x="1137" y="2024"/>
                  </a:lnTo>
                  <a:lnTo>
                    <a:pt x="1144" y="2022"/>
                  </a:lnTo>
                  <a:lnTo>
                    <a:pt x="1153" y="2021"/>
                  </a:lnTo>
                  <a:lnTo>
                    <a:pt x="1153" y="2021"/>
                  </a:lnTo>
                  <a:lnTo>
                    <a:pt x="1163" y="2022"/>
                  </a:lnTo>
                  <a:lnTo>
                    <a:pt x="1172" y="2024"/>
                  </a:lnTo>
                  <a:lnTo>
                    <a:pt x="1180" y="2026"/>
                  </a:lnTo>
                  <a:lnTo>
                    <a:pt x="1189" y="2028"/>
                  </a:lnTo>
                  <a:lnTo>
                    <a:pt x="1195" y="2032"/>
                  </a:lnTo>
                  <a:lnTo>
                    <a:pt x="1202" y="2037"/>
                  </a:lnTo>
                  <a:lnTo>
                    <a:pt x="1208" y="2041"/>
                  </a:lnTo>
                  <a:lnTo>
                    <a:pt x="1214" y="2048"/>
                  </a:lnTo>
                  <a:lnTo>
                    <a:pt x="1218" y="2054"/>
                  </a:lnTo>
                  <a:lnTo>
                    <a:pt x="1223" y="2062"/>
                  </a:lnTo>
                  <a:lnTo>
                    <a:pt x="1226" y="2070"/>
                  </a:lnTo>
                  <a:lnTo>
                    <a:pt x="1229" y="2080"/>
                  </a:lnTo>
                  <a:lnTo>
                    <a:pt x="1232" y="2090"/>
                  </a:lnTo>
                  <a:lnTo>
                    <a:pt x="1233" y="2100"/>
                  </a:lnTo>
                  <a:lnTo>
                    <a:pt x="1234" y="2111"/>
                  </a:lnTo>
                  <a:lnTo>
                    <a:pt x="1235" y="2123"/>
                  </a:lnTo>
                  <a:lnTo>
                    <a:pt x="1235" y="2249"/>
                  </a:lnTo>
                  <a:lnTo>
                    <a:pt x="1180" y="2249"/>
                  </a:lnTo>
                  <a:lnTo>
                    <a:pt x="1180" y="2126"/>
                  </a:lnTo>
                  <a:lnTo>
                    <a:pt x="1180" y="2126"/>
                  </a:lnTo>
                  <a:lnTo>
                    <a:pt x="1179" y="2114"/>
                  </a:lnTo>
                  <a:lnTo>
                    <a:pt x="1178" y="2102"/>
                  </a:lnTo>
                  <a:lnTo>
                    <a:pt x="1174" y="2093"/>
                  </a:lnTo>
                  <a:lnTo>
                    <a:pt x="1170" y="2085"/>
                  </a:lnTo>
                  <a:lnTo>
                    <a:pt x="1164" y="2080"/>
                  </a:lnTo>
                  <a:lnTo>
                    <a:pt x="1158" y="2075"/>
                  </a:lnTo>
                  <a:lnTo>
                    <a:pt x="1149" y="2073"/>
                  </a:lnTo>
                  <a:lnTo>
                    <a:pt x="1139" y="2072"/>
                  </a:lnTo>
                  <a:lnTo>
                    <a:pt x="1139" y="2072"/>
                  </a:lnTo>
                  <a:lnTo>
                    <a:pt x="1130" y="2073"/>
                  </a:lnTo>
                  <a:lnTo>
                    <a:pt x="1121" y="2075"/>
                  </a:lnTo>
                  <a:lnTo>
                    <a:pt x="1114" y="2080"/>
                  </a:lnTo>
                  <a:lnTo>
                    <a:pt x="1108" y="2086"/>
                  </a:lnTo>
                  <a:lnTo>
                    <a:pt x="1104" y="2093"/>
                  </a:lnTo>
                  <a:lnTo>
                    <a:pt x="1100" y="2103"/>
                  </a:lnTo>
                  <a:lnTo>
                    <a:pt x="1098" y="2114"/>
                  </a:lnTo>
                  <a:lnTo>
                    <a:pt x="1097" y="2126"/>
                  </a:lnTo>
                  <a:lnTo>
                    <a:pt x="1097" y="2249"/>
                  </a:lnTo>
                  <a:close/>
                  <a:moveTo>
                    <a:pt x="1408" y="2042"/>
                  </a:moveTo>
                  <a:lnTo>
                    <a:pt x="1408" y="2042"/>
                  </a:lnTo>
                  <a:lnTo>
                    <a:pt x="1403" y="2038"/>
                  </a:lnTo>
                  <a:lnTo>
                    <a:pt x="1397" y="2033"/>
                  </a:lnTo>
                  <a:lnTo>
                    <a:pt x="1392" y="2030"/>
                  </a:lnTo>
                  <a:lnTo>
                    <a:pt x="1385" y="2027"/>
                  </a:lnTo>
                  <a:lnTo>
                    <a:pt x="1378" y="2025"/>
                  </a:lnTo>
                  <a:lnTo>
                    <a:pt x="1372" y="2024"/>
                  </a:lnTo>
                  <a:lnTo>
                    <a:pt x="1365" y="2022"/>
                  </a:lnTo>
                  <a:lnTo>
                    <a:pt x="1359" y="2021"/>
                  </a:lnTo>
                  <a:lnTo>
                    <a:pt x="1359" y="2021"/>
                  </a:lnTo>
                  <a:lnTo>
                    <a:pt x="1349" y="2022"/>
                  </a:lnTo>
                  <a:lnTo>
                    <a:pt x="1340" y="2024"/>
                  </a:lnTo>
                  <a:lnTo>
                    <a:pt x="1331" y="2026"/>
                  </a:lnTo>
                  <a:lnTo>
                    <a:pt x="1322" y="2030"/>
                  </a:lnTo>
                  <a:lnTo>
                    <a:pt x="1314" y="2033"/>
                  </a:lnTo>
                  <a:lnTo>
                    <a:pt x="1308" y="2039"/>
                  </a:lnTo>
                  <a:lnTo>
                    <a:pt x="1301" y="2046"/>
                  </a:lnTo>
                  <a:lnTo>
                    <a:pt x="1295" y="2052"/>
                  </a:lnTo>
                  <a:lnTo>
                    <a:pt x="1289" y="2060"/>
                  </a:lnTo>
                  <a:lnTo>
                    <a:pt x="1285" y="2069"/>
                  </a:lnTo>
                  <a:lnTo>
                    <a:pt x="1280" y="2078"/>
                  </a:lnTo>
                  <a:lnTo>
                    <a:pt x="1277" y="2089"/>
                  </a:lnTo>
                  <a:lnTo>
                    <a:pt x="1275" y="2099"/>
                  </a:lnTo>
                  <a:lnTo>
                    <a:pt x="1273" y="2111"/>
                  </a:lnTo>
                  <a:lnTo>
                    <a:pt x="1271" y="2123"/>
                  </a:lnTo>
                  <a:lnTo>
                    <a:pt x="1271" y="2135"/>
                  </a:lnTo>
                  <a:lnTo>
                    <a:pt x="1271" y="2135"/>
                  </a:lnTo>
                  <a:lnTo>
                    <a:pt x="1271" y="2149"/>
                  </a:lnTo>
                  <a:lnTo>
                    <a:pt x="1273" y="2161"/>
                  </a:lnTo>
                  <a:lnTo>
                    <a:pt x="1275" y="2174"/>
                  </a:lnTo>
                  <a:lnTo>
                    <a:pt x="1277" y="2186"/>
                  </a:lnTo>
                  <a:lnTo>
                    <a:pt x="1280" y="2196"/>
                  </a:lnTo>
                  <a:lnTo>
                    <a:pt x="1285" y="2206"/>
                  </a:lnTo>
                  <a:lnTo>
                    <a:pt x="1289" y="2214"/>
                  </a:lnTo>
                  <a:lnTo>
                    <a:pt x="1295" y="2222"/>
                  </a:lnTo>
                  <a:lnTo>
                    <a:pt x="1300" y="2230"/>
                  </a:lnTo>
                  <a:lnTo>
                    <a:pt x="1307" y="2235"/>
                  </a:lnTo>
                  <a:lnTo>
                    <a:pt x="1313" y="2241"/>
                  </a:lnTo>
                  <a:lnTo>
                    <a:pt x="1321" y="2245"/>
                  </a:lnTo>
                  <a:lnTo>
                    <a:pt x="1330" y="2249"/>
                  </a:lnTo>
                  <a:lnTo>
                    <a:pt x="1339" y="2252"/>
                  </a:lnTo>
                  <a:lnTo>
                    <a:pt x="1348" y="2253"/>
                  </a:lnTo>
                  <a:lnTo>
                    <a:pt x="1357" y="2254"/>
                  </a:lnTo>
                  <a:lnTo>
                    <a:pt x="1357" y="2254"/>
                  </a:lnTo>
                  <a:lnTo>
                    <a:pt x="1364" y="2253"/>
                  </a:lnTo>
                  <a:lnTo>
                    <a:pt x="1372" y="2252"/>
                  </a:lnTo>
                  <a:lnTo>
                    <a:pt x="1378" y="2251"/>
                  </a:lnTo>
                  <a:lnTo>
                    <a:pt x="1385" y="2249"/>
                  </a:lnTo>
                  <a:lnTo>
                    <a:pt x="1391" y="2245"/>
                  </a:lnTo>
                  <a:lnTo>
                    <a:pt x="1397" y="2242"/>
                  </a:lnTo>
                  <a:lnTo>
                    <a:pt x="1403" y="2238"/>
                  </a:lnTo>
                  <a:lnTo>
                    <a:pt x="1408" y="2232"/>
                  </a:lnTo>
                  <a:lnTo>
                    <a:pt x="1408" y="2238"/>
                  </a:lnTo>
                  <a:lnTo>
                    <a:pt x="1408" y="2238"/>
                  </a:lnTo>
                  <a:lnTo>
                    <a:pt x="1408" y="2246"/>
                  </a:lnTo>
                  <a:lnTo>
                    <a:pt x="1407" y="2256"/>
                  </a:lnTo>
                  <a:lnTo>
                    <a:pt x="1404" y="2266"/>
                  </a:lnTo>
                  <a:lnTo>
                    <a:pt x="1402" y="2271"/>
                  </a:lnTo>
                  <a:lnTo>
                    <a:pt x="1399" y="2275"/>
                  </a:lnTo>
                  <a:lnTo>
                    <a:pt x="1395" y="2279"/>
                  </a:lnTo>
                  <a:lnTo>
                    <a:pt x="1391" y="2284"/>
                  </a:lnTo>
                  <a:lnTo>
                    <a:pt x="1385" y="2287"/>
                  </a:lnTo>
                  <a:lnTo>
                    <a:pt x="1378" y="2290"/>
                  </a:lnTo>
                  <a:lnTo>
                    <a:pt x="1370" y="2293"/>
                  </a:lnTo>
                  <a:lnTo>
                    <a:pt x="1361" y="2295"/>
                  </a:lnTo>
                  <a:lnTo>
                    <a:pt x="1350" y="2296"/>
                  </a:lnTo>
                  <a:lnTo>
                    <a:pt x="1337" y="2296"/>
                  </a:lnTo>
                  <a:lnTo>
                    <a:pt x="1334" y="2296"/>
                  </a:lnTo>
                  <a:lnTo>
                    <a:pt x="1354" y="2339"/>
                  </a:lnTo>
                  <a:lnTo>
                    <a:pt x="1355" y="2339"/>
                  </a:lnTo>
                  <a:lnTo>
                    <a:pt x="1355" y="2339"/>
                  </a:lnTo>
                  <a:lnTo>
                    <a:pt x="1369" y="2339"/>
                  </a:lnTo>
                  <a:lnTo>
                    <a:pt x="1381" y="2338"/>
                  </a:lnTo>
                  <a:lnTo>
                    <a:pt x="1392" y="2335"/>
                  </a:lnTo>
                  <a:lnTo>
                    <a:pt x="1403" y="2332"/>
                  </a:lnTo>
                  <a:lnTo>
                    <a:pt x="1413" y="2328"/>
                  </a:lnTo>
                  <a:lnTo>
                    <a:pt x="1421" y="2324"/>
                  </a:lnTo>
                  <a:lnTo>
                    <a:pt x="1429" y="2318"/>
                  </a:lnTo>
                  <a:lnTo>
                    <a:pt x="1436" y="2311"/>
                  </a:lnTo>
                  <a:lnTo>
                    <a:pt x="1442" y="2304"/>
                  </a:lnTo>
                  <a:lnTo>
                    <a:pt x="1448" y="2296"/>
                  </a:lnTo>
                  <a:lnTo>
                    <a:pt x="1452" y="2286"/>
                  </a:lnTo>
                  <a:lnTo>
                    <a:pt x="1456" y="2276"/>
                  </a:lnTo>
                  <a:lnTo>
                    <a:pt x="1459" y="2266"/>
                  </a:lnTo>
                  <a:lnTo>
                    <a:pt x="1461" y="2254"/>
                  </a:lnTo>
                  <a:lnTo>
                    <a:pt x="1462" y="2242"/>
                  </a:lnTo>
                  <a:lnTo>
                    <a:pt x="1462" y="2229"/>
                  </a:lnTo>
                  <a:lnTo>
                    <a:pt x="1462" y="2027"/>
                  </a:lnTo>
                  <a:lnTo>
                    <a:pt x="1408" y="2027"/>
                  </a:lnTo>
                  <a:lnTo>
                    <a:pt x="1408" y="2042"/>
                  </a:lnTo>
                  <a:close/>
                  <a:moveTo>
                    <a:pt x="1408" y="2094"/>
                  </a:moveTo>
                  <a:lnTo>
                    <a:pt x="1408" y="2181"/>
                  </a:lnTo>
                  <a:lnTo>
                    <a:pt x="1408" y="2181"/>
                  </a:lnTo>
                  <a:lnTo>
                    <a:pt x="1401" y="2189"/>
                  </a:lnTo>
                  <a:lnTo>
                    <a:pt x="1393" y="2197"/>
                  </a:lnTo>
                  <a:lnTo>
                    <a:pt x="1387" y="2199"/>
                  </a:lnTo>
                  <a:lnTo>
                    <a:pt x="1382" y="2201"/>
                  </a:lnTo>
                  <a:lnTo>
                    <a:pt x="1376" y="2202"/>
                  </a:lnTo>
                  <a:lnTo>
                    <a:pt x="1369" y="2203"/>
                  </a:lnTo>
                  <a:lnTo>
                    <a:pt x="1369" y="2203"/>
                  </a:lnTo>
                  <a:lnTo>
                    <a:pt x="1362" y="2202"/>
                  </a:lnTo>
                  <a:lnTo>
                    <a:pt x="1354" y="2200"/>
                  </a:lnTo>
                  <a:lnTo>
                    <a:pt x="1348" y="2197"/>
                  </a:lnTo>
                  <a:lnTo>
                    <a:pt x="1341" y="2190"/>
                  </a:lnTo>
                  <a:lnTo>
                    <a:pt x="1335" y="2181"/>
                  </a:lnTo>
                  <a:lnTo>
                    <a:pt x="1331" y="2169"/>
                  </a:lnTo>
                  <a:lnTo>
                    <a:pt x="1329" y="2154"/>
                  </a:lnTo>
                  <a:lnTo>
                    <a:pt x="1328" y="2134"/>
                  </a:lnTo>
                  <a:lnTo>
                    <a:pt x="1328" y="2134"/>
                  </a:lnTo>
                  <a:lnTo>
                    <a:pt x="1329" y="2117"/>
                  </a:lnTo>
                  <a:lnTo>
                    <a:pt x="1331" y="2103"/>
                  </a:lnTo>
                  <a:lnTo>
                    <a:pt x="1335" y="2092"/>
                  </a:lnTo>
                  <a:lnTo>
                    <a:pt x="1341" y="2084"/>
                  </a:lnTo>
                  <a:lnTo>
                    <a:pt x="1348" y="2079"/>
                  </a:lnTo>
                  <a:lnTo>
                    <a:pt x="1354" y="2074"/>
                  </a:lnTo>
                  <a:lnTo>
                    <a:pt x="1362" y="2073"/>
                  </a:lnTo>
                  <a:lnTo>
                    <a:pt x="1369" y="2072"/>
                  </a:lnTo>
                  <a:lnTo>
                    <a:pt x="1369" y="2072"/>
                  </a:lnTo>
                  <a:lnTo>
                    <a:pt x="1376" y="2073"/>
                  </a:lnTo>
                  <a:lnTo>
                    <a:pt x="1383" y="2074"/>
                  </a:lnTo>
                  <a:lnTo>
                    <a:pt x="1388" y="2076"/>
                  </a:lnTo>
                  <a:lnTo>
                    <a:pt x="1394" y="2080"/>
                  </a:lnTo>
                  <a:lnTo>
                    <a:pt x="1398" y="2083"/>
                  </a:lnTo>
                  <a:lnTo>
                    <a:pt x="1402" y="2086"/>
                  </a:lnTo>
                  <a:lnTo>
                    <a:pt x="1408" y="2094"/>
                  </a:lnTo>
                  <a:lnTo>
                    <a:pt x="1408" y="2094"/>
                  </a:lnTo>
                  <a:close/>
                  <a:moveTo>
                    <a:pt x="938" y="2027"/>
                  </a:moveTo>
                  <a:lnTo>
                    <a:pt x="993" y="2027"/>
                  </a:lnTo>
                  <a:lnTo>
                    <a:pt x="993" y="2123"/>
                  </a:lnTo>
                  <a:lnTo>
                    <a:pt x="993" y="2249"/>
                  </a:lnTo>
                  <a:lnTo>
                    <a:pt x="938" y="2249"/>
                  </a:lnTo>
                  <a:lnTo>
                    <a:pt x="938" y="2027"/>
                  </a:lnTo>
                  <a:close/>
                  <a:moveTo>
                    <a:pt x="993" y="1967"/>
                  </a:moveTo>
                  <a:lnTo>
                    <a:pt x="993" y="1995"/>
                  </a:lnTo>
                  <a:lnTo>
                    <a:pt x="938" y="1995"/>
                  </a:lnTo>
                  <a:lnTo>
                    <a:pt x="938" y="1940"/>
                  </a:lnTo>
                  <a:lnTo>
                    <a:pt x="993" y="1940"/>
                  </a:lnTo>
                  <a:lnTo>
                    <a:pt x="993" y="1967"/>
                  </a:lnTo>
                  <a:close/>
                  <a:moveTo>
                    <a:pt x="2309" y="1962"/>
                  </a:moveTo>
                  <a:lnTo>
                    <a:pt x="2364" y="1934"/>
                  </a:lnTo>
                  <a:lnTo>
                    <a:pt x="2364" y="2127"/>
                  </a:lnTo>
                  <a:lnTo>
                    <a:pt x="2364" y="2249"/>
                  </a:lnTo>
                  <a:lnTo>
                    <a:pt x="2309" y="2249"/>
                  </a:lnTo>
                  <a:lnTo>
                    <a:pt x="2309" y="1962"/>
                  </a:lnTo>
                  <a:close/>
                  <a:moveTo>
                    <a:pt x="397" y="757"/>
                  </a:moveTo>
                  <a:lnTo>
                    <a:pt x="850" y="757"/>
                  </a:lnTo>
                  <a:lnTo>
                    <a:pt x="850" y="495"/>
                  </a:lnTo>
                  <a:lnTo>
                    <a:pt x="397" y="495"/>
                  </a:lnTo>
                  <a:lnTo>
                    <a:pt x="397" y="288"/>
                  </a:lnTo>
                  <a:lnTo>
                    <a:pt x="898" y="288"/>
                  </a:lnTo>
                  <a:lnTo>
                    <a:pt x="732" y="0"/>
                  </a:lnTo>
                  <a:lnTo>
                    <a:pt x="22" y="0"/>
                  </a:lnTo>
                  <a:lnTo>
                    <a:pt x="22" y="1251"/>
                  </a:lnTo>
                  <a:lnTo>
                    <a:pt x="1023" y="1251"/>
                  </a:lnTo>
                  <a:lnTo>
                    <a:pt x="1023" y="963"/>
                  </a:lnTo>
                  <a:lnTo>
                    <a:pt x="397" y="963"/>
                  </a:lnTo>
                  <a:lnTo>
                    <a:pt x="397" y="757"/>
                  </a:lnTo>
                  <a:close/>
                  <a:moveTo>
                    <a:pt x="1690" y="0"/>
                  </a:moveTo>
                  <a:lnTo>
                    <a:pt x="1477" y="409"/>
                  </a:lnTo>
                  <a:lnTo>
                    <a:pt x="1265" y="0"/>
                  </a:lnTo>
                  <a:lnTo>
                    <a:pt x="850" y="0"/>
                  </a:lnTo>
                  <a:lnTo>
                    <a:pt x="1287" y="757"/>
                  </a:lnTo>
                  <a:lnTo>
                    <a:pt x="1287" y="1251"/>
                  </a:lnTo>
                  <a:lnTo>
                    <a:pt x="1661" y="1251"/>
                  </a:lnTo>
                  <a:lnTo>
                    <a:pt x="1661" y="757"/>
                  </a:lnTo>
                  <a:lnTo>
                    <a:pt x="2099" y="0"/>
                  </a:lnTo>
                  <a:lnTo>
                    <a:pt x="169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FFFFFF"/>
                </a:solidFill>
                <a:effectLst/>
                <a:uLnTx/>
                <a:uFillTx/>
                <a:latin typeface="EYInterstate Light"/>
              </a:endParaRPr>
            </a:p>
          </p:txBody>
        </p:sp>
      </p:grpSp>
    </p:spTree>
    <p:extLst>
      <p:ext uri="{BB962C8B-B14F-4D97-AF65-F5344CB8AC3E}">
        <p14:creationId xmlns:p14="http://schemas.microsoft.com/office/powerpoint/2010/main" val="42846338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760593-3DA6-4959-801C-65CF799C434E}" type="datetimeFigureOut">
              <a:rPr lang="en-US" smtClean="0"/>
              <a:t>4/25/2024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CF56FA-1819-4CDC-8F2D-6C6F592D64A9}" type="slidenum">
              <a:rPr lang="en-US" smtClean="0"/>
              <a:t>‹#›</a:t>
            </a:fld>
            <a:endParaRPr lang="en-US"/>
          </a:p>
        </p:txBody>
      </p:sp>
    </p:spTree>
    <p:extLst>
      <p:ext uri="{BB962C8B-B14F-4D97-AF65-F5344CB8AC3E}">
        <p14:creationId xmlns:p14="http://schemas.microsoft.com/office/powerpoint/2010/main" val="8604001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760593-3DA6-4959-801C-65CF799C434E}" type="datetimeFigureOut">
              <a:rPr lang="en-US" smtClean="0"/>
              <a:t>4/25/2024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CF56FA-1819-4CDC-8F2D-6C6F592D64A9}" type="slidenum">
              <a:rPr lang="en-US" smtClean="0"/>
              <a:t>‹#›</a:t>
            </a:fld>
            <a:endParaRPr lang="en-US"/>
          </a:p>
        </p:txBody>
      </p:sp>
    </p:spTree>
    <p:extLst>
      <p:ext uri="{BB962C8B-B14F-4D97-AF65-F5344CB8AC3E}">
        <p14:creationId xmlns:p14="http://schemas.microsoft.com/office/powerpoint/2010/main" val="17734070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Approved question wide">
    <p:spTree>
      <p:nvGrpSpPr>
        <p:cNvPr id="1" name=""/>
        <p:cNvGrpSpPr/>
        <p:nvPr/>
      </p:nvGrpSpPr>
      <p:grpSpPr>
        <a:xfrm>
          <a:off x="0" y="0"/>
          <a:ext cx="0" cy="0"/>
          <a:chOff x="0" y="0"/>
          <a:chExt cx="0" cy="0"/>
        </a:xfrm>
      </p:grpSpPr>
      <p:pic>
        <p:nvPicPr>
          <p:cNvPr id="1412" name="Picture 2" descr="image001">
            <a:extLst>
              <a:ext uri="{FF2B5EF4-FFF2-40B4-BE49-F238E27FC236}">
                <a16:creationId xmlns:a16="http://schemas.microsoft.com/office/drawing/2014/main" id="{D7BF7BF0-73BD-4BC6-A8D1-68C235409146}"/>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786" y="0"/>
            <a:ext cx="6856214" cy="990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8" name="Objet 7" hidden="1">
            <a:extLst>
              <a:ext uri="{FF2B5EF4-FFF2-40B4-BE49-F238E27FC236}">
                <a16:creationId xmlns:a16="http://schemas.microsoft.com/office/drawing/2014/main" id="{3FB8131E-B381-4B4E-983B-A008FB84BFDF}"/>
              </a:ext>
            </a:extLst>
          </p:cNvPr>
          <p:cNvGraphicFramePr>
            <a:graphicFrameLocks noChangeAspect="1"/>
          </p:cNvGraphicFramePr>
          <p:nvPr userDrawn="1">
            <p:custDataLst>
              <p:tags r:id="rId1"/>
            </p:custDataLst>
            <p:extLst>
              <p:ext uri="{D42A27DB-BD31-4B8C-83A1-F6EECF244321}">
                <p14:modId xmlns:p14="http://schemas.microsoft.com/office/powerpoint/2010/main" val="838515632"/>
              </p:ext>
            </p:extLst>
          </p:nvPr>
        </p:nvGraphicFramePr>
        <p:xfrm>
          <a:off x="893" y="2294"/>
          <a:ext cx="893" cy="2294"/>
        </p:xfrm>
        <a:graphic>
          <a:graphicData uri="http://schemas.openxmlformats.org/presentationml/2006/ole">
            <mc:AlternateContent xmlns:mc="http://schemas.openxmlformats.org/markup-compatibility/2006">
              <mc:Choice xmlns:v="urn:schemas-microsoft-com:vml" Requires="v">
                <p:oleObj name="think-cell Slide" r:id="rId5" imgW="473" imgH="473" progId="TCLayout.ActiveDocument.1">
                  <p:embed/>
                </p:oleObj>
              </mc:Choice>
              <mc:Fallback>
                <p:oleObj name="think-cell Slide" r:id="rId5" imgW="473" imgH="473" progId="TCLayout.ActiveDocument.1">
                  <p:embed/>
                  <p:pic>
                    <p:nvPicPr>
                      <p:cNvPr id="8" name="Objet 7" hidden="1">
                        <a:extLst>
                          <a:ext uri="{FF2B5EF4-FFF2-40B4-BE49-F238E27FC236}">
                            <a16:creationId xmlns:a16="http://schemas.microsoft.com/office/drawing/2014/main" id="{3FB8131E-B381-4B4E-983B-A008FB84BFDF}"/>
                          </a:ext>
                        </a:extLst>
                      </p:cNvPr>
                      <p:cNvPicPr/>
                      <p:nvPr/>
                    </p:nvPicPr>
                    <p:blipFill>
                      <a:blip r:embed="rId6"/>
                      <a:stretch>
                        <a:fillRect/>
                      </a:stretch>
                    </p:blipFill>
                    <p:spPr>
                      <a:xfrm>
                        <a:off x="893" y="2294"/>
                        <a:ext cx="893" cy="2294"/>
                      </a:xfrm>
                      <a:prstGeom prst="rect">
                        <a:avLst/>
                      </a:prstGeom>
                    </p:spPr>
                  </p:pic>
                </p:oleObj>
              </mc:Fallback>
            </mc:AlternateContent>
          </a:graphicData>
        </a:graphic>
      </p:graphicFrame>
      <p:sp>
        <p:nvSpPr>
          <p:cNvPr id="7" name="Rectangle 6" hidden="1">
            <a:extLst>
              <a:ext uri="{FF2B5EF4-FFF2-40B4-BE49-F238E27FC236}">
                <a16:creationId xmlns:a16="http://schemas.microsoft.com/office/drawing/2014/main" id="{1EFD7977-5D8D-4F3A-8A01-54337AE75AA5}"/>
              </a:ext>
            </a:extLst>
          </p:cNvPr>
          <p:cNvSpPr/>
          <p:nvPr userDrawn="1">
            <p:custDataLst>
              <p:tags r:id="rId2"/>
            </p:custDataLst>
          </p:nvPr>
        </p:nvSpPr>
        <p:spPr>
          <a:xfrm>
            <a:off x="0" y="0"/>
            <a:ext cx="89250" cy="229306"/>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t" anchorCtr="0">
            <a:noAutofit/>
          </a:bodyPr>
          <a:lstStyle/>
          <a:p>
            <a:pPr marL="0" lvl="0" indent="0" algn="ctr" eaLnBrk="1">
              <a:lnSpc>
                <a:spcPct val="85000"/>
              </a:lnSpc>
              <a:spcBef>
                <a:spcPct val="0"/>
              </a:spcBef>
              <a:spcAft>
                <a:spcPct val="0"/>
              </a:spcAft>
            </a:pPr>
            <a:endParaRPr lang="en-US" sz="1687" b="0" i="0" baseline="0" dirty="0">
              <a:solidFill>
                <a:schemeClr val="tx1"/>
              </a:solidFill>
              <a:latin typeface="EYInterstate Light" panose="02000506000000020004" pitchFamily="2" charset="0"/>
              <a:ea typeface="+mj-ea"/>
              <a:cs typeface="Arial" panose="020B0604020202020204" pitchFamily="34" charset="0"/>
              <a:sym typeface="EYInterstate Light" panose="02000506000000020004" pitchFamily="2" charset="0"/>
            </a:endParaRPr>
          </a:p>
        </p:txBody>
      </p:sp>
      <p:grpSp>
        <p:nvGrpSpPr>
          <p:cNvPr id="235" name="Group 234">
            <a:extLst>
              <a:ext uri="{FF2B5EF4-FFF2-40B4-BE49-F238E27FC236}">
                <a16:creationId xmlns:a16="http://schemas.microsoft.com/office/drawing/2014/main" id="{5342E118-6F1D-4C46-956E-4CCCBCAA7952}"/>
              </a:ext>
            </a:extLst>
          </p:cNvPr>
          <p:cNvGrpSpPr/>
          <p:nvPr userDrawn="1"/>
        </p:nvGrpSpPr>
        <p:grpSpPr>
          <a:xfrm>
            <a:off x="345302" y="8525290"/>
            <a:ext cx="2180252" cy="823615"/>
            <a:chOff x="498115" y="5951018"/>
            <a:chExt cx="3878023" cy="570195"/>
          </a:xfrm>
        </p:grpSpPr>
        <p:sp>
          <p:nvSpPr>
            <p:cNvPr id="168" name="Rectangle 167">
              <a:extLst>
                <a:ext uri="{FF2B5EF4-FFF2-40B4-BE49-F238E27FC236}">
                  <a16:creationId xmlns:a16="http://schemas.microsoft.com/office/drawing/2014/main" id="{A22049CA-64AE-409F-988D-A7317F8AD136}"/>
                </a:ext>
              </a:extLst>
            </p:cNvPr>
            <p:cNvSpPr>
              <a:spLocks noChangeArrowheads="1"/>
            </p:cNvSpPr>
            <p:nvPr userDrawn="1"/>
          </p:nvSpPr>
          <p:spPr bwMode="auto">
            <a:xfrm>
              <a:off x="498115" y="5951018"/>
              <a:ext cx="99392" cy="97648"/>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sz="1012"/>
            </a:p>
          </p:txBody>
        </p:sp>
        <p:sp>
          <p:nvSpPr>
            <p:cNvPr id="169" name="Rectangle 6">
              <a:extLst>
                <a:ext uri="{FF2B5EF4-FFF2-40B4-BE49-F238E27FC236}">
                  <a16:creationId xmlns:a16="http://schemas.microsoft.com/office/drawing/2014/main" id="{E37A0A05-0A78-44A7-8873-0A1A20C87175}"/>
                </a:ext>
              </a:extLst>
            </p:cNvPr>
            <p:cNvSpPr>
              <a:spLocks noChangeArrowheads="1"/>
            </p:cNvSpPr>
            <p:nvPr userDrawn="1"/>
          </p:nvSpPr>
          <p:spPr bwMode="auto">
            <a:xfrm>
              <a:off x="693411" y="5951018"/>
              <a:ext cx="99392" cy="97648"/>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sz="1012"/>
            </a:p>
          </p:txBody>
        </p:sp>
        <p:sp>
          <p:nvSpPr>
            <p:cNvPr id="170" name="Rectangle 7">
              <a:extLst>
                <a:ext uri="{FF2B5EF4-FFF2-40B4-BE49-F238E27FC236}">
                  <a16:creationId xmlns:a16="http://schemas.microsoft.com/office/drawing/2014/main" id="{0DEA0CBE-8527-4287-BF98-DA48947875F5}"/>
                </a:ext>
              </a:extLst>
            </p:cNvPr>
            <p:cNvSpPr>
              <a:spLocks noChangeArrowheads="1"/>
            </p:cNvSpPr>
            <p:nvPr userDrawn="1"/>
          </p:nvSpPr>
          <p:spPr bwMode="auto">
            <a:xfrm>
              <a:off x="890451" y="5951018"/>
              <a:ext cx="99392" cy="97648"/>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sz="1012"/>
            </a:p>
          </p:txBody>
        </p:sp>
        <p:sp>
          <p:nvSpPr>
            <p:cNvPr id="171" name="Freeform 8">
              <a:extLst>
                <a:ext uri="{FF2B5EF4-FFF2-40B4-BE49-F238E27FC236}">
                  <a16:creationId xmlns:a16="http://schemas.microsoft.com/office/drawing/2014/main" id="{444058C6-612A-446E-8F68-0E5CC4CFF366}"/>
                </a:ext>
              </a:extLst>
            </p:cNvPr>
            <p:cNvSpPr>
              <a:spLocks/>
            </p:cNvSpPr>
            <p:nvPr userDrawn="1"/>
          </p:nvSpPr>
          <p:spPr bwMode="auto">
            <a:xfrm>
              <a:off x="498115" y="6181188"/>
              <a:ext cx="94161" cy="130778"/>
            </a:xfrm>
            <a:custGeom>
              <a:avLst/>
              <a:gdLst>
                <a:gd name="T0" fmla="*/ 32 w 54"/>
                <a:gd name="T1" fmla="*/ 11 h 75"/>
                <a:gd name="T2" fmla="*/ 32 w 54"/>
                <a:gd name="T3" fmla="*/ 75 h 75"/>
                <a:gd name="T4" fmla="*/ 22 w 54"/>
                <a:gd name="T5" fmla="*/ 75 h 75"/>
                <a:gd name="T6" fmla="*/ 22 w 54"/>
                <a:gd name="T7" fmla="*/ 11 h 75"/>
                <a:gd name="T8" fmla="*/ 0 w 54"/>
                <a:gd name="T9" fmla="*/ 11 h 75"/>
                <a:gd name="T10" fmla="*/ 0 w 54"/>
                <a:gd name="T11" fmla="*/ 0 h 75"/>
                <a:gd name="T12" fmla="*/ 54 w 54"/>
                <a:gd name="T13" fmla="*/ 0 h 75"/>
                <a:gd name="T14" fmla="*/ 54 w 54"/>
                <a:gd name="T15" fmla="*/ 11 h 75"/>
                <a:gd name="T16" fmla="*/ 32 w 54"/>
                <a:gd name="T17" fmla="*/ 11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75">
                  <a:moveTo>
                    <a:pt x="32" y="11"/>
                  </a:moveTo>
                  <a:lnTo>
                    <a:pt x="32" y="75"/>
                  </a:lnTo>
                  <a:lnTo>
                    <a:pt x="22" y="75"/>
                  </a:lnTo>
                  <a:lnTo>
                    <a:pt x="22" y="11"/>
                  </a:lnTo>
                  <a:lnTo>
                    <a:pt x="0" y="11"/>
                  </a:lnTo>
                  <a:lnTo>
                    <a:pt x="0" y="0"/>
                  </a:lnTo>
                  <a:lnTo>
                    <a:pt x="54" y="0"/>
                  </a:lnTo>
                  <a:lnTo>
                    <a:pt x="54" y="11"/>
                  </a:lnTo>
                  <a:lnTo>
                    <a:pt x="32" y="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172" name="Freeform 9">
              <a:extLst>
                <a:ext uri="{FF2B5EF4-FFF2-40B4-BE49-F238E27FC236}">
                  <a16:creationId xmlns:a16="http://schemas.microsoft.com/office/drawing/2014/main" id="{1011EC31-E0C3-404F-93B3-EFD3DADC11CB}"/>
                </a:ext>
              </a:extLst>
            </p:cNvPr>
            <p:cNvSpPr>
              <a:spLocks/>
            </p:cNvSpPr>
            <p:nvPr userDrawn="1"/>
          </p:nvSpPr>
          <p:spPr bwMode="auto">
            <a:xfrm>
              <a:off x="609713" y="6174213"/>
              <a:ext cx="78468" cy="137753"/>
            </a:xfrm>
            <a:custGeom>
              <a:avLst/>
              <a:gdLst>
                <a:gd name="T0" fmla="*/ 23 w 31"/>
                <a:gd name="T1" fmla="*/ 54 h 54"/>
                <a:gd name="T2" fmla="*/ 23 w 31"/>
                <a:gd name="T3" fmla="*/ 32 h 54"/>
                <a:gd name="T4" fmla="*/ 21 w 31"/>
                <a:gd name="T5" fmla="*/ 24 h 54"/>
                <a:gd name="T6" fmla="*/ 15 w 31"/>
                <a:gd name="T7" fmla="*/ 22 h 54"/>
                <a:gd name="T8" fmla="*/ 12 w 31"/>
                <a:gd name="T9" fmla="*/ 22 h 54"/>
                <a:gd name="T10" fmla="*/ 9 w 31"/>
                <a:gd name="T11" fmla="*/ 24 h 54"/>
                <a:gd name="T12" fmla="*/ 8 w 31"/>
                <a:gd name="T13" fmla="*/ 27 h 54"/>
                <a:gd name="T14" fmla="*/ 7 w 31"/>
                <a:gd name="T15" fmla="*/ 31 h 54"/>
                <a:gd name="T16" fmla="*/ 7 w 31"/>
                <a:gd name="T17" fmla="*/ 54 h 54"/>
                <a:gd name="T18" fmla="*/ 0 w 31"/>
                <a:gd name="T19" fmla="*/ 54 h 54"/>
                <a:gd name="T20" fmla="*/ 0 w 31"/>
                <a:gd name="T21" fmla="*/ 4 h 54"/>
                <a:gd name="T22" fmla="*/ 7 w 31"/>
                <a:gd name="T23" fmla="*/ 0 h 54"/>
                <a:gd name="T24" fmla="*/ 7 w 31"/>
                <a:gd name="T25" fmla="*/ 19 h 54"/>
                <a:gd name="T26" fmla="*/ 9 w 31"/>
                <a:gd name="T27" fmla="*/ 17 h 54"/>
                <a:gd name="T28" fmla="*/ 11 w 31"/>
                <a:gd name="T29" fmla="*/ 16 h 54"/>
                <a:gd name="T30" fmla="*/ 14 w 31"/>
                <a:gd name="T31" fmla="*/ 15 h 54"/>
                <a:gd name="T32" fmla="*/ 17 w 31"/>
                <a:gd name="T33" fmla="*/ 15 h 54"/>
                <a:gd name="T34" fmla="*/ 23 w 31"/>
                <a:gd name="T35" fmla="*/ 16 h 54"/>
                <a:gd name="T36" fmla="*/ 27 w 31"/>
                <a:gd name="T37" fmla="*/ 19 h 54"/>
                <a:gd name="T38" fmla="*/ 30 w 31"/>
                <a:gd name="T39" fmla="*/ 24 h 54"/>
                <a:gd name="T40" fmla="*/ 31 w 31"/>
                <a:gd name="T41" fmla="*/ 32 h 54"/>
                <a:gd name="T42" fmla="*/ 31 w 31"/>
                <a:gd name="T43" fmla="*/ 54 h 54"/>
                <a:gd name="T44" fmla="*/ 23 w 31"/>
                <a:gd name="T4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4">
                  <a:moveTo>
                    <a:pt x="23" y="54"/>
                  </a:moveTo>
                  <a:cubicBezTo>
                    <a:pt x="23" y="32"/>
                    <a:pt x="23" y="32"/>
                    <a:pt x="23" y="32"/>
                  </a:cubicBezTo>
                  <a:cubicBezTo>
                    <a:pt x="23" y="28"/>
                    <a:pt x="22" y="26"/>
                    <a:pt x="21" y="24"/>
                  </a:cubicBezTo>
                  <a:cubicBezTo>
                    <a:pt x="20" y="22"/>
                    <a:pt x="18" y="22"/>
                    <a:pt x="15" y="22"/>
                  </a:cubicBezTo>
                  <a:cubicBezTo>
                    <a:pt x="14" y="22"/>
                    <a:pt x="13" y="22"/>
                    <a:pt x="12" y="22"/>
                  </a:cubicBezTo>
                  <a:cubicBezTo>
                    <a:pt x="11" y="22"/>
                    <a:pt x="10" y="23"/>
                    <a:pt x="9" y="24"/>
                  </a:cubicBezTo>
                  <a:cubicBezTo>
                    <a:pt x="9" y="25"/>
                    <a:pt x="8" y="26"/>
                    <a:pt x="8" y="27"/>
                  </a:cubicBezTo>
                  <a:cubicBezTo>
                    <a:pt x="7" y="28"/>
                    <a:pt x="7" y="30"/>
                    <a:pt x="7" y="31"/>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8" y="18"/>
                    <a:pt x="9" y="17"/>
                  </a:cubicBezTo>
                  <a:cubicBezTo>
                    <a:pt x="10" y="17"/>
                    <a:pt x="10" y="16"/>
                    <a:pt x="11" y="16"/>
                  </a:cubicBezTo>
                  <a:cubicBezTo>
                    <a:pt x="12" y="15"/>
                    <a:pt x="13" y="15"/>
                    <a:pt x="14" y="15"/>
                  </a:cubicBezTo>
                  <a:cubicBezTo>
                    <a:pt x="15" y="15"/>
                    <a:pt x="16" y="15"/>
                    <a:pt x="17" y="15"/>
                  </a:cubicBezTo>
                  <a:cubicBezTo>
                    <a:pt x="19" y="15"/>
                    <a:pt x="21" y="15"/>
                    <a:pt x="23" y="16"/>
                  </a:cubicBezTo>
                  <a:cubicBezTo>
                    <a:pt x="25" y="16"/>
                    <a:pt x="26" y="17"/>
                    <a:pt x="27" y="19"/>
                  </a:cubicBezTo>
                  <a:cubicBezTo>
                    <a:pt x="28" y="20"/>
                    <a:pt x="29" y="22"/>
                    <a:pt x="30" y="24"/>
                  </a:cubicBezTo>
                  <a:cubicBezTo>
                    <a:pt x="30" y="27"/>
                    <a:pt x="31" y="29"/>
                    <a:pt x="31" y="32"/>
                  </a:cubicBezTo>
                  <a:cubicBezTo>
                    <a:pt x="31" y="54"/>
                    <a:pt x="31" y="54"/>
                    <a:pt x="31" y="54"/>
                  </a:cubicBezTo>
                  <a:lnTo>
                    <a:pt x="23" y="5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173" name="Freeform 10">
              <a:extLst>
                <a:ext uri="{FF2B5EF4-FFF2-40B4-BE49-F238E27FC236}">
                  <a16:creationId xmlns:a16="http://schemas.microsoft.com/office/drawing/2014/main" id="{3C9D076B-D88C-4089-8D58-9A31CFCDB02A}"/>
                </a:ext>
              </a:extLst>
            </p:cNvPr>
            <p:cNvSpPr>
              <a:spLocks noEditPoints="1"/>
            </p:cNvSpPr>
            <p:nvPr userDrawn="1"/>
          </p:nvSpPr>
          <p:spPr bwMode="auto">
            <a:xfrm>
              <a:off x="705618" y="6212575"/>
              <a:ext cx="85443" cy="101135"/>
            </a:xfrm>
            <a:custGeom>
              <a:avLst/>
              <a:gdLst>
                <a:gd name="T0" fmla="*/ 33 w 33"/>
                <a:gd name="T1" fmla="*/ 19 h 40"/>
                <a:gd name="T2" fmla="*/ 33 w 33"/>
                <a:gd name="T3" fmla="*/ 21 h 40"/>
                <a:gd name="T4" fmla="*/ 33 w 33"/>
                <a:gd name="T5" fmla="*/ 22 h 40"/>
                <a:gd name="T6" fmla="*/ 7 w 33"/>
                <a:gd name="T7" fmla="*/ 22 h 40"/>
                <a:gd name="T8" fmla="*/ 9 w 33"/>
                <a:gd name="T9" fmla="*/ 27 h 40"/>
                <a:gd name="T10" fmla="*/ 11 w 33"/>
                <a:gd name="T11" fmla="*/ 30 h 40"/>
                <a:gd name="T12" fmla="*/ 14 w 33"/>
                <a:gd name="T13" fmla="*/ 32 h 40"/>
                <a:gd name="T14" fmla="*/ 17 w 33"/>
                <a:gd name="T15" fmla="*/ 33 h 40"/>
                <a:gd name="T16" fmla="*/ 19 w 33"/>
                <a:gd name="T17" fmla="*/ 33 h 40"/>
                <a:gd name="T18" fmla="*/ 22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1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5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9 w 33"/>
                <a:gd name="T77" fmla="*/ 12 h 40"/>
                <a:gd name="T78" fmla="*/ 8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7" y="22"/>
                    <a:pt x="7" y="22"/>
                    <a:pt x="7"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19" y="33"/>
                  </a:cubicBezTo>
                  <a:cubicBezTo>
                    <a:pt x="20" y="32"/>
                    <a:pt x="21" y="32"/>
                    <a:pt x="22" y="32"/>
                  </a:cubicBezTo>
                  <a:cubicBezTo>
                    <a:pt x="22" y="32"/>
                    <a:pt x="23" y="31"/>
                    <a:pt x="23" y="31"/>
                  </a:cubicBezTo>
                  <a:cubicBezTo>
                    <a:pt x="24" y="31"/>
                    <a:pt x="25"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3"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0"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5" y="16"/>
                  </a:moveTo>
                  <a:cubicBezTo>
                    <a:pt x="25" y="15"/>
                    <a:pt x="25" y="13"/>
                    <a:pt x="25"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5"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174" name="Freeform 11">
              <a:extLst>
                <a:ext uri="{FF2B5EF4-FFF2-40B4-BE49-F238E27FC236}">
                  <a16:creationId xmlns:a16="http://schemas.microsoft.com/office/drawing/2014/main" id="{29DB43AC-B765-4ECB-B483-562473BD4A38}"/>
                </a:ext>
              </a:extLst>
            </p:cNvPr>
            <p:cNvSpPr>
              <a:spLocks noEditPoints="1"/>
            </p:cNvSpPr>
            <p:nvPr userDrawn="1"/>
          </p:nvSpPr>
          <p:spPr bwMode="auto">
            <a:xfrm>
              <a:off x="857320" y="6174213"/>
              <a:ext cx="83698" cy="139497"/>
            </a:xfrm>
            <a:custGeom>
              <a:avLst/>
              <a:gdLst>
                <a:gd name="T0" fmla="*/ 33 w 33"/>
                <a:gd name="T1" fmla="*/ 35 h 55"/>
                <a:gd name="T2" fmla="*/ 31 w 33"/>
                <a:gd name="T3" fmla="*/ 44 h 55"/>
                <a:gd name="T4" fmla="*/ 28 w 33"/>
                <a:gd name="T5" fmla="*/ 50 h 55"/>
                <a:gd name="T6" fmla="*/ 23 w 33"/>
                <a:gd name="T7" fmla="*/ 53 h 55"/>
                <a:gd name="T8" fmla="*/ 17 w 33"/>
                <a:gd name="T9" fmla="*/ 55 h 55"/>
                <a:gd name="T10" fmla="*/ 12 w 33"/>
                <a:gd name="T11" fmla="*/ 53 h 55"/>
                <a:gd name="T12" fmla="*/ 8 w 33"/>
                <a:gd name="T13" fmla="*/ 50 h 55"/>
                <a:gd name="T14" fmla="*/ 8 w 33"/>
                <a:gd name="T15" fmla="*/ 54 h 55"/>
                <a:gd name="T16" fmla="*/ 0 w 33"/>
                <a:gd name="T17" fmla="*/ 54 h 55"/>
                <a:gd name="T18" fmla="*/ 0 w 33"/>
                <a:gd name="T19" fmla="*/ 4 h 55"/>
                <a:gd name="T20" fmla="*/ 8 w 33"/>
                <a:gd name="T21" fmla="*/ 0 h 55"/>
                <a:gd name="T22" fmla="*/ 8 w 33"/>
                <a:gd name="T23" fmla="*/ 19 h 55"/>
                <a:gd name="T24" fmla="*/ 10 w 33"/>
                <a:gd name="T25" fmla="*/ 17 h 55"/>
                <a:gd name="T26" fmla="*/ 12 w 33"/>
                <a:gd name="T27" fmla="*/ 16 h 55"/>
                <a:gd name="T28" fmla="*/ 14 w 33"/>
                <a:gd name="T29" fmla="*/ 15 h 55"/>
                <a:gd name="T30" fmla="*/ 18 w 33"/>
                <a:gd name="T31" fmla="*/ 15 h 55"/>
                <a:gd name="T32" fmla="*/ 24 w 33"/>
                <a:gd name="T33" fmla="*/ 16 h 55"/>
                <a:gd name="T34" fmla="*/ 28 w 33"/>
                <a:gd name="T35" fmla="*/ 19 h 55"/>
                <a:gd name="T36" fmla="*/ 31 w 33"/>
                <a:gd name="T37" fmla="*/ 26 h 55"/>
                <a:gd name="T38" fmla="*/ 33 w 33"/>
                <a:gd name="T39" fmla="*/ 35 h 55"/>
                <a:gd name="T40" fmla="*/ 25 w 33"/>
                <a:gd name="T41" fmla="*/ 35 h 55"/>
                <a:gd name="T42" fmla="*/ 23 w 33"/>
                <a:gd name="T43" fmla="*/ 25 h 55"/>
                <a:gd name="T44" fmla="*/ 16 w 33"/>
                <a:gd name="T45" fmla="*/ 22 h 55"/>
                <a:gd name="T46" fmla="*/ 14 w 33"/>
                <a:gd name="T47" fmla="*/ 22 h 55"/>
                <a:gd name="T48" fmla="*/ 11 w 33"/>
                <a:gd name="T49" fmla="*/ 23 h 55"/>
                <a:gd name="T50" fmla="*/ 9 w 33"/>
                <a:gd name="T51" fmla="*/ 25 h 55"/>
                <a:gd name="T52" fmla="*/ 8 w 33"/>
                <a:gd name="T53" fmla="*/ 26 h 55"/>
                <a:gd name="T54" fmla="*/ 8 w 33"/>
                <a:gd name="T55" fmla="*/ 43 h 55"/>
                <a:gd name="T56" fmla="*/ 9 w 33"/>
                <a:gd name="T57" fmla="*/ 44 h 55"/>
                <a:gd name="T58" fmla="*/ 11 w 33"/>
                <a:gd name="T59" fmla="*/ 46 h 55"/>
                <a:gd name="T60" fmla="*/ 14 w 33"/>
                <a:gd name="T61" fmla="*/ 47 h 55"/>
                <a:gd name="T62" fmla="*/ 17 w 33"/>
                <a:gd name="T63" fmla="*/ 48 h 55"/>
                <a:gd name="T64" fmla="*/ 23 w 33"/>
                <a:gd name="T65" fmla="*/ 45 h 55"/>
                <a:gd name="T66" fmla="*/ 25 w 33"/>
                <a:gd name="T67" fmla="*/ 3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3" h="55">
                  <a:moveTo>
                    <a:pt x="33" y="35"/>
                  </a:moveTo>
                  <a:cubicBezTo>
                    <a:pt x="33" y="38"/>
                    <a:pt x="32" y="41"/>
                    <a:pt x="31" y="44"/>
                  </a:cubicBezTo>
                  <a:cubicBezTo>
                    <a:pt x="30" y="46"/>
                    <a:pt x="29" y="48"/>
                    <a:pt x="28" y="50"/>
                  </a:cubicBezTo>
                  <a:cubicBezTo>
                    <a:pt x="27" y="51"/>
                    <a:pt x="25" y="53"/>
                    <a:pt x="23" y="53"/>
                  </a:cubicBezTo>
                  <a:cubicBezTo>
                    <a:pt x="21" y="54"/>
                    <a:pt x="19" y="55"/>
                    <a:pt x="17" y="55"/>
                  </a:cubicBezTo>
                  <a:cubicBezTo>
                    <a:pt x="16" y="55"/>
                    <a:pt x="14" y="54"/>
                    <a:pt x="12" y="53"/>
                  </a:cubicBezTo>
                  <a:cubicBezTo>
                    <a:pt x="10" y="52"/>
                    <a:pt x="9" y="51"/>
                    <a:pt x="8" y="50"/>
                  </a:cubicBezTo>
                  <a:cubicBezTo>
                    <a:pt x="8" y="54"/>
                    <a:pt x="8" y="54"/>
                    <a:pt x="8" y="54"/>
                  </a:cubicBezTo>
                  <a:cubicBezTo>
                    <a:pt x="0" y="54"/>
                    <a:pt x="0" y="54"/>
                    <a:pt x="0" y="54"/>
                  </a:cubicBezTo>
                  <a:cubicBezTo>
                    <a:pt x="0" y="4"/>
                    <a:pt x="0" y="4"/>
                    <a:pt x="0" y="4"/>
                  </a:cubicBezTo>
                  <a:cubicBezTo>
                    <a:pt x="8" y="0"/>
                    <a:pt x="8" y="0"/>
                    <a:pt x="8" y="0"/>
                  </a:cubicBezTo>
                  <a:cubicBezTo>
                    <a:pt x="8" y="19"/>
                    <a:pt x="8" y="19"/>
                    <a:pt x="8" y="19"/>
                  </a:cubicBezTo>
                  <a:cubicBezTo>
                    <a:pt x="9" y="18"/>
                    <a:pt x="9" y="18"/>
                    <a:pt x="10" y="17"/>
                  </a:cubicBezTo>
                  <a:cubicBezTo>
                    <a:pt x="11" y="17"/>
                    <a:pt x="11" y="16"/>
                    <a:pt x="12" y="16"/>
                  </a:cubicBezTo>
                  <a:cubicBezTo>
                    <a:pt x="13" y="16"/>
                    <a:pt x="13" y="15"/>
                    <a:pt x="14" y="15"/>
                  </a:cubicBezTo>
                  <a:cubicBezTo>
                    <a:pt x="15" y="15"/>
                    <a:pt x="16" y="15"/>
                    <a:pt x="18" y="15"/>
                  </a:cubicBezTo>
                  <a:cubicBezTo>
                    <a:pt x="20" y="15"/>
                    <a:pt x="22" y="15"/>
                    <a:pt x="24" y="16"/>
                  </a:cubicBezTo>
                  <a:cubicBezTo>
                    <a:pt x="25" y="16"/>
                    <a:pt x="27" y="18"/>
                    <a:pt x="28" y="19"/>
                  </a:cubicBezTo>
                  <a:cubicBezTo>
                    <a:pt x="30" y="21"/>
                    <a:pt x="31" y="23"/>
                    <a:pt x="31" y="26"/>
                  </a:cubicBezTo>
                  <a:cubicBezTo>
                    <a:pt x="32" y="28"/>
                    <a:pt x="33" y="32"/>
                    <a:pt x="33" y="35"/>
                  </a:cubicBezTo>
                  <a:close/>
                  <a:moveTo>
                    <a:pt x="25" y="35"/>
                  </a:moveTo>
                  <a:cubicBezTo>
                    <a:pt x="25" y="31"/>
                    <a:pt x="24" y="27"/>
                    <a:pt x="23" y="25"/>
                  </a:cubicBezTo>
                  <a:cubicBezTo>
                    <a:pt x="21" y="23"/>
                    <a:pt x="19" y="22"/>
                    <a:pt x="16" y="22"/>
                  </a:cubicBezTo>
                  <a:cubicBezTo>
                    <a:pt x="15" y="22"/>
                    <a:pt x="15" y="22"/>
                    <a:pt x="14" y="22"/>
                  </a:cubicBezTo>
                  <a:cubicBezTo>
                    <a:pt x="13" y="22"/>
                    <a:pt x="12" y="23"/>
                    <a:pt x="11" y="23"/>
                  </a:cubicBezTo>
                  <a:cubicBezTo>
                    <a:pt x="11" y="23"/>
                    <a:pt x="10" y="24"/>
                    <a:pt x="9" y="25"/>
                  </a:cubicBezTo>
                  <a:cubicBezTo>
                    <a:pt x="9" y="25"/>
                    <a:pt x="8" y="26"/>
                    <a:pt x="8" y="26"/>
                  </a:cubicBezTo>
                  <a:cubicBezTo>
                    <a:pt x="8" y="43"/>
                    <a:pt x="8" y="43"/>
                    <a:pt x="8" y="43"/>
                  </a:cubicBezTo>
                  <a:cubicBezTo>
                    <a:pt x="8" y="43"/>
                    <a:pt x="9" y="44"/>
                    <a:pt x="9" y="44"/>
                  </a:cubicBezTo>
                  <a:cubicBezTo>
                    <a:pt x="10" y="45"/>
                    <a:pt x="11" y="45"/>
                    <a:pt x="11" y="46"/>
                  </a:cubicBezTo>
                  <a:cubicBezTo>
                    <a:pt x="12" y="46"/>
                    <a:pt x="13" y="47"/>
                    <a:pt x="14" y="47"/>
                  </a:cubicBezTo>
                  <a:cubicBezTo>
                    <a:pt x="15" y="47"/>
                    <a:pt x="16" y="48"/>
                    <a:pt x="17" y="48"/>
                  </a:cubicBezTo>
                  <a:cubicBezTo>
                    <a:pt x="19" y="48"/>
                    <a:pt x="21" y="47"/>
                    <a:pt x="23" y="45"/>
                  </a:cubicBezTo>
                  <a:cubicBezTo>
                    <a:pt x="24" y="43"/>
                    <a:pt x="25" y="39"/>
                    <a:pt x="25" y="3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175" name="Freeform 12">
              <a:extLst>
                <a:ext uri="{FF2B5EF4-FFF2-40B4-BE49-F238E27FC236}">
                  <a16:creationId xmlns:a16="http://schemas.microsoft.com/office/drawing/2014/main" id="{AF1DE1B8-EA4B-4A98-A97D-BA5EEA42B197}"/>
                </a:ext>
              </a:extLst>
            </p:cNvPr>
            <p:cNvSpPr>
              <a:spLocks noEditPoints="1"/>
            </p:cNvSpPr>
            <p:nvPr userDrawn="1"/>
          </p:nvSpPr>
          <p:spPr bwMode="auto">
            <a:xfrm>
              <a:off x="956713" y="6212575"/>
              <a:ext cx="83698" cy="101135"/>
            </a:xfrm>
            <a:custGeom>
              <a:avLst/>
              <a:gdLst>
                <a:gd name="T0" fmla="*/ 33 w 33"/>
                <a:gd name="T1" fmla="*/ 19 h 40"/>
                <a:gd name="T2" fmla="*/ 33 w 33"/>
                <a:gd name="T3" fmla="*/ 21 h 40"/>
                <a:gd name="T4" fmla="*/ 32 w 33"/>
                <a:gd name="T5" fmla="*/ 22 h 40"/>
                <a:gd name="T6" fmla="*/ 7 w 33"/>
                <a:gd name="T7" fmla="*/ 22 h 40"/>
                <a:gd name="T8" fmla="*/ 8 w 33"/>
                <a:gd name="T9" fmla="*/ 27 h 40"/>
                <a:gd name="T10" fmla="*/ 10 w 33"/>
                <a:gd name="T11" fmla="*/ 30 h 40"/>
                <a:gd name="T12" fmla="*/ 13 w 33"/>
                <a:gd name="T13" fmla="*/ 32 h 40"/>
                <a:gd name="T14" fmla="*/ 17 w 33"/>
                <a:gd name="T15" fmla="*/ 33 h 40"/>
                <a:gd name="T16" fmla="*/ 19 w 33"/>
                <a:gd name="T17" fmla="*/ 33 h 40"/>
                <a:gd name="T18" fmla="*/ 21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6 w 33"/>
                <a:gd name="T33" fmla="*/ 40 h 40"/>
                <a:gd name="T34" fmla="*/ 12 w 33"/>
                <a:gd name="T35" fmla="*/ 39 h 40"/>
                <a:gd name="T36" fmla="*/ 8 w 33"/>
                <a:gd name="T37" fmla="*/ 37 h 40"/>
                <a:gd name="T38" fmla="*/ 5 w 33"/>
                <a:gd name="T39" fmla="*/ 34 h 40"/>
                <a:gd name="T40" fmla="*/ 2 w 33"/>
                <a:gd name="T41" fmla="*/ 31 h 40"/>
                <a:gd name="T42" fmla="*/ 0 w 33"/>
                <a:gd name="T43" fmla="*/ 26 h 40"/>
                <a:gd name="T44" fmla="*/ 0 w 33"/>
                <a:gd name="T45" fmla="*/ 20 h 40"/>
                <a:gd name="T46" fmla="*/ 1 w 33"/>
                <a:gd name="T47" fmla="*/ 11 h 40"/>
                <a:gd name="T48" fmla="*/ 4 w 33"/>
                <a:gd name="T49" fmla="*/ 5 h 40"/>
                <a:gd name="T50" fmla="*/ 10 w 33"/>
                <a:gd name="T51" fmla="*/ 1 h 40"/>
                <a:gd name="T52" fmla="*/ 16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4 w 33"/>
                <a:gd name="T65" fmla="*/ 12 h 40"/>
                <a:gd name="T66" fmla="*/ 23 w 33"/>
                <a:gd name="T67" fmla="*/ 9 h 40"/>
                <a:gd name="T68" fmla="*/ 20 w 33"/>
                <a:gd name="T69" fmla="*/ 7 h 40"/>
                <a:gd name="T70" fmla="*/ 16 w 33"/>
                <a:gd name="T71" fmla="*/ 6 h 40"/>
                <a:gd name="T72" fmla="*/ 12 w 33"/>
                <a:gd name="T73" fmla="*/ 7 h 40"/>
                <a:gd name="T74" fmla="*/ 10 w 33"/>
                <a:gd name="T75" fmla="*/ 9 h 40"/>
                <a:gd name="T76" fmla="*/ 8 w 33"/>
                <a:gd name="T77" fmla="*/ 12 h 40"/>
                <a:gd name="T78" fmla="*/ 7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2" y="22"/>
                    <a:pt x="32" y="22"/>
                  </a:cubicBezTo>
                  <a:cubicBezTo>
                    <a:pt x="7" y="22"/>
                    <a:pt x="7" y="22"/>
                    <a:pt x="7" y="22"/>
                  </a:cubicBezTo>
                  <a:cubicBezTo>
                    <a:pt x="7" y="24"/>
                    <a:pt x="8" y="26"/>
                    <a:pt x="8" y="27"/>
                  </a:cubicBezTo>
                  <a:cubicBezTo>
                    <a:pt x="9" y="28"/>
                    <a:pt x="10" y="29"/>
                    <a:pt x="10" y="30"/>
                  </a:cubicBezTo>
                  <a:cubicBezTo>
                    <a:pt x="11" y="31"/>
                    <a:pt x="12" y="32"/>
                    <a:pt x="13" y="32"/>
                  </a:cubicBezTo>
                  <a:cubicBezTo>
                    <a:pt x="14" y="33"/>
                    <a:pt x="16" y="33"/>
                    <a:pt x="17" y="33"/>
                  </a:cubicBezTo>
                  <a:cubicBezTo>
                    <a:pt x="18" y="33"/>
                    <a:pt x="18" y="33"/>
                    <a:pt x="19" y="33"/>
                  </a:cubicBezTo>
                  <a:cubicBezTo>
                    <a:pt x="20" y="32"/>
                    <a:pt x="21" y="32"/>
                    <a:pt x="21" y="32"/>
                  </a:cubicBezTo>
                  <a:cubicBezTo>
                    <a:pt x="22" y="32"/>
                    <a:pt x="22" y="31"/>
                    <a:pt x="23" y="31"/>
                  </a:cubicBezTo>
                  <a:cubicBezTo>
                    <a:pt x="24" y="31"/>
                    <a:pt x="24"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19" y="39"/>
                    <a:pt x="18" y="40"/>
                    <a:pt x="16" y="40"/>
                  </a:cubicBezTo>
                  <a:cubicBezTo>
                    <a:pt x="15" y="40"/>
                    <a:pt x="13" y="39"/>
                    <a:pt x="12" y="39"/>
                  </a:cubicBezTo>
                  <a:cubicBezTo>
                    <a:pt x="10" y="38"/>
                    <a:pt x="9" y="38"/>
                    <a:pt x="8" y="37"/>
                  </a:cubicBezTo>
                  <a:cubicBezTo>
                    <a:pt x="7" y="36"/>
                    <a:pt x="6" y="35"/>
                    <a:pt x="5" y="34"/>
                  </a:cubicBezTo>
                  <a:cubicBezTo>
                    <a:pt x="4" y="34"/>
                    <a:pt x="3" y="32"/>
                    <a:pt x="2" y="31"/>
                  </a:cubicBezTo>
                  <a:cubicBezTo>
                    <a:pt x="1" y="29"/>
                    <a:pt x="1" y="28"/>
                    <a:pt x="0" y="26"/>
                  </a:cubicBezTo>
                  <a:cubicBezTo>
                    <a:pt x="0" y="24"/>
                    <a:pt x="0" y="22"/>
                    <a:pt x="0" y="20"/>
                  </a:cubicBezTo>
                  <a:cubicBezTo>
                    <a:pt x="0" y="16"/>
                    <a:pt x="0" y="13"/>
                    <a:pt x="1" y="11"/>
                  </a:cubicBezTo>
                  <a:cubicBezTo>
                    <a:pt x="2" y="8"/>
                    <a:pt x="3" y="6"/>
                    <a:pt x="4" y="5"/>
                  </a:cubicBezTo>
                  <a:cubicBezTo>
                    <a:pt x="6" y="3"/>
                    <a:pt x="8" y="2"/>
                    <a:pt x="10" y="1"/>
                  </a:cubicBezTo>
                  <a:cubicBezTo>
                    <a:pt x="12" y="0"/>
                    <a:pt x="14" y="0"/>
                    <a:pt x="16" y="0"/>
                  </a:cubicBezTo>
                  <a:cubicBezTo>
                    <a:pt x="19" y="0"/>
                    <a:pt x="22" y="0"/>
                    <a:pt x="24" y="1"/>
                  </a:cubicBezTo>
                  <a:cubicBezTo>
                    <a:pt x="26" y="2"/>
                    <a:pt x="27" y="4"/>
                    <a:pt x="29" y="5"/>
                  </a:cubicBezTo>
                  <a:cubicBezTo>
                    <a:pt x="30" y="7"/>
                    <a:pt x="31" y="9"/>
                    <a:pt x="32" y="11"/>
                  </a:cubicBezTo>
                  <a:cubicBezTo>
                    <a:pt x="32" y="14"/>
                    <a:pt x="33" y="16"/>
                    <a:pt x="33" y="19"/>
                  </a:cubicBezTo>
                  <a:close/>
                  <a:moveTo>
                    <a:pt x="25" y="16"/>
                  </a:moveTo>
                  <a:cubicBezTo>
                    <a:pt x="25" y="15"/>
                    <a:pt x="25" y="13"/>
                    <a:pt x="24" y="12"/>
                  </a:cubicBezTo>
                  <a:cubicBezTo>
                    <a:pt x="24" y="11"/>
                    <a:pt x="23" y="10"/>
                    <a:pt x="23" y="9"/>
                  </a:cubicBezTo>
                  <a:cubicBezTo>
                    <a:pt x="22" y="8"/>
                    <a:pt x="21" y="8"/>
                    <a:pt x="20" y="7"/>
                  </a:cubicBezTo>
                  <a:cubicBezTo>
                    <a:pt x="19" y="7"/>
                    <a:pt x="18" y="6"/>
                    <a:pt x="16" y="6"/>
                  </a:cubicBezTo>
                  <a:cubicBezTo>
                    <a:pt x="15" y="6"/>
                    <a:pt x="13" y="7"/>
                    <a:pt x="12" y="7"/>
                  </a:cubicBezTo>
                  <a:cubicBezTo>
                    <a:pt x="11" y="7"/>
                    <a:pt x="11" y="8"/>
                    <a:pt x="10" y="9"/>
                  </a:cubicBezTo>
                  <a:cubicBezTo>
                    <a:pt x="9" y="10"/>
                    <a:pt x="9" y="11"/>
                    <a:pt x="8" y="12"/>
                  </a:cubicBezTo>
                  <a:cubicBezTo>
                    <a:pt x="8" y="13"/>
                    <a:pt x="7" y="14"/>
                    <a:pt x="7" y="16"/>
                  </a:cubicBezTo>
                  <a:lnTo>
                    <a:pt x="25"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176" name="Freeform 13">
              <a:extLst>
                <a:ext uri="{FF2B5EF4-FFF2-40B4-BE49-F238E27FC236}">
                  <a16:creationId xmlns:a16="http://schemas.microsoft.com/office/drawing/2014/main" id="{F8F60B79-7AF5-4C5E-A5EF-126F117D591C}"/>
                </a:ext>
              </a:extLst>
            </p:cNvPr>
            <p:cNvSpPr>
              <a:spLocks/>
            </p:cNvSpPr>
            <p:nvPr userDrawn="1"/>
          </p:nvSpPr>
          <p:spPr bwMode="auto">
            <a:xfrm>
              <a:off x="1050873" y="6174213"/>
              <a:ext cx="55799" cy="139497"/>
            </a:xfrm>
            <a:custGeom>
              <a:avLst/>
              <a:gdLst>
                <a:gd name="T0" fmla="*/ 21 w 22"/>
                <a:gd name="T1" fmla="*/ 53 h 55"/>
                <a:gd name="T2" fmla="*/ 18 w 22"/>
                <a:gd name="T3" fmla="*/ 54 h 55"/>
                <a:gd name="T4" fmla="*/ 14 w 22"/>
                <a:gd name="T5" fmla="*/ 55 h 55"/>
                <a:gd name="T6" fmla="*/ 11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3 w 22"/>
                <a:gd name="T25" fmla="*/ 0 h 55"/>
                <a:gd name="T26" fmla="*/ 13 w 22"/>
                <a:gd name="T27" fmla="*/ 15 h 55"/>
                <a:gd name="T28" fmla="*/ 22 w 22"/>
                <a:gd name="T29" fmla="*/ 15 h 55"/>
                <a:gd name="T30" fmla="*/ 22 w 22"/>
                <a:gd name="T31" fmla="*/ 22 h 55"/>
                <a:gd name="T32" fmla="*/ 13 w 22"/>
                <a:gd name="T33" fmla="*/ 22 h 55"/>
                <a:gd name="T34" fmla="*/ 13 w 22"/>
                <a:gd name="T35" fmla="*/ 43 h 55"/>
                <a:gd name="T36" fmla="*/ 13 w 22"/>
                <a:gd name="T37" fmla="*/ 45 h 55"/>
                <a:gd name="T38" fmla="*/ 14 w 22"/>
                <a:gd name="T39" fmla="*/ 47 h 55"/>
                <a:gd name="T40" fmla="*/ 15 w 22"/>
                <a:gd name="T41" fmla="*/ 47 h 55"/>
                <a:gd name="T42" fmla="*/ 17 w 22"/>
                <a:gd name="T43" fmla="*/ 48 h 55"/>
                <a:gd name="T44" fmla="*/ 20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3" y="55"/>
                    <a:pt x="12" y="54"/>
                    <a:pt x="11" y="54"/>
                  </a:cubicBezTo>
                  <a:cubicBezTo>
                    <a:pt x="10" y="54"/>
                    <a:pt x="9" y="53"/>
                    <a:pt x="8" y="52"/>
                  </a:cubicBezTo>
                  <a:cubicBezTo>
                    <a:pt x="7" y="51"/>
                    <a:pt x="6" y="50"/>
                    <a:pt x="6" y="49"/>
                  </a:cubicBezTo>
                  <a:cubicBezTo>
                    <a:pt x="6"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5"/>
                    <a:pt x="13" y="45"/>
                  </a:cubicBezTo>
                  <a:cubicBezTo>
                    <a:pt x="13" y="46"/>
                    <a:pt x="13" y="46"/>
                    <a:pt x="14" y="47"/>
                  </a:cubicBezTo>
                  <a:cubicBezTo>
                    <a:pt x="14" y="47"/>
                    <a:pt x="14" y="47"/>
                    <a:pt x="15" y="47"/>
                  </a:cubicBezTo>
                  <a:cubicBezTo>
                    <a:pt x="15" y="48"/>
                    <a:pt x="16" y="48"/>
                    <a:pt x="17" y="48"/>
                  </a:cubicBezTo>
                  <a:cubicBezTo>
                    <a:pt x="18" y="48"/>
                    <a:pt x="19" y="48"/>
                    <a:pt x="20" y="47"/>
                  </a:cubicBezTo>
                  <a:cubicBezTo>
                    <a:pt x="21" y="47"/>
                    <a:pt x="22"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177" name="Freeform 14">
              <a:extLst>
                <a:ext uri="{FF2B5EF4-FFF2-40B4-BE49-F238E27FC236}">
                  <a16:creationId xmlns:a16="http://schemas.microsoft.com/office/drawing/2014/main" id="{0A0438AD-9937-4C25-AB9E-7F8C8CCA23F7}"/>
                </a:ext>
              </a:extLst>
            </p:cNvPr>
            <p:cNvSpPr>
              <a:spLocks/>
            </p:cNvSpPr>
            <p:nvPr userDrawn="1"/>
          </p:nvSpPr>
          <p:spPr bwMode="auto">
            <a:xfrm>
              <a:off x="1118877" y="6174213"/>
              <a:ext cx="55799" cy="139497"/>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3 w 22"/>
                <a:gd name="T25" fmla="*/ 0 h 55"/>
                <a:gd name="T26" fmla="*/ 13 w 22"/>
                <a:gd name="T27" fmla="*/ 15 h 55"/>
                <a:gd name="T28" fmla="*/ 22 w 22"/>
                <a:gd name="T29" fmla="*/ 15 h 55"/>
                <a:gd name="T30" fmla="*/ 22 w 22"/>
                <a:gd name="T31" fmla="*/ 22 h 55"/>
                <a:gd name="T32" fmla="*/ 13 w 22"/>
                <a:gd name="T33" fmla="*/ 22 h 55"/>
                <a:gd name="T34" fmla="*/ 13 w 22"/>
                <a:gd name="T35" fmla="*/ 43 h 55"/>
                <a:gd name="T36" fmla="*/ 13 w 22"/>
                <a:gd name="T37" fmla="*/ 45 h 55"/>
                <a:gd name="T38" fmla="*/ 14 w 22"/>
                <a:gd name="T39" fmla="*/ 47 h 55"/>
                <a:gd name="T40" fmla="*/ 15 w 22"/>
                <a:gd name="T41" fmla="*/ 47 h 55"/>
                <a:gd name="T42" fmla="*/ 17 w 22"/>
                <a:gd name="T43" fmla="*/ 48 h 55"/>
                <a:gd name="T44" fmla="*/ 20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3" y="55"/>
                    <a:pt x="11" y="54"/>
                    <a:pt x="10" y="54"/>
                  </a:cubicBezTo>
                  <a:cubicBezTo>
                    <a:pt x="9" y="54"/>
                    <a:pt x="9"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5"/>
                    <a:pt x="13" y="45"/>
                  </a:cubicBezTo>
                  <a:cubicBezTo>
                    <a:pt x="13" y="46"/>
                    <a:pt x="13" y="46"/>
                    <a:pt x="14" y="47"/>
                  </a:cubicBezTo>
                  <a:cubicBezTo>
                    <a:pt x="14" y="47"/>
                    <a:pt x="14" y="47"/>
                    <a:pt x="15" y="47"/>
                  </a:cubicBezTo>
                  <a:cubicBezTo>
                    <a:pt x="15" y="48"/>
                    <a:pt x="16" y="48"/>
                    <a:pt x="17" y="48"/>
                  </a:cubicBezTo>
                  <a:cubicBezTo>
                    <a:pt x="18" y="48"/>
                    <a:pt x="19" y="48"/>
                    <a:pt x="20" y="47"/>
                  </a:cubicBezTo>
                  <a:cubicBezTo>
                    <a:pt x="21" y="47"/>
                    <a:pt x="21"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178" name="Freeform 15">
              <a:extLst>
                <a:ext uri="{FF2B5EF4-FFF2-40B4-BE49-F238E27FC236}">
                  <a16:creationId xmlns:a16="http://schemas.microsoft.com/office/drawing/2014/main" id="{6FDE2726-7032-4BE4-A420-0ECF49A32A8B}"/>
                </a:ext>
              </a:extLst>
            </p:cNvPr>
            <p:cNvSpPr>
              <a:spLocks noEditPoints="1"/>
            </p:cNvSpPr>
            <p:nvPr userDrawn="1"/>
          </p:nvSpPr>
          <p:spPr bwMode="auto">
            <a:xfrm>
              <a:off x="1190370" y="6212575"/>
              <a:ext cx="83698" cy="101135"/>
            </a:xfrm>
            <a:custGeom>
              <a:avLst/>
              <a:gdLst>
                <a:gd name="T0" fmla="*/ 33 w 33"/>
                <a:gd name="T1" fmla="*/ 19 h 40"/>
                <a:gd name="T2" fmla="*/ 33 w 33"/>
                <a:gd name="T3" fmla="*/ 21 h 40"/>
                <a:gd name="T4" fmla="*/ 32 w 33"/>
                <a:gd name="T5" fmla="*/ 22 h 40"/>
                <a:gd name="T6" fmla="*/ 7 w 33"/>
                <a:gd name="T7" fmla="*/ 22 h 40"/>
                <a:gd name="T8" fmla="*/ 8 w 33"/>
                <a:gd name="T9" fmla="*/ 27 h 40"/>
                <a:gd name="T10" fmla="*/ 10 w 33"/>
                <a:gd name="T11" fmla="*/ 30 h 40"/>
                <a:gd name="T12" fmla="*/ 13 w 33"/>
                <a:gd name="T13" fmla="*/ 32 h 40"/>
                <a:gd name="T14" fmla="*/ 17 w 33"/>
                <a:gd name="T15" fmla="*/ 33 h 40"/>
                <a:gd name="T16" fmla="*/ 19 w 33"/>
                <a:gd name="T17" fmla="*/ 33 h 40"/>
                <a:gd name="T18" fmla="*/ 21 w 33"/>
                <a:gd name="T19" fmla="*/ 32 h 40"/>
                <a:gd name="T20" fmla="*/ 23 w 33"/>
                <a:gd name="T21" fmla="*/ 31 h 40"/>
                <a:gd name="T22" fmla="*/ 25 w 33"/>
                <a:gd name="T23" fmla="*/ 30 h 40"/>
                <a:gd name="T24" fmla="*/ 29 w 33"/>
                <a:gd name="T25" fmla="*/ 35 h 40"/>
                <a:gd name="T26" fmla="*/ 27 w 33"/>
                <a:gd name="T27" fmla="*/ 37 h 40"/>
                <a:gd name="T28" fmla="*/ 24 w 33"/>
                <a:gd name="T29" fmla="*/ 38 h 40"/>
                <a:gd name="T30" fmla="*/ 20 w 33"/>
                <a:gd name="T31" fmla="*/ 39 h 40"/>
                <a:gd name="T32" fmla="*/ 16 w 33"/>
                <a:gd name="T33" fmla="*/ 40 h 40"/>
                <a:gd name="T34" fmla="*/ 12 w 33"/>
                <a:gd name="T35" fmla="*/ 39 h 40"/>
                <a:gd name="T36" fmla="*/ 8 w 33"/>
                <a:gd name="T37" fmla="*/ 37 h 40"/>
                <a:gd name="T38" fmla="*/ 5 w 33"/>
                <a:gd name="T39" fmla="*/ 34 h 40"/>
                <a:gd name="T40" fmla="*/ 2 w 33"/>
                <a:gd name="T41" fmla="*/ 31 h 40"/>
                <a:gd name="T42" fmla="*/ 0 w 33"/>
                <a:gd name="T43" fmla="*/ 26 h 40"/>
                <a:gd name="T44" fmla="*/ 0 w 33"/>
                <a:gd name="T45" fmla="*/ 20 h 40"/>
                <a:gd name="T46" fmla="*/ 1 w 33"/>
                <a:gd name="T47" fmla="*/ 11 h 40"/>
                <a:gd name="T48" fmla="*/ 4 w 33"/>
                <a:gd name="T49" fmla="*/ 5 h 40"/>
                <a:gd name="T50" fmla="*/ 10 w 33"/>
                <a:gd name="T51" fmla="*/ 1 h 40"/>
                <a:gd name="T52" fmla="*/ 16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4 w 33"/>
                <a:gd name="T65" fmla="*/ 12 h 40"/>
                <a:gd name="T66" fmla="*/ 23 w 33"/>
                <a:gd name="T67" fmla="*/ 9 h 40"/>
                <a:gd name="T68" fmla="*/ 20 w 33"/>
                <a:gd name="T69" fmla="*/ 7 h 40"/>
                <a:gd name="T70" fmla="*/ 16 w 33"/>
                <a:gd name="T71" fmla="*/ 6 h 40"/>
                <a:gd name="T72" fmla="*/ 12 w 33"/>
                <a:gd name="T73" fmla="*/ 7 h 40"/>
                <a:gd name="T74" fmla="*/ 10 w 33"/>
                <a:gd name="T75" fmla="*/ 9 h 40"/>
                <a:gd name="T76" fmla="*/ 8 w 33"/>
                <a:gd name="T77" fmla="*/ 12 h 40"/>
                <a:gd name="T78" fmla="*/ 7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2" y="21"/>
                    <a:pt x="32" y="22"/>
                    <a:pt x="32" y="22"/>
                  </a:cubicBezTo>
                  <a:cubicBezTo>
                    <a:pt x="7" y="22"/>
                    <a:pt x="7" y="22"/>
                    <a:pt x="7" y="22"/>
                  </a:cubicBezTo>
                  <a:cubicBezTo>
                    <a:pt x="7" y="24"/>
                    <a:pt x="8" y="26"/>
                    <a:pt x="8" y="27"/>
                  </a:cubicBezTo>
                  <a:cubicBezTo>
                    <a:pt x="9" y="28"/>
                    <a:pt x="10" y="29"/>
                    <a:pt x="10" y="30"/>
                  </a:cubicBezTo>
                  <a:cubicBezTo>
                    <a:pt x="11" y="31"/>
                    <a:pt x="12" y="32"/>
                    <a:pt x="13" y="32"/>
                  </a:cubicBezTo>
                  <a:cubicBezTo>
                    <a:pt x="14" y="33"/>
                    <a:pt x="16" y="33"/>
                    <a:pt x="17" y="33"/>
                  </a:cubicBezTo>
                  <a:cubicBezTo>
                    <a:pt x="18" y="33"/>
                    <a:pt x="18" y="33"/>
                    <a:pt x="19" y="33"/>
                  </a:cubicBezTo>
                  <a:cubicBezTo>
                    <a:pt x="20" y="32"/>
                    <a:pt x="20" y="32"/>
                    <a:pt x="21" y="32"/>
                  </a:cubicBezTo>
                  <a:cubicBezTo>
                    <a:pt x="22" y="32"/>
                    <a:pt x="22" y="31"/>
                    <a:pt x="23" y="31"/>
                  </a:cubicBezTo>
                  <a:cubicBezTo>
                    <a:pt x="23" y="31"/>
                    <a:pt x="24" y="30"/>
                    <a:pt x="25" y="30"/>
                  </a:cubicBezTo>
                  <a:cubicBezTo>
                    <a:pt x="29" y="35"/>
                    <a:pt x="29" y="35"/>
                    <a:pt x="29" y="35"/>
                  </a:cubicBezTo>
                  <a:cubicBezTo>
                    <a:pt x="29" y="35"/>
                    <a:pt x="28" y="36"/>
                    <a:pt x="27" y="37"/>
                  </a:cubicBezTo>
                  <a:cubicBezTo>
                    <a:pt x="26" y="37"/>
                    <a:pt x="25" y="38"/>
                    <a:pt x="24" y="38"/>
                  </a:cubicBezTo>
                  <a:cubicBezTo>
                    <a:pt x="23" y="39"/>
                    <a:pt x="22" y="39"/>
                    <a:pt x="20" y="39"/>
                  </a:cubicBezTo>
                  <a:cubicBezTo>
                    <a:pt x="19" y="39"/>
                    <a:pt x="18" y="40"/>
                    <a:pt x="16" y="40"/>
                  </a:cubicBezTo>
                  <a:cubicBezTo>
                    <a:pt x="15" y="40"/>
                    <a:pt x="13" y="39"/>
                    <a:pt x="12" y="39"/>
                  </a:cubicBezTo>
                  <a:cubicBezTo>
                    <a:pt x="10" y="38"/>
                    <a:pt x="9" y="38"/>
                    <a:pt x="8" y="37"/>
                  </a:cubicBezTo>
                  <a:cubicBezTo>
                    <a:pt x="7" y="36"/>
                    <a:pt x="6" y="35"/>
                    <a:pt x="5" y="34"/>
                  </a:cubicBezTo>
                  <a:cubicBezTo>
                    <a:pt x="4" y="34"/>
                    <a:pt x="3" y="32"/>
                    <a:pt x="2" y="31"/>
                  </a:cubicBezTo>
                  <a:cubicBezTo>
                    <a:pt x="1" y="29"/>
                    <a:pt x="1" y="28"/>
                    <a:pt x="0" y="26"/>
                  </a:cubicBezTo>
                  <a:cubicBezTo>
                    <a:pt x="0" y="24"/>
                    <a:pt x="0" y="22"/>
                    <a:pt x="0" y="20"/>
                  </a:cubicBezTo>
                  <a:cubicBezTo>
                    <a:pt x="0" y="16"/>
                    <a:pt x="0" y="13"/>
                    <a:pt x="1" y="11"/>
                  </a:cubicBezTo>
                  <a:cubicBezTo>
                    <a:pt x="2" y="8"/>
                    <a:pt x="3" y="6"/>
                    <a:pt x="4" y="5"/>
                  </a:cubicBezTo>
                  <a:cubicBezTo>
                    <a:pt x="6" y="3"/>
                    <a:pt x="8" y="2"/>
                    <a:pt x="10" y="1"/>
                  </a:cubicBezTo>
                  <a:cubicBezTo>
                    <a:pt x="12" y="0"/>
                    <a:pt x="14" y="0"/>
                    <a:pt x="16" y="0"/>
                  </a:cubicBezTo>
                  <a:cubicBezTo>
                    <a:pt x="19" y="0"/>
                    <a:pt x="22" y="0"/>
                    <a:pt x="24" y="1"/>
                  </a:cubicBezTo>
                  <a:cubicBezTo>
                    <a:pt x="26" y="2"/>
                    <a:pt x="27" y="4"/>
                    <a:pt x="29" y="5"/>
                  </a:cubicBezTo>
                  <a:cubicBezTo>
                    <a:pt x="30" y="7"/>
                    <a:pt x="31" y="9"/>
                    <a:pt x="32" y="11"/>
                  </a:cubicBezTo>
                  <a:cubicBezTo>
                    <a:pt x="32" y="14"/>
                    <a:pt x="33" y="16"/>
                    <a:pt x="33" y="19"/>
                  </a:cubicBezTo>
                  <a:close/>
                  <a:moveTo>
                    <a:pt x="25" y="16"/>
                  </a:moveTo>
                  <a:cubicBezTo>
                    <a:pt x="25" y="15"/>
                    <a:pt x="25" y="13"/>
                    <a:pt x="24" y="12"/>
                  </a:cubicBezTo>
                  <a:cubicBezTo>
                    <a:pt x="24" y="11"/>
                    <a:pt x="23" y="10"/>
                    <a:pt x="23" y="9"/>
                  </a:cubicBezTo>
                  <a:cubicBezTo>
                    <a:pt x="22" y="8"/>
                    <a:pt x="21" y="8"/>
                    <a:pt x="20" y="7"/>
                  </a:cubicBezTo>
                  <a:cubicBezTo>
                    <a:pt x="19" y="7"/>
                    <a:pt x="17" y="6"/>
                    <a:pt x="16" y="6"/>
                  </a:cubicBezTo>
                  <a:cubicBezTo>
                    <a:pt x="15" y="6"/>
                    <a:pt x="13" y="7"/>
                    <a:pt x="12" y="7"/>
                  </a:cubicBezTo>
                  <a:cubicBezTo>
                    <a:pt x="11" y="7"/>
                    <a:pt x="11" y="8"/>
                    <a:pt x="10" y="9"/>
                  </a:cubicBezTo>
                  <a:cubicBezTo>
                    <a:pt x="9" y="10"/>
                    <a:pt x="9" y="11"/>
                    <a:pt x="8" y="12"/>
                  </a:cubicBezTo>
                  <a:cubicBezTo>
                    <a:pt x="8" y="13"/>
                    <a:pt x="7" y="14"/>
                    <a:pt x="7" y="16"/>
                  </a:cubicBezTo>
                  <a:lnTo>
                    <a:pt x="25"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179" name="Freeform 16">
              <a:extLst>
                <a:ext uri="{FF2B5EF4-FFF2-40B4-BE49-F238E27FC236}">
                  <a16:creationId xmlns:a16="http://schemas.microsoft.com/office/drawing/2014/main" id="{50C22C21-F8DB-486D-9042-765D68AE3A7C}"/>
                </a:ext>
              </a:extLst>
            </p:cNvPr>
            <p:cNvSpPr>
              <a:spLocks/>
            </p:cNvSpPr>
            <p:nvPr userDrawn="1"/>
          </p:nvSpPr>
          <p:spPr bwMode="auto">
            <a:xfrm>
              <a:off x="1294993" y="6212575"/>
              <a:ext cx="55799" cy="99391"/>
            </a:xfrm>
            <a:custGeom>
              <a:avLst/>
              <a:gdLst>
                <a:gd name="T0" fmla="*/ 20 w 22"/>
                <a:gd name="T1" fmla="*/ 8 h 39"/>
                <a:gd name="T2" fmla="*/ 18 w 22"/>
                <a:gd name="T3" fmla="*/ 7 h 39"/>
                <a:gd name="T4" fmla="*/ 15 w 22"/>
                <a:gd name="T5" fmla="*/ 7 h 39"/>
                <a:gd name="T6" fmla="*/ 9 w 22"/>
                <a:gd name="T7" fmla="*/ 9 h 39"/>
                <a:gd name="T8" fmla="*/ 7 w 22"/>
                <a:gd name="T9" fmla="*/ 17 h 39"/>
                <a:gd name="T10" fmla="*/ 7 w 22"/>
                <a:gd name="T11" fmla="*/ 39 h 39"/>
                <a:gd name="T12" fmla="*/ 0 w 22"/>
                <a:gd name="T13" fmla="*/ 39 h 39"/>
                <a:gd name="T14" fmla="*/ 0 w 22"/>
                <a:gd name="T15" fmla="*/ 0 h 39"/>
                <a:gd name="T16" fmla="*/ 7 w 22"/>
                <a:gd name="T17" fmla="*/ 0 h 39"/>
                <a:gd name="T18" fmla="*/ 7 w 22"/>
                <a:gd name="T19" fmla="*/ 4 h 39"/>
                <a:gd name="T20" fmla="*/ 9 w 22"/>
                <a:gd name="T21" fmla="*/ 2 h 39"/>
                <a:gd name="T22" fmla="*/ 11 w 22"/>
                <a:gd name="T23" fmla="*/ 1 h 39"/>
                <a:gd name="T24" fmla="*/ 13 w 22"/>
                <a:gd name="T25" fmla="*/ 0 h 39"/>
                <a:gd name="T26" fmla="*/ 16 w 22"/>
                <a:gd name="T27" fmla="*/ 0 h 39"/>
                <a:gd name="T28" fmla="*/ 20 w 22"/>
                <a:gd name="T29" fmla="*/ 0 h 39"/>
                <a:gd name="T30" fmla="*/ 22 w 22"/>
                <a:gd name="T31" fmla="*/ 1 h 39"/>
                <a:gd name="T32" fmla="*/ 20 w 22"/>
                <a:gd name="T33" fmla="*/ 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 h="39">
                  <a:moveTo>
                    <a:pt x="20" y="8"/>
                  </a:moveTo>
                  <a:cubicBezTo>
                    <a:pt x="20" y="8"/>
                    <a:pt x="19" y="8"/>
                    <a:pt x="18" y="7"/>
                  </a:cubicBezTo>
                  <a:cubicBezTo>
                    <a:pt x="17" y="7"/>
                    <a:pt x="16" y="7"/>
                    <a:pt x="15" y="7"/>
                  </a:cubicBezTo>
                  <a:cubicBezTo>
                    <a:pt x="12" y="7"/>
                    <a:pt x="10" y="8"/>
                    <a:pt x="9" y="9"/>
                  </a:cubicBezTo>
                  <a:cubicBezTo>
                    <a:pt x="8" y="11"/>
                    <a:pt x="7" y="14"/>
                    <a:pt x="7" y="17"/>
                  </a:cubicBezTo>
                  <a:cubicBezTo>
                    <a:pt x="7" y="39"/>
                    <a:pt x="7" y="39"/>
                    <a:pt x="7" y="39"/>
                  </a:cubicBezTo>
                  <a:cubicBezTo>
                    <a:pt x="0" y="39"/>
                    <a:pt x="0" y="39"/>
                    <a:pt x="0" y="39"/>
                  </a:cubicBezTo>
                  <a:cubicBezTo>
                    <a:pt x="0" y="0"/>
                    <a:pt x="0" y="0"/>
                    <a:pt x="0" y="0"/>
                  </a:cubicBezTo>
                  <a:cubicBezTo>
                    <a:pt x="7" y="0"/>
                    <a:pt x="7" y="0"/>
                    <a:pt x="7" y="0"/>
                  </a:cubicBezTo>
                  <a:cubicBezTo>
                    <a:pt x="7" y="4"/>
                    <a:pt x="7" y="4"/>
                    <a:pt x="7" y="4"/>
                  </a:cubicBezTo>
                  <a:cubicBezTo>
                    <a:pt x="8" y="3"/>
                    <a:pt x="8" y="3"/>
                    <a:pt x="9" y="2"/>
                  </a:cubicBezTo>
                  <a:cubicBezTo>
                    <a:pt x="9" y="2"/>
                    <a:pt x="10" y="1"/>
                    <a:pt x="11" y="1"/>
                  </a:cubicBezTo>
                  <a:cubicBezTo>
                    <a:pt x="11" y="0"/>
                    <a:pt x="12" y="0"/>
                    <a:pt x="13" y="0"/>
                  </a:cubicBezTo>
                  <a:cubicBezTo>
                    <a:pt x="14" y="0"/>
                    <a:pt x="15" y="0"/>
                    <a:pt x="16" y="0"/>
                  </a:cubicBezTo>
                  <a:cubicBezTo>
                    <a:pt x="17" y="0"/>
                    <a:pt x="19" y="0"/>
                    <a:pt x="20" y="0"/>
                  </a:cubicBezTo>
                  <a:cubicBezTo>
                    <a:pt x="21" y="0"/>
                    <a:pt x="22" y="1"/>
                    <a:pt x="22" y="1"/>
                  </a:cubicBezTo>
                  <a:lnTo>
                    <a:pt x="20" y="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180" name="Freeform 17">
              <a:extLst>
                <a:ext uri="{FF2B5EF4-FFF2-40B4-BE49-F238E27FC236}">
                  <a16:creationId xmlns:a16="http://schemas.microsoft.com/office/drawing/2014/main" id="{7F763F72-BB8F-482C-9FDA-40EDD6EE5FF8}"/>
                </a:ext>
              </a:extLst>
            </p:cNvPr>
            <p:cNvSpPr>
              <a:spLocks/>
            </p:cNvSpPr>
            <p:nvPr userDrawn="1"/>
          </p:nvSpPr>
          <p:spPr bwMode="auto">
            <a:xfrm>
              <a:off x="1406591" y="6174213"/>
              <a:ext cx="55799" cy="139497"/>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3 w 22"/>
                <a:gd name="T25" fmla="*/ 0 h 55"/>
                <a:gd name="T26" fmla="*/ 13 w 22"/>
                <a:gd name="T27" fmla="*/ 15 h 55"/>
                <a:gd name="T28" fmla="*/ 22 w 22"/>
                <a:gd name="T29" fmla="*/ 15 h 55"/>
                <a:gd name="T30" fmla="*/ 22 w 22"/>
                <a:gd name="T31" fmla="*/ 22 h 55"/>
                <a:gd name="T32" fmla="*/ 13 w 22"/>
                <a:gd name="T33" fmla="*/ 22 h 55"/>
                <a:gd name="T34" fmla="*/ 13 w 22"/>
                <a:gd name="T35" fmla="*/ 43 h 55"/>
                <a:gd name="T36" fmla="*/ 13 w 22"/>
                <a:gd name="T37" fmla="*/ 45 h 55"/>
                <a:gd name="T38" fmla="*/ 14 w 22"/>
                <a:gd name="T39" fmla="*/ 47 h 55"/>
                <a:gd name="T40" fmla="*/ 15 w 22"/>
                <a:gd name="T41" fmla="*/ 47 h 55"/>
                <a:gd name="T42" fmla="*/ 17 w 22"/>
                <a:gd name="T43" fmla="*/ 48 h 55"/>
                <a:gd name="T44" fmla="*/ 20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3" y="55"/>
                    <a:pt x="11" y="54"/>
                    <a:pt x="10" y="54"/>
                  </a:cubicBezTo>
                  <a:cubicBezTo>
                    <a:pt x="9" y="54"/>
                    <a:pt x="9"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5"/>
                    <a:pt x="13" y="45"/>
                  </a:cubicBezTo>
                  <a:cubicBezTo>
                    <a:pt x="13" y="46"/>
                    <a:pt x="13" y="46"/>
                    <a:pt x="14" y="47"/>
                  </a:cubicBezTo>
                  <a:cubicBezTo>
                    <a:pt x="14" y="47"/>
                    <a:pt x="14" y="47"/>
                    <a:pt x="15" y="47"/>
                  </a:cubicBezTo>
                  <a:cubicBezTo>
                    <a:pt x="15" y="48"/>
                    <a:pt x="16" y="48"/>
                    <a:pt x="17" y="48"/>
                  </a:cubicBezTo>
                  <a:cubicBezTo>
                    <a:pt x="18" y="48"/>
                    <a:pt x="19" y="48"/>
                    <a:pt x="20" y="47"/>
                  </a:cubicBezTo>
                  <a:cubicBezTo>
                    <a:pt x="21" y="47"/>
                    <a:pt x="21"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181" name="Freeform 18">
              <a:extLst>
                <a:ext uri="{FF2B5EF4-FFF2-40B4-BE49-F238E27FC236}">
                  <a16:creationId xmlns:a16="http://schemas.microsoft.com/office/drawing/2014/main" id="{710F466C-6BEC-4970-9707-40D8002740B0}"/>
                </a:ext>
              </a:extLst>
            </p:cNvPr>
            <p:cNvSpPr>
              <a:spLocks/>
            </p:cNvSpPr>
            <p:nvPr userDrawn="1"/>
          </p:nvSpPr>
          <p:spPr bwMode="auto">
            <a:xfrm>
              <a:off x="1485058" y="6174213"/>
              <a:ext cx="80211" cy="137753"/>
            </a:xfrm>
            <a:custGeom>
              <a:avLst/>
              <a:gdLst>
                <a:gd name="T0" fmla="*/ 23 w 31"/>
                <a:gd name="T1" fmla="*/ 54 h 54"/>
                <a:gd name="T2" fmla="*/ 23 w 31"/>
                <a:gd name="T3" fmla="*/ 32 h 54"/>
                <a:gd name="T4" fmla="*/ 21 w 31"/>
                <a:gd name="T5" fmla="*/ 24 h 54"/>
                <a:gd name="T6" fmla="*/ 15 w 31"/>
                <a:gd name="T7" fmla="*/ 22 h 54"/>
                <a:gd name="T8" fmla="*/ 12 w 31"/>
                <a:gd name="T9" fmla="*/ 22 h 54"/>
                <a:gd name="T10" fmla="*/ 10 w 31"/>
                <a:gd name="T11" fmla="*/ 24 h 54"/>
                <a:gd name="T12" fmla="*/ 8 w 31"/>
                <a:gd name="T13" fmla="*/ 27 h 54"/>
                <a:gd name="T14" fmla="*/ 7 w 31"/>
                <a:gd name="T15" fmla="*/ 31 h 54"/>
                <a:gd name="T16" fmla="*/ 7 w 31"/>
                <a:gd name="T17" fmla="*/ 54 h 54"/>
                <a:gd name="T18" fmla="*/ 0 w 31"/>
                <a:gd name="T19" fmla="*/ 54 h 54"/>
                <a:gd name="T20" fmla="*/ 0 w 31"/>
                <a:gd name="T21" fmla="*/ 4 h 54"/>
                <a:gd name="T22" fmla="*/ 7 w 31"/>
                <a:gd name="T23" fmla="*/ 0 h 54"/>
                <a:gd name="T24" fmla="*/ 7 w 31"/>
                <a:gd name="T25" fmla="*/ 19 h 54"/>
                <a:gd name="T26" fmla="*/ 9 w 31"/>
                <a:gd name="T27" fmla="*/ 17 h 54"/>
                <a:gd name="T28" fmla="*/ 12 w 31"/>
                <a:gd name="T29" fmla="*/ 16 h 54"/>
                <a:gd name="T30" fmla="*/ 14 w 31"/>
                <a:gd name="T31" fmla="*/ 15 h 54"/>
                <a:gd name="T32" fmla="*/ 17 w 31"/>
                <a:gd name="T33" fmla="*/ 15 h 54"/>
                <a:gd name="T34" fmla="*/ 23 w 31"/>
                <a:gd name="T35" fmla="*/ 16 h 54"/>
                <a:gd name="T36" fmla="*/ 27 w 31"/>
                <a:gd name="T37" fmla="*/ 19 h 54"/>
                <a:gd name="T38" fmla="*/ 30 w 31"/>
                <a:gd name="T39" fmla="*/ 24 h 54"/>
                <a:gd name="T40" fmla="*/ 31 w 31"/>
                <a:gd name="T41" fmla="*/ 32 h 54"/>
                <a:gd name="T42" fmla="*/ 31 w 31"/>
                <a:gd name="T43" fmla="*/ 54 h 54"/>
                <a:gd name="T44" fmla="*/ 23 w 31"/>
                <a:gd name="T4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4">
                  <a:moveTo>
                    <a:pt x="23" y="54"/>
                  </a:moveTo>
                  <a:cubicBezTo>
                    <a:pt x="23" y="32"/>
                    <a:pt x="23" y="32"/>
                    <a:pt x="23" y="32"/>
                  </a:cubicBezTo>
                  <a:cubicBezTo>
                    <a:pt x="23" y="28"/>
                    <a:pt x="23" y="26"/>
                    <a:pt x="21" y="24"/>
                  </a:cubicBezTo>
                  <a:cubicBezTo>
                    <a:pt x="20" y="22"/>
                    <a:pt x="18" y="22"/>
                    <a:pt x="15" y="22"/>
                  </a:cubicBezTo>
                  <a:cubicBezTo>
                    <a:pt x="14" y="22"/>
                    <a:pt x="13" y="22"/>
                    <a:pt x="12" y="22"/>
                  </a:cubicBezTo>
                  <a:cubicBezTo>
                    <a:pt x="11" y="22"/>
                    <a:pt x="10" y="23"/>
                    <a:pt x="10" y="24"/>
                  </a:cubicBezTo>
                  <a:cubicBezTo>
                    <a:pt x="9" y="25"/>
                    <a:pt x="8" y="26"/>
                    <a:pt x="8" y="27"/>
                  </a:cubicBezTo>
                  <a:cubicBezTo>
                    <a:pt x="8" y="28"/>
                    <a:pt x="7" y="30"/>
                    <a:pt x="7" y="31"/>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9" y="18"/>
                    <a:pt x="9" y="17"/>
                  </a:cubicBezTo>
                  <a:cubicBezTo>
                    <a:pt x="10" y="17"/>
                    <a:pt x="11" y="16"/>
                    <a:pt x="12" y="16"/>
                  </a:cubicBezTo>
                  <a:cubicBezTo>
                    <a:pt x="12" y="15"/>
                    <a:pt x="13" y="15"/>
                    <a:pt x="14" y="15"/>
                  </a:cubicBezTo>
                  <a:cubicBezTo>
                    <a:pt x="15" y="15"/>
                    <a:pt x="16" y="15"/>
                    <a:pt x="17" y="15"/>
                  </a:cubicBezTo>
                  <a:cubicBezTo>
                    <a:pt x="19" y="15"/>
                    <a:pt x="21" y="15"/>
                    <a:pt x="23" y="16"/>
                  </a:cubicBezTo>
                  <a:cubicBezTo>
                    <a:pt x="25" y="16"/>
                    <a:pt x="26" y="17"/>
                    <a:pt x="27" y="19"/>
                  </a:cubicBezTo>
                  <a:cubicBezTo>
                    <a:pt x="29" y="20"/>
                    <a:pt x="29" y="22"/>
                    <a:pt x="30" y="24"/>
                  </a:cubicBezTo>
                  <a:cubicBezTo>
                    <a:pt x="31" y="27"/>
                    <a:pt x="31" y="29"/>
                    <a:pt x="31" y="32"/>
                  </a:cubicBezTo>
                  <a:cubicBezTo>
                    <a:pt x="31" y="54"/>
                    <a:pt x="31" y="54"/>
                    <a:pt x="31" y="54"/>
                  </a:cubicBezTo>
                  <a:lnTo>
                    <a:pt x="23" y="5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182" name="Freeform 19">
              <a:extLst>
                <a:ext uri="{FF2B5EF4-FFF2-40B4-BE49-F238E27FC236}">
                  <a16:creationId xmlns:a16="http://schemas.microsoft.com/office/drawing/2014/main" id="{3332407D-F423-41B2-985F-8A4482C61D9E}"/>
                </a:ext>
              </a:extLst>
            </p:cNvPr>
            <p:cNvSpPr>
              <a:spLocks noEditPoints="1"/>
            </p:cNvSpPr>
            <p:nvPr userDrawn="1"/>
          </p:nvSpPr>
          <p:spPr bwMode="auto">
            <a:xfrm>
              <a:off x="1582706" y="6212575"/>
              <a:ext cx="83698" cy="101135"/>
            </a:xfrm>
            <a:custGeom>
              <a:avLst/>
              <a:gdLst>
                <a:gd name="T0" fmla="*/ 33 w 33"/>
                <a:gd name="T1" fmla="*/ 19 h 40"/>
                <a:gd name="T2" fmla="*/ 33 w 33"/>
                <a:gd name="T3" fmla="*/ 21 h 40"/>
                <a:gd name="T4" fmla="*/ 33 w 33"/>
                <a:gd name="T5" fmla="*/ 22 h 40"/>
                <a:gd name="T6" fmla="*/ 8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4 w 33"/>
                <a:gd name="T21" fmla="*/ 31 h 40"/>
                <a:gd name="T22" fmla="*/ 26 w 33"/>
                <a:gd name="T23" fmla="*/ 30 h 40"/>
                <a:gd name="T24" fmla="*/ 30 w 33"/>
                <a:gd name="T25" fmla="*/ 35 h 40"/>
                <a:gd name="T26" fmla="*/ 27 w 33"/>
                <a:gd name="T27" fmla="*/ 37 h 40"/>
                <a:gd name="T28" fmla="*/ 25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2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6 w 33"/>
                <a:gd name="T63" fmla="*/ 16 h 40"/>
                <a:gd name="T64" fmla="*/ 25 w 33"/>
                <a:gd name="T65" fmla="*/ 12 h 40"/>
                <a:gd name="T66" fmla="*/ 23 w 33"/>
                <a:gd name="T67" fmla="*/ 9 h 40"/>
                <a:gd name="T68" fmla="*/ 21 w 33"/>
                <a:gd name="T69" fmla="*/ 7 h 40"/>
                <a:gd name="T70" fmla="*/ 17 w 33"/>
                <a:gd name="T71" fmla="*/ 6 h 40"/>
                <a:gd name="T72" fmla="*/ 13 w 33"/>
                <a:gd name="T73" fmla="*/ 7 h 40"/>
                <a:gd name="T74" fmla="*/ 11 w 33"/>
                <a:gd name="T75" fmla="*/ 9 h 40"/>
                <a:gd name="T76" fmla="*/ 9 w 33"/>
                <a:gd name="T77" fmla="*/ 12 h 40"/>
                <a:gd name="T78" fmla="*/ 8 w 33"/>
                <a:gd name="T79" fmla="*/ 16 h 40"/>
                <a:gd name="T80" fmla="*/ 26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10" y="28"/>
                    <a:pt x="10" y="29"/>
                    <a:pt x="11" y="30"/>
                  </a:cubicBezTo>
                  <a:cubicBezTo>
                    <a:pt x="12" y="31"/>
                    <a:pt x="13" y="32"/>
                    <a:pt x="14" y="32"/>
                  </a:cubicBezTo>
                  <a:cubicBezTo>
                    <a:pt x="15" y="33"/>
                    <a:pt x="16" y="33"/>
                    <a:pt x="17" y="33"/>
                  </a:cubicBezTo>
                  <a:cubicBezTo>
                    <a:pt x="18" y="33"/>
                    <a:pt x="19" y="33"/>
                    <a:pt x="20" y="33"/>
                  </a:cubicBezTo>
                  <a:cubicBezTo>
                    <a:pt x="20" y="32"/>
                    <a:pt x="21" y="32"/>
                    <a:pt x="22" y="32"/>
                  </a:cubicBezTo>
                  <a:cubicBezTo>
                    <a:pt x="23" y="32"/>
                    <a:pt x="23" y="31"/>
                    <a:pt x="24" y="31"/>
                  </a:cubicBezTo>
                  <a:cubicBezTo>
                    <a:pt x="24" y="31"/>
                    <a:pt x="25" y="30"/>
                    <a:pt x="26" y="30"/>
                  </a:cubicBezTo>
                  <a:cubicBezTo>
                    <a:pt x="30" y="35"/>
                    <a:pt x="30" y="35"/>
                    <a:pt x="30" y="35"/>
                  </a:cubicBezTo>
                  <a:cubicBezTo>
                    <a:pt x="29" y="35"/>
                    <a:pt x="28" y="36"/>
                    <a:pt x="27" y="37"/>
                  </a:cubicBezTo>
                  <a:cubicBezTo>
                    <a:pt x="27" y="37"/>
                    <a:pt x="26" y="38"/>
                    <a:pt x="25" y="38"/>
                  </a:cubicBezTo>
                  <a:cubicBezTo>
                    <a:pt x="24" y="39"/>
                    <a:pt x="22" y="39"/>
                    <a:pt x="21" y="39"/>
                  </a:cubicBezTo>
                  <a:cubicBezTo>
                    <a:pt x="20" y="39"/>
                    <a:pt x="18" y="40"/>
                    <a:pt x="17" y="40"/>
                  </a:cubicBezTo>
                  <a:cubicBezTo>
                    <a:pt x="15" y="40"/>
                    <a:pt x="14" y="39"/>
                    <a:pt x="12" y="39"/>
                  </a:cubicBezTo>
                  <a:cubicBezTo>
                    <a:pt x="11" y="38"/>
                    <a:pt x="10" y="38"/>
                    <a:pt x="8" y="37"/>
                  </a:cubicBezTo>
                  <a:cubicBezTo>
                    <a:pt x="7" y="36"/>
                    <a:pt x="6" y="35"/>
                    <a:pt x="5" y="34"/>
                  </a:cubicBezTo>
                  <a:cubicBezTo>
                    <a:pt x="4" y="34"/>
                    <a:pt x="4" y="32"/>
                    <a:pt x="3" y="31"/>
                  </a:cubicBezTo>
                  <a:cubicBezTo>
                    <a:pt x="2" y="29"/>
                    <a:pt x="1" y="28"/>
                    <a:pt x="1" y="26"/>
                  </a:cubicBezTo>
                  <a:cubicBezTo>
                    <a:pt x="1" y="24"/>
                    <a:pt x="0" y="22"/>
                    <a:pt x="0" y="20"/>
                  </a:cubicBezTo>
                  <a:cubicBezTo>
                    <a:pt x="0" y="16"/>
                    <a:pt x="1" y="13"/>
                    <a:pt x="2" y="11"/>
                  </a:cubicBezTo>
                  <a:cubicBezTo>
                    <a:pt x="2" y="8"/>
                    <a:pt x="4" y="6"/>
                    <a:pt x="5" y="5"/>
                  </a:cubicBezTo>
                  <a:cubicBezTo>
                    <a:pt x="6" y="3"/>
                    <a:pt x="8" y="2"/>
                    <a:pt x="10" y="1"/>
                  </a:cubicBezTo>
                  <a:cubicBezTo>
                    <a:pt x="12" y="0"/>
                    <a:pt x="15" y="0"/>
                    <a:pt x="17" y="0"/>
                  </a:cubicBezTo>
                  <a:cubicBezTo>
                    <a:pt x="20" y="0"/>
                    <a:pt x="22" y="0"/>
                    <a:pt x="24" y="1"/>
                  </a:cubicBezTo>
                  <a:cubicBezTo>
                    <a:pt x="26" y="2"/>
                    <a:pt x="28" y="4"/>
                    <a:pt x="29" y="5"/>
                  </a:cubicBezTo>
                  <a:cubicBezTo>
                    <a:pt x="31" y="7"/>
                    <a:pt x="32" y="9"/>
                    <a:pt x="32" y="11"/>
                  </a:cubicBezTo>
                  <a:cubicBezTo>
                    <a:pt x="33" y="14"/>
                    <a:pt x="33" y="16"/>
                    <a:pt x="33" y="19"/>
                  </a:cubicBezTo>
                  <a:close/>
                  <a:moveTo>
                    <a:pt x="26" y="16"/>
                  </a:moveTo>
                  <a:cubicBezTo>
                    <a:pt x="26" y="15"/>
                    <a:pt x="25" y="13"/>
                    <a:pt x="25" y="12"/>
                  </a:cubicBezTo>
                  <a:cubicBezTo>
                    <a:pt x="25" y="11"/>
                    <a:pt x="24" y="10"/>
                    <a:pt x="23" y="9"/>
                  </a:cubicBezTo>
                  <a:cubicBezTo>
                    <a:pt x="23" y="8"/>
                    <a:pt x="22" y="8"/>
                    <a:pt x="21" y="7"/>
                  </a:cubicBezTo>
                  <a:cubicBezTo>
                    <a:pt x="20" y="7"/>
                    <a:pt x="18" y="6"/>
                    <a:pt x="17" y="6"/>
                  </a:cubicBezTo>
                  <a:cubicBezTo>
                    <a:pt x="15" y="6"/>
                    <a:pt x="14" y="7"/>
                    <a:pt x="13" y="7"/>
                  </a:cubicBezTo>
                  <a:cubicBezTo>
                    <a:pt x="12" y="7"/>
                    <a:pt x="11" y="8"/>
                    <a:pt x="11" y="9"/>
                  </a:cubicBezTo>
                  <a:cubicBezTo>
                    <a:pt x="10" y="10"/>
                    <a:pt x="9" y="11"/>
                    <a:pt x="9" y="12"/>
                  </a:cubicBezTo>
                  <a:cubicBezTo>
                    <a:pt x="8" y="13"/>
                    <a:pt x="8" y="14"/>
                    <a:pt x="8" y="16"/>
                  </a:cubicBezTo>
                  <a:lnTo>
                    <a:pt x="26"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183" name="Freeform 20">
              <a:extLst>
                <a:ext uri="{FF2B5EF4-FFF2-40B4-BE49-F238E27FC236}">
                  <a16:creationId xmlns:a16="http://schemas.microsoft.com/office/drawing/2014/main" id="{44E3286F-1188-47B1-8B46-3498795DF2DC}"/>
                </a:ext>
              </a:extLst>
            </p:cNvPr>
            <p:cNvSpPr>
              <a:spLocks noEditPoints="1"/>
            </p:cNvSpPr>
            <p:nvPr userDrawn="1"/>
          </p:nvSpPr>
          <p:spPr bwMode="auto">
            <a:xfrm>
              <a:off x="1730922" y="6212575"/>
              <a:ext cx="80211" cy="134265"/>
            </a:xfrm>
            <a:custGeom>
              <a:avLst/>
              <a:gdLst>
                <a:gd name="T0" fmla="*/ 25 w 32"/>
                <a:gd name="T1" fmla="*/ 53 h 53"/>
                <a:gd name="T2" fmla="*/ 25 w 32"/>
                <a:gd name="T3" fmla="*/ 35 h 53"/>
                <a:gd name="T4" fmla="*/ 20 w 32"/>
                <a:gd name="T5" fmla="*/ 38 h 53"/>
                <a:gd name="T6" fmla="*/ 15 w 32"/>
                <a:gd name="T7" fmla="*/ 40 h 53"/>
                <a:gd name="T8" fmla="*/ 9 w 32"/>
                <a:gd name="T9" fmla="*/ 38 h 53"/>
                <a:gd name="T10" fmla="*/ 4 w 32"/>
                <a:gd name="T11" fmla="*/ 35 h 53"/>
                <a:gd name="T12" fmla="*/ 1 w 32"/>
                <a:gd name="T13" fmla="*/ 28 h 53"/>
                <a:gd name="T14" fmla="*/ 0 w 32"/>
                <a:gd name="T15" fmla="*/ 19 h 53"/>
                <a:gd name="T16" fmla="*/ 1 w 32"/>
                <a:gd name="T17" fmla="*/ 10 h 53"/>
                <a:gd name="T18" fmla="*/ 4 w 32"/>
                <a:gd name="T19" fmla="*/ 4 h 53"/>
                <a:gd name="T20" fmla="*/ 9 w 32"/>
                <a:gd name="T21" fmla="*/ 1 h 53"/>
                <a:gd name="T22" fmla="*/ 15 w 32"/>
                <a:gd name="T23" fmla="*/ 0 h 53"/>
                <a:gd name="T24" fmla="*/ 18 w 32"/>
                <a:gd name="T25" fmla="*/ 0 h 53"/>
                <a:gd name="T26" fmla="*/ 20 w 32"/>
                <a:gd name="T27" fmla="*/ 1 h 53"/>
                <a:gd name="T28" fmla="*/ 23 w 32"/>
                <a:gd name="T29" fmla="*/ 2 h 53"/>
                <a:gd name="T30" fmla="*/ 25 w 32"/>
                <a:gd name="T31" fmla="*/ 4 h 53"/>
                <a:gd name="T32" fmla="*/ 25 w 32"/>
                <a:gd name="T33" fmla="*/ 0 h 53"/>
                <a:gd name="T34" fmla="*/ 32 w 32"/>
                <a:gd name="T35" fmla="*/ 0 h 53"/>
                <a:gd name="T36" fmla="*/ 32 w 32"/>
                <a:gd name="T37" fmla="*/ 49 h 53"/>
                <a:gd name="T38" fmla="*/ 25 w 32"/>
                <a:gd name="T39" fmla="*/ 53 h 53"/>
                <a:gd name="T40" fmla="*/ 25 w 32"/>
                <a:gd name="T41" fmla="*/ 12 h 53"/>
                <a:gd name="T42" fmla="*/ 23 w 32"/>
                <a:gd name="T43" fmla="*/ 10 h 53"/>
                <a:gd name="T44" fmla="*/ 21 w 32"/>
                <a:gd name="T45" fmla="*/ 8 h 53"/>
                <a:gd name="T46" fmla="*/ 18 w 32"/>
                <a:gd name="T47" fmla="*/ 7 h 53"/>
                <a:gd name="T48" fmla="*/ 16 w 32"/>
                <a:gd name="T49" fmla="*/ 7 h 53"/>
                <a:gd name="T50" fmla="*/ 9 w 32"/>
                <a:gd name="T51" fmla="*/ 10 h 53"/>
                <a:gd name="T52" fmla="*/ 7 w 32"/>
                <a:gd name="T53" fmla="*/ 19 h 53"/>
                <a:gd name="T54" fmla="*/ 10 w 32"/>
                <a:gd name="T55" fmla="*/ 29 h 53"/>
                <a:gd name="T56" fmla="*/ 16 w 32"/>
                <a:gd name="T57" fmla="*/ 33 h 53"/>
                <a:gd name="T58" fmla="*/ 21 w 32"/>
                <a:gd name="T59" fmla="*/ 31 h 53"/>
                <a:gd name="T60" fmla="*/ 25 w 32"/>
                <a:gd name="T61" fmla="*/ 28 h 53"/>
                <a:gd name="T62" fmla="*/ 25 w 32"/>
                <a:gd name="T63" fmla="*/ 12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2" h="53">
                  <a:moveTo>
                    <a:pt x="25" y="53"/>
                  </a:moveTo>
                  <a:cubicBezTo>
                    <a:pt x="25" y="35"/>
                    <a:pt x="25" y="35"/>
                    <a:pt x="25" y="35"/>
                  </a:cubicBezTo>
                  <a:cubicBezTo>
                    <a:pt x="23" y="36"/>
                    <a:pt x="22" y="37"/>
                    <a:pt x="20" y="38"/>
                  </a:cubicBezTo>
                  <a:cubicBezTo>
                    <a:pt x="18" y="39"/>
                    <a:pt x="17" y="40"/>
                    <a:pt x="15" y="40"/>
                  </a:cubicBezTo>
                  <a:cubicBezTo>
                    <a:pt x="13" y="40"/>
                    <a:pt x="11" y="39"/>
                    <a:pt x="9" y="38"/>
                  </a:cubicBezTo>
                  <a:cubicBezTo>
                    <a:pt x="7" y="38"/>
                    <a:pt x="5" y="36"/>
                    <a:pt x="4" y="35"/>
                  </a:cubicBezTo>
                  <a:cubicBezTo>
                    <a:pt x="3" y="33"/>
                    <a:pt x="2" y="31"/>
                    <a:pt x="1" y="28"/>
                  </a:cubicBezTo>
                  <a:cubicBezTo>
                    <a:pt x="0" y="26"/>
                    <a:pt x="0" y="23"/>
                    <a:pt x="0" y="19"/>
                  </a:cubicBezTo>
                  <a:cubicBezTo>
                    <a:pt x="0" y="16"/>
                    <a:pt x="0" y="13"/>
                    <a:pt x="1" y="10"/>
                  </a:cubicBezTo>
                  <a:cubicBezTo>
                    <a:pt x="2" y="8"/>
                    <a:pt x="3" y="6"/>
                    <a:pt x="4" y="4"/>
                  </a:cubicBezTo>
                  <a:cubicBezTo>
                    <a:pt x="6" y="3"/>
                    <a:pt x="7" y="2"/>
                    <a:pt x="9" y="1"/>
                  </a:cubicBezTo>
                  <a:cubicBezTo>
                    <a:pt x="11" y="0"/>
                    <a:pt x="13" y="0"/>
                    <a:pt x="15" y="0"/>
                  </a:cubicBezTo>
                  <a:cubicBezTo>
                    <a:pt x="16" y="0"/>
                    <a:pt x="17" y="0"/>
                    <a:pt x="18" y="0"/>
                  </a:cubicBezTo>
                  <a:cubicBezTo>
                    <a:pt x="19" y="0"/>
                    <a:pt x="20" y="0"/>
                    <a:pt x="20" y="1"/>
                  </a:cubicBezTo>
                  <a:cubicBezTo>
                    <a:pt x="21" y="1"/>
                    <a:pt x="22" y="2"/>
                    <a:pt x="23" y="2"/>
                  </a:cubicBezTo>
                  <a:cubicBezTo>
                    <a:pt x="23" y="3"/>
                    <a:pt x="24" y="3"/>
                    <a:pt x="25" y="4"/>
                  </a:cubicBezTo>
                  <a:cubicBezTo>
                    <a:pt x="25" y="0"/>
                    <a:pt x="25" y="0"/>
                    <a:pt x="25" y="0"/>
                  </a:cubicBezTo>
                  <a:cubicBezTo>
                    <a:pt x="32" y="0"/>
                    <a:pt x="32" y="0"/>
                    <a:pt x="32" y="0"/>
                  </a:cubicBezTo>
                  <a:cubicBezTo>
                    <a:pt x="32" y="49"/>
                    <a:pt x="32" y="49"/>
                    <a:pt x="32" y="49"/>
                  </a:cubicBezTo>
                  <a:lnTo>
                    <a:pt x="25" y="53"/>
                  </a:lnTo>
                  <a:close/>
                  <a:moveTo>
                    <a:pt x="25" y="12"/>
                  </a:moveTo>
                  <a:cubicBezTo>
                    <a:pt x="24" y="11"/>
                    <a:pt x="24" y="10"/>
                    <a:pt x="23" y="10"/>
                  </a:cubicBezTo>
                  <a:cubicBezTo>
                    <a:pt x="23" y="9"/>
                    <a:pt x="22" y="9"/>
                    <a:pt x="21" y="8"/>
                  </a:cubicBezTo>
                  <a:cubicBezTo>
                    <a:pt x="20" y="8"/>
                    <a:pt x="19" y="7"/>
                    <a:pt x="18" y="7"/>
                  </a:cubicBezTo>
                  <a:cubicBezTo>
                    <a:pt x="18" y="7"/>
                    <a:pt x="17" y="7"/>
                    <a:pt x="16" y="7"/>
                  </a:cubicBezTo>
                  <a:cubicBezTo>
                    <a:pt x="13" y="7"/>
                    <a:pt x="11" y="8"/>
                    <a:pt x="9" y="10"/>
                  </a:cubicBezTo>
                  <a:cubicBezTo>
                    <a:pt x="8" y="12"/>
                    <a:pt x="7" y="15"/>
                    <a:pt x="7" y="19"/>
                  </a:cubicBezTo>
                  <a:cubicBezTo>
                    <a:pt x="7" y="23"/>
                    <a:pt x="8" y="27"/>
                    <a:pt x="10" y="29"/>
                  </a:cubicBezTo>
                  <a:cubicBezTo>
                    <a:pt x="11" y="31"/>
                    <a:pt x="13" y="33"/>
                    <a:pt x="16" y="33"/>
                  </a:cubicBezTo>
                  <a:cubicBezTo>
                    <a:pt x="18" y="33"/>
                    <a:pt x="19" y="32"/>
                    <a:pt x="21" y="31"/>
                  </a:cubicBezTo>
                  <a:cubicBezTo>
                    <a:pt x="22" y="30"/>
                    <a:pt x="24" y="29"/>
                    <a:pt x="25" y="28"/>
                  </a:cubicBezTo>
                  <a:lnTo>
                    <a:pt x="25" y="1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184" name="Freeform 21">
              <a:extLst>
                <a:ext uri="{FF2B5EF4-FFF2-40B4-BE49-F238E27FC236}">
                  <a16:creationId xmlns:a16="http://schemas.microsoft.com/office/drawing/2014/main" id="{E7BD9E0B-920A-4409-95E7-40A47107B346}"/>
                </a:ext>
              </a:extLst>
            </p:cNvPr>
            <p:cNvSpPr>
              <a:spLocks/>
            </p:cNvSpPr>
            <p:nvPr userDrawn="1"/>
          </p:nvSpPr>
          <p:spPr bwMode="auto">
            <a:xfrm>
              <a:off x="1835545" y="6212575"/>
              <a:ext cx="78468" cy="101135"/>
            </a:xfrm>
            <a:custGeom>
              <a:avLst/>
              <a:gdLst>
                <a:gd name="T0" fmla="*/ 24 w 31"/>
                <a:gd name="T1" fmla="*/ 39 h 40"/>
                <a:gd name="T2" fmla="*/ 24 w 31"/>
                <a:gd name="T3" fmla="*/ 35 h 40"/>
                <a:gd name="T4" fmla="*/ 20 w 31"/>
                <a:gd name="T5" fmla="*/ 38 h 40"/>
                <a:gd name="T6" fmla="*/ 14 w 31"/>
                <a:gd name="T7" fmla="*/ 40 h 40"/>
                <a:gd name="T8" fmla="*/ 4 w 31"/>
                <a:gd name="T9" fmla="*/ 35 h 40"/>
                <a:gd name="T10" fmla="*/ 0 w 31"/>
                <a:gd name="T11" fmla="*/ 22 h 40"/>
                <a:gd name="T12" fmla="*/ 0 w 31"/>
                <a:gd name="T13" fmla="*/ 0 h 40"/>
                <a:gd name="T14" fmla="*/ 8 w 31"/>
                <a:gd name="T15" fmla="*/ 0 h 40"/>
                <a:gd name="T16" fmla="*/ 8 w 31"/>
                <a:gd name="T17" fmla="*/ 22 h 40"/>
                <a:gd name="T18" fmla="*/ 10 w 31"/>
                <a:gd name="T19" fmla="*/ 30 h 40"/>
                <a:gd name="T20" fmla="*/ 16 w 31"/>
                <a:gd name="T21" fmla="*/ 33 h 40"/>
                <a:gd name="T22" fmla="*/ 22 w 31"/>
                <a:gd name="T23" fmla="*/ 30 h 40"/>
                <a:gd name="T24" fmla="*/ 24 w 31"/>
                <a:gd name="T25" fmla="*/ 23 h 40"/>
                <a:gd name="T26" fmla="*/ 24 w 31"/>
                <a:gd name="T27" fmla="*/ 0 h 40"/>
                <a:gd name="T28" fmla="*/ 31 w 31"/>
                <a:gd name="T29" fmla="*/ 0 h 40"/>
                <a:gd name="T30" fmla="*/ 31 w 31"/>
                <a:gd name="T31" fmla="*/ 39 h 40"/>
                <a:gd name="T32" fmla="*/ 24 w 31"/>
                <a:gd name="T33" fmla="*/ 3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 h="40">
                  <a:moveTo>
                    <a:pt x="24" y="39"/>
                  </a:moveTo>
                  <a:cubicBezTo>
                    <a:pt x="24" y="35"/>
                    <a:pt x="24" y="35"/>
                    <a:pt x="24" y="35"/>
                  </a:cubicBezTo>
                  <a:cubicBezTo>
                    <a:pt x="23" y="36"/>
                    <a:pt x="22" y="38"/>
                    <a:pt x="20" y="38"/>
                  </a:cubicBezTo>
                  <a:cubicBezTo>
                    <a:pt x="18" y="39"/>
                    <a:pt x="16" y="40"/>
                    <a:pt x="14" y="40"/>
                  </a:cubicBezTo>
                  <a:cubicBezTo>
                    <a:pt x="10" y="40"/>
                    <a:pt x="6" y="38"/>
                    <a:pt x="4" y="35"/>
                  </a:cubicBezTo>
                  <a:cubicBezTo>
                    <a:pt x="2" y="32"/>
                    <a:pt x="0" y="28"/>
                    <a:pt x="0" y="22"/>
                  </a:cubicBezTo>
                  <a:cubicBezTo>
                    <a:pt x="0" y="0"/>
                    <a:pt x="0" y="0"/>
                    <a:pt x="0" y="0"/>
                  </a:cubicBezTo>
                  <a:cubicBezTo>
                    <a:pt x="8" y="0"/>
                    <a:pt x="8" y="0"/>
                    <a:pt x="8" y="0"/>
                  </a:cubicBezTo>
                  <a:cubicBezTo>
                    <a:pt x="8" y="22"/>
                    <a:pt x="8" y="22"/>
                    <a:pt x="8" y="22"/>
                  </a:cubicBezTo>
                  <a:cubicBezTo>
                    <a:pt x="8" y="26"/>
                    <a:pt x="9" y="28"/>
                    <a:pt x="10" y="30"/>
                  </a:cubicBezTo>
                  <a:cubicBezTo>
                    <a:pt x="11" y="32"/>
                    <a:pt x="13" y="33"/>
                    <a:pt x="16" y="33"/>
                  </a:cubicBezTo>
                  <a:cubicBezTo>
                    <a:pt x="18" y="33"/>
                    <a:pt x="20" y="32"/>
                    <a:pt x="22" y="30"/>
                  </a:cubicBezTo>
                  <a:cubicBezTo>
                    <a:pt x="23" y="28"/>
                    <a:pt x="24" y="26"/>
                    <a:pt x="24" y="23"/>
                  </a:cubicBezTo>
                  <a:cubicBezTo>
                    <a:pt x="24" y="0"/>
                    <a:pt x="24" y="0"/>
                    <a:pt x="24" y="0"/>
                  </a:cubicBezTo>
                  <a:cubicBezTo>
                    <a:pt x="31" y="0"/>
                    <a:pt x="31" y="0"/>
                    <a:pt x="31" y="0"/>
                  </a:cubicBezTo>
                  <a:cubicBezTo>
                    <a:pt x="31" y="39"/>
                    <a:pt x="31" y="39"/>
                    <a:pt x="31" y="39"/>
                  </a:cubicBezTo>
                  <a:lnTo>
                    <a:pt x="24" y="3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185" name="Freeform 22">
              <a:extLst>
                <a:ext uri="{FF2B5EF4-FFF2-40B4-BE49-F238E27FC236}">
                  <a16:creationId xmlns:a16="http://schemas.microsoft.com/office/drawing/2014/main" id="{9D2625B8-0A5B-46EF-8302-77353AB0D3A9}"/>
                </a:ext>
              </a:extLst>
            </p:cNvPr>
            <p:cNvSpPr>
              <a:spLocks noEditPoints="1"/>
            </p:cNvSpPr>
            <p:nvPr userDrawn="1"/>
          </p:nvSpPr>
          <p:spPr bwMode="auto">
            <a:xfrm>
              <a:off x="1934936" y="6212575"/>
              <a:ext cx="83698" cy="101135"/>
            </a:xfrm>
            <a:custGeom>
              <a:avLst/>
              <a:gdLst>
                <a:gd name="T0" fmla="*/ 33 w 33"/>
                <a:gd name="T1" fmla="*/ 19 h 40"/>
                <a:gd name="T2" fmla="*/ 33 w 33"/>
                <a:gd name="T3" fmla="*/ 21 h 40"/>
                <a:gd name="T4" fmla="*/ 33 w 33"/>
                <a:gd name="T5" fmla="*/ 22 h 40"/>
                <a:gd name="T6" fmla="*/ 8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3 w 33"/>
                <a:gd name="T21" fmla="*/ 31 h 40"/>
                <a:gd name="T22" fmla="*/ 26 w 33"/>
                <a:gd name="T23" fmla="*/ 30 h 40"/>
                <a:gd name="T24" fmla="*/ 30 w 33"/>
                <a:gd name="T25" fmla="*/ 35 h 40"/>
                <a:gd name="T26" fmla="*/ 27 w 33"/>
                <a:gd name="T27" fmla="*/ 37 h 40"/>
                <a:gd name="T28" fmla="*/ 24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1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6 w 33"/>
                <a:gd name="T63" fmla="*/ 16 h 40"/>
                <a:gd name="T64" fmla="*/ 25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9 w 33"/>
                <a:gd name="T77" fmla="*/ 12 h 40"/>
                <a:gd name="T78" fmla="*/ 8 w 33"/>
                <a:gd name="T79" fmla="*/ 16 h 40"/>
                <a:gd name="T80" fmla="*/ 26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20" y="33"/>
                  </a:cubicBezTo>
                  <a:cubicBezTo>
                    <a:pt x="20" y="32"/>
                    <a:pt x="21" y="32"/>
                    <a:pt x="22" y="32"/>
                  </a:cubicBezTo>
                  <a:cubicBezTo>
                    <a:pt x="22" y="32"/>
                    <a:pt x="23" y="31"/>
                    <a:pt x="23" y="31"/>
                  </a:cubicBezTo>
                  <a:cubicBezTo>
                    <a:pt x="24" y="31"/>
                    <a:pt x="25" y="30"/>
                    <a:pt x="26"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4"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1"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6" y="16"/>
                  </a:moveTo>
                  <a:cubicBezTo>
                    <a:pt x="25" y="15"/>
                    <a:pt x="25" y="13"/>
                    <a:pt x="25" y="12"/>
                  </a:cubicBezTo>
                  <a:cubicBezTo>
                    <a:pt x="24" y="11"/>
                    <a:pt x="24" y="10"/>
                    <a:pt x="23" y="9"/>
                  </a:cubicBezTo>
                  <a:cubicBezTo>
                    <a:pt x="22" y="8"/>
                    <a:pt x="22"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6"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186" name="Freeform 23">
              <a:extLst>
                <a:ext uri="{FF2B5EF4-FFF2-40B4-BE49-F238E27FC236}">
                  <a16:creationId xmlns:a16="http://schemas.microsoft.com/office/drawing/2014/main" id="{DE6C9E0E-C49B-4FBE-97F3-BB6DFAC57421}"/>
                </a:ext>
              </a:extLst>
            </p:cNvPr>
            <p:cNvSpPr>
              <a:spLocks/>
            </p:cNvSpPr>
            <p:nvPr userDrawn="1"/>
          </p:nvSpPr>
          <p:spPr bwMode="auto">
            <a:xfrm>
              <a:off x="2030841" y="6212575"/>
              <a:ext cx="73236" cy="101135"/>
            </a:xfrm>
            <a:custGeom>
              <a:avLst/>
              <a:gdLst>
                <a:gd name="T0" fmla="*/ 28 w 29"/>
                <a:gd name="T1" fmla="*/ 4 h 40"/>
                <a:gd name="T2" fmla="*/ 24 w 29"/>
                <a:gd name="T3" fmla="*/ 10 h 40"/>
                <a:gd name="T4" fmla="*/ 20 w 29"/>
                <a:gd name="T5" fmla="*/ 7 h 40"/>
                <a:gd name="T6" fmla="*/ 14 w 29"/>
                <a:gd name="T7" fmla="*/ 6 h 40"/>
                <a:gd name="T8" fmla="*/ 10 w 29"/>
                <a:gd name="T9" fmla="*/ 7 h 40"/>
                <a:gd name="T10" fmla="*/ 9 w 29"/>
                <a:gd name="T11" fmla="*/ 10 h 40"/>
                <a:gd name="T12" fmla="*/ 9 w 29"/>
                <a:gd name="T13" fmla="*/ 11 h 40"/>
                <a:gd name="T14" fmla="*/ 11 w 29"/>
                <a:gd name="T15" fmla="*/ 12 h 40"/>
                <a:gd name="T16" fmla="*/ 13 w 29"/>
                <a:gd name="T17" fmla="*/ 14 h 40"/>
                <a:gd name="T18" fmla="*/ 16 w 29"/>
                <a:gd name="T19" fmla="*/ 15 h 40"/>
                <a:gd name="T20" fmla="*/ 22 w 29"/>
                <a:gd name="T21" fmla="*/ 18 h 40"/>
                <a:gd name="T22" fmla="*/ 26 w 29"/>
                <a:gd name="T23" fmla="*/ 20 h 40"/>
                <a:gd name="T24" fmla="*/ 28 w 29"/>
                <a:gd name="T25" fmla="*/ 24 h 40"/>
                <a:gd name="T26" fmla="*/ 29 w 29"/>
                <a:gd name="T27" fmla="*/ 28 h 40"/>
                <a:gd name="T28" fmla="*/ 28 w 29"/>
                <a:gd name="T29" fmla="*/ 34 h 40"/>
                <a:gd name="T30" fmla="*/ 25 w 29"/>
                <a:gd name="T31" fmla="*/ 37 h 40"/>
                <a:gd name="T32" fmla="*/ 20 w 29"/>
                <a:gd name="T33" fmla="*/ 39 h 40"/>
                <a:gd name="T34" fmla="*/ 15 w 29"/>
                <a:gd name="T35" fmla="*/ 40 h 40"/>
                <a:gd name="T36" fmla="*/ 7 w 29"/>
                <a:gd name="T37" fmla="*/ 38 h 40"/>
                <a:gd name="T38" fmla="*/ 0 w 29"/>
                <a:gd name="T39" fmla="*/ 35 h 40"/>
                <a:gd name="T40" fmla="*/ 4 w 29"/>
                <a:gd name="T41" fmla="*/ 29 h 40"/>
                <a:gd name="T42" fmla="*/ 9 w 29"/>
                <a:gd name="T43" fmla="*/ 32 h 40"/>
                <a:gd name="T44" fmla="*/ 15 w 29"/>
                <a:gd name="T45" fmla="*/ 33 h 40"/>
                <a:gd name="T46" fmla="*/ 20 w 29"/>
                <a:gd name="T47" fmla="*/ 32 h 40"/>
                <a:gd name="T48" fmla="*/ 22 w 29"/>
                <a:gd name="T49" fmla="*/ 29 h 40"/>
                <a:gd name="T50" fmla="*/ 21 w 29"/>
                <a:gd name="T51" fmla="*/ 27 h 40"/>
                <a:gd name="T52" fmla="*/ 19 w 29"/>
                <a:gd name="T53" fmla="*/ 25 h 40"/>
                <a:gd name="T54" fmla="*/ 17 w 29"/>
                <a:gd name="T55" fmla="*/ 24 h 40"/>
                <a:gd name="T56" fmla="*/ 13 w 29"/>
                <a:gd name="T57" fmla="*/ 22 h 40"/>
                <a:gd name="T58" fmla="*/ 8 w 29"/>
                <a:gd name="T59" fmla="*/ 20 h 40"/>
                <a:gd name="T60" fmla="*/ 4 w 29"/>
                <a:gd name="T61" fmla="*/ 17 h 40"/>
                <a:gd name="T62" fmla="*/ 2 w 29"/>
                <a:gd name="T63" fmla="*/ 14 h 40"/>
                <a:gd name="T64" fmla="*/ 2 w 29"/>
                <a:gd name="T65" fmla="*/ 10 h 40"/>
                <a:gd name="T66" fmla="*/ 2 w 29"/>
                <a:gd name="T67" fmla="*/ 5 h 40"/>
                <a:gd name="T68" fmla="*/ 5 w 29"/>
                <a:gd name="T69" fmla="*/ 2 h 40"/>
                <a:gd name="T70" fmla="*/ 9 w 29"/>
                <a:gd name="T71" fmla="*/ 0 h 40"/>
                <a:gd name="T72" fmla="*/ 15 w 29"/>
                <a:gd name="T73" fmla="*/ 0 h 40"/>
                <a:gd name="T74" fmla="*/ 22 w 29"/>
                <a:gd name="T75" fmla="*/ 1 h 40"/>
                <a:gd name="T76" fmla="*/ 28 w 29"/>
                <a:gd name="T77" fmla="*/ 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40">
                  <a:moveTo>
                    <a:pt x="28" y="4"/>
                  </a:moveTo>
                  <a:cubicBezTo>
                    <a:pt x="24" y="10"/>
                    <a:pt x="24" y="10"/>
                    <a:pt x="24" y="10"/>
                  </a:cubicBezTo>
                  <a:cubicBezTo>
                    <a:pt x="23" y="8"/>
                    <a:pt x="21" y="8"/>
                    <a:pt x="20" y="7"/>
                  </a:cubicBezTo>
                  <a:cubicBezTo>
                    <a:pt x="18" y="7"/>
                    <a:pt x="16" y="6"/>
                    <a:pt x="14" y="6"/>
                  </a:cubicBezTo>
                  <a:cubicBezTo>
                    <a:pt x="13" y="6"/>
                    <a:pt x="11" y="7"/>
                    <a:pt x="10" y="7"/>
                  </a:cubicBezTo>
                  <a:cubicBezTo>
                    <a:pt x="10" y="8"/>
                    <a:pt x="9" y="9"/>
                    <a:pt x="9" y="10"/>
                  </a:cubicBezTo>
                  <a:cubicBezTo>
                    <a:pt x="9" y="10"/>
                    <a:pt x="9" y="11"/>
                    <a:pt x="9" y="11"/>
                  </a:cubicBezTo>
                  <a:cubicBezTo>
                    <a:pt x="10" y="12"/>
                    <a:pt x="10" y="12"/>
                    <a:pt x="11" y="12"/>
                  </a:cubicBezTo>
                  <a:cubicBezTo>
                    <a:pt x="11" y="13"/>
                    <a:pt x="12" y="13"/>
                    <a:pt x="13" y="14"/>
                  </a:cubicBezTo>
                  <a:cubicBezTo>
                    <a:pt x="14" y="14"/>
                    <a:pt x="15" y="15"/>
                    <a:pt x="16" y="15"/>
                  </a:cubicBezTo>
                  <a:cubicBezTo>
                    <a:pt x="18" y="16"/>
                    <a:pt x="20" y="17"/>
                    <a:pt x="22" y="18"/>
                  </a:cubicBezTo>
                  <a:cubicBezTo>
                    <a:pt x="23" y="19"/>
                    <a:pt x="25" y="19"/>
                    <a:pt x="26" y="20"/>
                  </a:cubicBezTo>
                  <a:cubicBezTo>
                    <a:pt x="27" y="21"/>
                    <a:pt x="28" y="22"/>
                    <a:pt x="28" y="24"/>
                  </a:cubicBezTo>
                  <a:cubicBezTo>
                    <a:pt x="29" y="25"/>
                    <a:pt x="29" y="26"/>
                    <a:pt x="29" y="28"/>
                  </a:cubicBezTo>
                  <a:cubicBezTo>
                    <a:pt x="29" y="30"/>
                    <a:pt x="29" y="32"/>
                    <a:pt x="28" y="34"/>
                  </a:cubicBezTo>
                  <a:cubicBezTo>
                    <a:pt x="27" y="35"/>
                    <a:pt x="26" y="36"/>
                    <a:pt x="25" y="37"/>
                  </a:cubicBezTo>
                  <a:cubicBezTo>
                    <a:pt x="23" y="38"/>
                    <a:pt x="22" y="39"/>
                    <a:pt x="20" y="39"/>
                  </a:cubicBezTo>
                  <a:cubicBezTo>
                    <a:pt x="18" y="39"/>
                    <a:pt x="17" y="40"/>
                    <a:pt x="15" y="40"/>
                  </a:cubicBezTo>
                  <a:cubicBezTo>
                    <a:pt x="12" y="40"/>
                    <a:pt x="10" y="39"/>
                    <a:pt x="7" y="38"/>
                  </a:cubicBezTo>
                  <a:cubicBezTo>
                    <a:pt x="4" y="37"/>
                    <a:pt x="2" y="36"/>
                    <a:pt x="0" y="35"/>
                  </a:cubicBezTo>
                  <a:cubicBezTo>
                    <a:pt x="4" y="29"/>
                    <a:pt x="4" y="29"/>
                    <a:pt x="4" y="29"/>
                  </a:cubicBezTo>
                  <a:cubicBezTo>
                    <a:pt x="5" y="30"/>
                    <a:pt x="7" y="31"/>
                    <a:pt x="9" y="32"/>
                  </a:cubicBezTo>
                  <a:cubicBezTo>
                    <a:pt x="11" y="32"/>
                    <a:pt x="13" y="33"/>
                    <a:pt x="15" y="33"/>
                  </a:cubicBezTo>
                  <a:cubicBezTo>
                    <a:pt x="17" y="33"/>
                    <a:pt x="19" y="32"/>
                    <a:pt x="20" y="32"/>
                  </a:cubicBezTo>
                  <a:cubicBezTo>
                    <a:pt x="21" y="31"/>
                    <a:pt x="22" y="30"/>
                    <a:pt x="22" y="29"/>
                  </a:cubicBezTo>
                  <a:cubicBezTo>
                    <a:pt x="22" y="28"/>
                    <a:pt x="22" y="27"/>
                    <a:pt x="21" y="27"/>
                  </a:cubicBezTo>
                  <a:cubicBezTo>
                    <a:pt x="21" y="26"/>
                    <a:pt x="20" y="25"/>
                    <a:pt x="19" y="25"/>
                  </a:cubicBezTo>
                  <a:cubicBezTo>
                    <a:pt x="19" y="25"/>
                    <a:pt x="18" y="24"/>
                    <a:pt x="17" y="24"/>
                  </a:cubicBezTo>
                  <a:cubicBezTo>
                    <a:pt x="15" y="23"/>
                    <a:pt x="14" y="23"/>
                    <a:pt x="13" y="22"/>
                  </a:cubicBezTo>
                  <a:cubicBezTo>
                    <a:pt x="11" y="21"/>
                    <a:pt x="9" y="20"/>
                    <a:pt x="8" y="20"/>
                  </a:cubicBezTo>
                  <a:cubicBezTo>
                    <a:pt x="6" y="19"/>
                    <a:pt x="5" y="18"/>
                    <a:pt x="4" y="17"/>
                  </a:cubicBezTo>
                  <a:cubicBezTo>
                    <a:pt x="3" y="16"/>
                    <a:pt x="3" y="15"/>
                    <a:pt x="2" y="14"/>
                  </a:cubicBezTo>
                  <a:cubicBezTo>
                    <a:pt x="2" y="13"/>
                    <a:pt x="2" y="12"/>
                    <a:pt x="2" y="10"/>
                  </a:cubicBezTo>
                  <a:cubicBezTo>
                    <a:pt x="2" y="8"/>
                    <a:pt x="2" y="7"/>
                    <a:pt x="2" y="5"/>
                  </a:cubicBezTo>
                  <a:cubicBezTo>
                    <a:pt x="3" y="4"/>
                    <a:pt x="4" y="3"/>
                    <a:pt x="5" y="2"/>
                  </a:cubicBezTo>
                  <a:cubicBezTo>
                    <a:pt x="6" y="1"/>
                    <a:pt x="8" y="1"/>
                    <a:pt x="9" y="0"/>
                  </a:cubicBezTo>
                  <a:cubicBezTo>
                    <a:pt x="11" y="0"/>
                    <a:pt x="13" y="0"/>
                    <a:pt x="15" y="0"/>
                  </a:cubicBezTo>
                  <a:cubicBezTo>
                    <a:pt x="17" y="0"/>
                    <a:pt x="19" y="0"/>
                    <a:pt x="22" y="1"/>
                  </a:cubicBezTo>
                  <a:cubicBezTo>
                    <a:pt x="24" y="2"/>
                    <a:pt x="26" y="3"/>
                    <a:pt x="28" y="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187" name="Freeform 24">
              <a:extLst>
                <a:ext uri="{FF2B5EF4-FFF2-40B4-BE49-F238E27FC236}">
                  <a16:creationId xmlns:a16="http://schemas.microsoft.com/office/drawing/2014/main" id="{580801ED-9260-41DB-A0B7-5AF24B32272B}"/>
                </a:ext>
              </a:extLst>
            </p:cNvPr>
            <p:cNvSpPr>
              <a:spLocks/>
            </p:cNvSpPr>
            <p:nvPr userDrawn="1"/>
          </p:nvSpPr>
          <p:spPr bwMode="auto">
            <a:xfrm>
              <a:off x="2118027" y="6174213"/>
              <a:ext cx="55799" cy="139497"/>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2 w 22"/>
                <a:gd name="T25" fmla="*/ 0 h 55"/>
                <a:gd name="T26" fmla="*/ 12 w 22"/>
                <a:gd name="T27" fmla="*/ 15 h 55"/>
                <a:gd name="T28" fmla="*/ 22 w 22"/>
                <a:gd name="T29" fmla="*/ 15 h 55"/>
                <a:gd name="T30" fmla="*/ 22 w 22"/>
                <a:gd name="T31" fmla="*/ 22 h 55"/>
                <a:gd name="T32" fmla="*/ 12 w 22"/>
                <a:gd name="T33" fmla="*/ 22 h 55"/>
                <a:gd name="T34" fmla="*/ 12 w 22"/>
                <a:gd name="T35" fmla="*/ 43 h 55"/>
                <a:gd name="T36" fmla="*/ 13 w 22"/>
                <a:gd name="T37" fmla="*/ 45 h 55"/>
                <a:gd name="T38" fmla="*/ 13 w 22"/>
                <a:gd name="T39" fmla="*/ 47 h 55"/>
                <a:gd name="T40" fmla="*/ 15 w 22"/>
                <a:gd name="T41" fmla="*/ 47 h 55"/>
                <a:gd name="T42" fmla="*/ 16 w 22"/>
                <a:gd name="T43" fmla="*/ 48 h 55"/>
                <a:gd name="T44" fmla="*/ 19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2" y="55"/>
                    <a:pt x="11" y="54"/>
                    <a:pt x="10" y="54"/>
                  </a:cubicBezTo>
                  <a:cubicBezTo>
                    <a:pt x="9" y="54"/>
                    <a:pt x="8"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2"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188" name="Freeform 25">
              <a:extLst>
                <a:ext uri="{FF2B5EF4-FFF2-40B4-BE49-F238E27FC236}">
                  <a16:creationId xmlns:a16="http://schemas.microsoft.com/office/drawing/2014/main" id="{3A9842FB-6E95-4D11-B5B9-58C4CB82C2FE}"/>
                </a:ext>
              </a:extLst>
            </p:cNvPr>
            <p:cNvSpPr>
              <a:spLocks noEditPoints="1"/>
            </p:cNvSpPr>
            <p:nvPr userDrawn="1"/>
          </p:nvSpPr>
          <p:spPr bwMode="auto">
            <a:xfrm>
              <a:off x="2194750" y="6175958"/>
              <a:ext cx="24412" cy="136010"/>
            </a:xfrm>
            <a:custGeom>
              <a:avLst/>
              <a:gdLst>
                <a:gd name="T0" fmla="*/ 10 w 10"/>
                <a:gd name="T1" fmla="*/ 5 h 53"/>
                <a:gd name="T2" fmla="*/ 9 w 10"/>
                <a:gd name="T3" fmla="*/ 6 h 53"/>
                <a:gd name="T4" fmla="*/ 8 w 10"/>
                <a:gd name="T5" fmla="*/ 8 h 53"/>
                <a:gd name="T6" fmla="*/ 7 w 10"/>
                <a:gd name="T7" fmla="*/ 9 h 53"/>
                <a:gd name="T8" fmla="*/ 5 w 10"/>
                <a:gd name="T9" fmla="*/ 9 h 53"/>
                <a:gd name="T10" fmla="*/ 3 w 10"/>
                <a:gd name="T11" fmla="*/ 9 h 53"/>
                <a:gd name="T12" fmla="*/ 1 w 10"/>
                <a:gd name="T13" fmla="*/ 8 h 53"/>
                <a:gd name="T14" fmla="*/ 0 w 10"/>
                <a:gd name="T15" fmla="*/ 6 h 53"/>
                <a:gd name="T16" fmla="*/ 0 w 10"/>
                <a:gd name="T17" fmla="*/ 5 h 53"/>
                <a:gd name="T18" fmla="*/ 0 w 10"/>
                <a:gd name="T19" fmla="*/ 3 h 53"/>
                <a:gd name="T20" fmla="*/ 1 w 10"/>
                <a:gd name="T21" fmla="*/ 1 h 53"/>
                <a:gd name="T22" fmla="*/ 3 w 10"/>
                <a:gd name="T23" fmla="*/ 0 h 53"/>
                <a:gd name="T24" fmla="*/ 5 w 10"/>
                <a:gd name="T25" fmla="*/ 0 h 53"/>
                <a:gd name="T26" fmla="*/ 7 w 10"/>
                <a:gd name="T27" fmla="*/ 0 h 53"/>
                <a:gd name="T28" fmla="*/ 8 w 10"/>
                <a:gd name="T29" fmla="*/ 1 h 53"/>
                <a:gd name="T30" fmla="*/ 9 w 10"/>
                <a:gd name="T31" fmla="*/ 3 h 53"/>
                <a:gd name="T32" fmla="*/ 10 w 10"/>
                <a:gd name="T33" fmla="*/ 5 h 53"/>
                <a:gd name="T34" fmla="*/ 1 w 10"/>
                <a:gd name="T35" fmla="*/ 53 h 53"/>
                <a:gd name="T36" fmla="*/ 1 w 10"/>
                <a:gd name="T37" fmla="*/ 14 h 53"/>
                <a:gd name="T38" fmla="*/ 9 w 10"/>
                <a:gd name="T39" fmla="*/ 14 h 53"/>
                <a:gd name="T40" fmla="*/ 9 w 10"/>
                <a:gd name="T41" fmla="*/ 53 h 53"/>
                <a:gd name="T42" fmla="*/ 1 w 10"/>
                <a:gd name="T43"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 h="53">
                  <a:moveTo>
                    <a:pt x="10" y="5"/>
                  </a:moveTo>
                  <a:cubicBezTo>
                    <a:pt x="10" y="5"/>
                    <a:pt x="10" y="6"/>
                    <a:pt x="9" y="6"/>
                  </a:cubicBezTo>
                  <a:cubicBezTo>
                    <a:pt x="9" y="7"/>
                    <a:pt x="9" y="8"/>
                    <a:pt x="8" y="8"/>
                  </a:cubicBezTo>
                  <a:cubicBezTo>
                    <a:pt x="8" y="8"/>
                    <a:pt x="7" y="9"/>
                    <a:pt x="7" y="9"/>
                  </a:cubicBezTo>
                  <a:cubicBezTo>
                    <a:pt x="6" y="9"/>
                    <a:pt x="6" y="9"/>
                    <a:pt x="5" y="9"/>
                  </a:cubicBezTo>
                  <a:cubicBezTo>
                    <a:pt x="4" y="9"/>
                    <a:pt x="4" y="9"/>
                    <a:pt x="3" y="9"/>
                  </a:cubicBezTo>
                  <a:cubicBezTo>
                    <a:pt x="2" y="9"/>
                    <a:pt x="2" y="8"/>
                    <a:pt x="1" y="8"/>
                  </a:cubicBezTo>
                  <a:cubicBezTo>
                    <a:pt x="1" y="8"/>
                    <a:pt x="1" y="7"/>
                    <a:pt x="0" y="6"/>
                  </a:cubicBezTo>
                  <a:cubicBezTo>
                    <a:pt x="0" y="6"/>
                    <a:pt x="0" y="5"/>
                    <a:pt x="0" y="5"/>
                  </a:cubicBezTo>
                  <a:cubicBezTo>
                    <a:pt x="0" y="4"/>
                    <a:pt x="0" y="3"/>
                    <a:pt x="0" y="3"/>
                  </a:cubicBezTo>
                  <a:cubicBezTo>
                    <a:pt x="1" y="2"/>
                    <a:pt x="1" y="2"/>
                    <a:pt x="1" y="1"/>
                  </a:cubicBezTo>
                  <a:cubicBezTo>
                    <a:pt x="2" y="1"/>
                    <a:pt x="2" y="0"/>
                    <a:pt x="3" y="0"/>
                  </a:cubicBezTo>
                  <a:cubicBezTo>
                    <a:pt x="4" y="0"/>
                    <a:pt x="4" y="0"/>
                    <a:pt x="5" y="0"/>
                  </a:cubicBezTo>
                  <a:cubicBezTo>
                    <a:pt x="6" y="0"/>
                    <a:pt x="6" y="0"/>
                    <a:pt x="7" y="0"/>
                  </a:cubicBezTo>
                  <a:cubicBezTo>
                    <a:pt x="7" y="0"/>
                    <a:pt x="8" y="1"/>
                    <a:pt x="8" y="1"/>
                  </a:cubicBezTo>
                  <a:cubicBezTo>
                    <a:pt x="9" y="2"/>
                    <a:pt x="9" y="2"/>
                    <a:pt x="9" y="3"/>
                  </a:cubicBezTo>
                  <a:cubicBezTo>
                    <a:pt x="10" y="3"/>
                    <a:pt x="10" y="4"/>
                    <a:pt x="10" y="5"/>
                  </a:cubicBezTo>
                  <a:close/>
                  <a:moveTo>
                    <a:pt x="1" y="53"/>
                  </a:moveTo>
                  <a:cubicBezTo>
                    <a:pt x="1" y="14"/>
                    <a:pt x="1" y="14"/>
                    <a:pt x="1" y="14"/>
                  </a:cubicBezTo>
                  <a:cubicBezTo>
                    <a:pt x="9" y="14"/>
                    <a:pt x="9" y="14"/>
                    <a:pt x="9" y="14"/>
                  </a:cubicBezTo>
                  <a:cubicBezTo>
                    <a:pt x="9" y="53"/>
                    <a:pt x="9" y="53"/>
                    <a:pt x="9" y="53"/>
                  </a:cubicBezTo>
                  <a:lnTo>
                    <a:pt x="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189" name="Freeform 26">
              <a:extLst>
                <a:ext uri="{FF2B5EF4-FFF2-40B4-BE49-F238E27FC236}">
                  <a16:creationId xmlns:a16="http://schemas.microsoft.com/office/drawing/2014/main" id="{076538BB-C266-42BE-916B-458AF9EFB224}"/>
                </a:ext>
              </a:extLst>
            </p:cNvPr>
            <p:cNvSpPr>
              <a:spLocks noEditPoints="1"/>
            </p:cNvSpPr>
            <p:nvPr userDrawn="1"/>
          </p:nvSpPr>
          <p:spPr bwMode="auto">
            <a:xfrm>
              <a:off x="2236599" y="6212575"/>
              <a:ext cx="87186" cy="101135"/>
            </a:xfrm>
            <a:custGeom>
              <a:avLst/>
              <a:gdLst>
                <a:gd name="T0" fmla="*/ 34 w 34"/>
                <a:gd name="T1" fmla="*/ 19 h 40"/>
                <a:gd name="T2" fmla="*/ 33 w 34"/>
                <a:gd name="T3" fmla="*/ 28 h 40"/>
                <a:gd name="T4" fmla="*/ 29 w 34"/>
                <a:gd name="T5" fmla="*/ 34 h 40"/>
                <a:gd name="T6" fmla="*/ 24 w 34"/>
                <a:gd name="T7" fmla="*/ 38 h 40"/>
                <a:gd name="T8" fmla="*/ 17 w 34"/>
                <a:gd name="T9" fmla="*/ 40 h 40"/>
                <a:gd name="T10" fmla="*/ 10 w 34"/>
                <a:gd name="T11" fmla="*/ 38 h 40"/>
                <a:gd name="T12" fmla="*/ 5 w 34"/>
                <a:gd name="T13" fmla="*/ 34 h 40"/>
                <a:gd name="T14" fmla="*/ 1 w 34"/>
                <a:gd name="T15" fmla="*/ 28 h 40"/>
                <a:gd name="T16" fmla="*/ 0 w 34"/>
                <a:gd name="T17" fmla="*/ 20 h 40"/>
                <a:gd name="T18" fmla="*/ 1 w 34"/>
                <a:gd name="T19" fmla="*/ 11 h 40"/>
                <a:gd name="T20" fmla="*/ 5 w 34"/>
                <a:gd name="T21" fmla="*/ 5 h 40"/>
                <a:gd name="T22" fmla="*/ 10 w 34"/>
                <a:gd name="T23" fmla="*/ 1 h 40"/>
                <a:gd name="T24" fmla="*/ 17 w 34"/>
                <a:gd name="T25" fmla="*/ 0 h 40"/>
                <a:gd name="T26" fmla="*/ 24 w 34"/>
                <a:gd name="T27" fmla="*/ 1 h 40"/>
                <a:gd name="T28" fmla="*/ 29 w 34"/>
                <a:gd name="T29" fmla="*/ 5 h 40"/>
                <a:gd name="T30" fmla="*/ 33 w 34"/>
                <a:gd name="T31" fmla="*/ 11 h 40"/>
                <a:gd name="T32" fmla="*/ 34 w 34"/>
                <a:gd name="T33" fmla="*/ 19 h 40"/>
                <a:gd name="T34" fmla="*/ 26 w 34"/>
                <a:gd name="T35" fmla="*/ 20 h 40"/>
                <a:gd name="T36" fmla="*/ 26 w 34"/>
                <a:gd name="T37" fmla="*/ 14 h 40"/>
                <a:gd name="T38" fmla="*/ 24 w 34"/>
                <a:gd name="T39" fmla="*/ 10 h 40"/>
                <a:gd name="T40" fmla="*/ 21 w 34"/>
                <a:gd name="T41" fmla="*/ 8 h 40"/>
                <a:gd name="T42" fmla="*/ 17 w 34"/>
                <a:gd name="T43" fmla="*/ 7 h 40"/>
                <a:gd name="T44" fmla="*/ 13 w 34"/>
                <a:gd name="T45" fmla="*/ 8 h 40"/>
                <a:gd name="T46" fmla="*/ 10 w 34"/>
                <a:gd name="T47" fmla="*/ 10 h 40"/>
                <a:gd name="T48" fmla="*/ 8 w 34"/>
                <a:gd name="T49" fmla="*/ 14 h 40"/>
                <a:gd name="T50" fmla="*/ 7 w 34"/>
                <a:gd name="T51" fmla="*/ 19 h 40"/>
                <a:gd name="T52" fmla="*/ 8 w 34"/>
                <a:gd name="T53" fmla="*/ 25 h 40"/>
                <a:gd name="T54" fmla="*/ 10 w 34"/>
                <a:gd name="T55" fmla="*/ 29 h 40"/>
                <a:gd name="T56" fmla="*/ 13 w 34"/>
                <a:gd name="T57" fmla="*/ 32 h 40"/>
                <a:gd name="T58" fmla="*/ 17 w 34"/>
                <a:gd name="T59" fmla="*/ 32 h 40"/>
                <a:gd name="T60" fmla="*/ 21 w 34"/>
                <a:gd name="T61" fmla="*/ 31 h 40"/>
                <a:gd name="T62" fmla="*/ 24 w 34"/>
                <a:gd name="T63" fmla="*/ 29 h 40"/>
                <a:gd name="T64" fmla="*/ 26 w 34"/>
                <a:gd name="T65" fmla="*/ 25 h 40"/>
                <a:gd name="T66" fmla="*/ 26 w 34"/>
                <a:gd name="T67" fmla="*/ 2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 h="40">
                  <a:moveTo>
                    <a:pt x="34" y="19"/>
                  </a:moveTo>
                  <a:cubicBezTo>
                    <a:pt x="34" y="23"/>
                    <a:pt x="34" y="25"/>
                    <a:pt x="33" y="28"/>
                  </a:cubicBezTo>
                  <a:cubicBezTo>
                    <a:pt x="32" y="30"/>
                    <a:pt x="31" y="33"/>
                    <a:pt x="29" y="34"/>
                  </a:cubicBezTo>
                  <a:cubicBezTo>
                    <a:pt x="28" y="36"/>
                    <a:pt x="26" y="37"/>
                    <a:pt x="24" y="38"/>
                  </a:cubicBezTo>
                  <a:cubicBezTo>
                    <a:pt x="21" y="39"/>
                    <a:pt x="19" y="40"/>
                    <a:pt x="17" y="40"/>
                  </a:cubicBezTo>
                  <a:cubicBezTo>
                    <a:pt x="14" y="40"/>
                    <a:pt x="12" y="39"/>
                    <a:pt x="10" y="38"/>
                  </a:cubicBezTo>
                  <a:cubicBezTo>
                    <a:pt x="8" y="37"/>
                    <a:pt x="6" y="36"/>
                    <a:pt x="5" y="34"/>
                  </a:cubicBezTo>
                  <a:cubicBezTo>
                    <a:pt x="3" y="32"/>
                    <a:pt x="2" y="30"/>
                    <a:pt x="1" y="28"/>
                  </a:cubicBezTo>
                  <a:cubicBezTo>
                    <a:pt x="0" y="25"/>
                    <a:pt x="0" y="23"/>
                    <a:pt x="0" y="20"/>
                  </a:cubicBezTo>
                  <a:cubicBezTo>
                    <a:pt x="0" y="16"/>
                    <a:pt x="0" y="14"/>
                    <a:pt x="1" y="11"/>
                  </a:cubicBezTo>
                  <a:cubicBezTo>
                    <a:pt x="2" y="9"/>
                    <a:pt x="3" y="7"/>
                    <a:pt x="5" y="5"/>
                  </a:cubicBezTo>
                  <a:cubicBezTo>
                    <a:pt x="6" y="3"/>
                    <a:pt x="8" y="2"/>
                    <a:pt x="10" y="1"/>
                  </a:cubicBezTo>
                  <a:cubicBezTo>
                    <a:pt x="12" y="0"/>
                    <a:pt x="14" y="0"/>
                    <a:pt x="17" y="0"/>
                  </a:cubicBezTo>
                  <a:cubicBezTo>
                    <a:pt x="19" y="0"/>
                    <a:pt x="22" y="0"/>
                    <a:pt x="24" y="1"/>
                  </a:cubicBezTo>
                  <a:cubicBezTo>
                    <a:pt x="26" y="2"/>
                    <a:pt x="28" y="3"/>
                    <a:pt x="29" y="5"/>
                  </a:cubicBezTo>
                  <a:cubicBezTo>
                    <a:pt x="31" y="7"/>
                    <a:pt x="32" y="9"/>
                    <a:pt x="33" y="11"/>
                  </a:cubicBezTo>
                  <a:cubicBezTo>
                    <a:pt x="34" y="14"/>
                    <a:pt x="34" y="16"/>
                    <a:pt x="34" y="19"/>
                  </a:cubicBezTo>
                  <a:close/>
                  <a:moveTo>
                    <a:pt x="26" y="20"/>
                  </a:moveTo>
                  <a:cubicBezTo>
                    <a:pt x="26" y="18"/>
                    <a:pt x="26" y="16"/>
                    <a:pt x="26" y="14"/>
                  </a:cubicBezTo>
                  <a:cubicBezTo>
                    <a:pt x="25" y="13"/>
                    <a:pt x="25" y="11"/>
                    <a:pt x="24" y="10"/>
                  </a:cubicBezTo>
                  <a:cubicBezTo>
                    <a:pt x="23" y="9"/>
                    <a:pt x="22" y="8"/>
                    <a:pt x="21" y="8"/>
                  </a:cubicBezTo>
                  <a:cubicBezTo>
                    <a:pt x="19" y="7"/>
                    <a:pt x="18" y="7"/>
                    <a:pt x="17" y="7"/>
                  </a:cubicBezTo>
                  <a:cubicBezTo>
                    <a:pt x="15" y="7"/>
                    <a:pt x="14" y="7"/>
                    <a:pt x="13" y="8"/>
                  </a:cubicBezTo>
                  <a:cubicBezTo>
                    <a:pt x="12" y="8"/>
                    <a:pt x="11" y="9"/>
                    <a:pt x="10" y="10"/>
                  </a:cubicBezTo>
                  <a:cubicBezTo>
                    <a:pt x="9" y="11"/>
                    <a:pt x="8" y="13"/>
                    <a:pt x="8" y="14"/>
                  </a:cubicBezTo>
                  <a:cubicBezTo>
                    <a:pt x="8" y="16"/>
                    <a:pt x="7" y="17"/>
                    <a:pt x="7" y="19"/>
                  </a:cubicBezTo>
                  <a:cubicBezTo>
                    <a:pt x="7" y="21"/>
                    <a:pt x="8" y="23"/>
                    <a:pt x="8" y="25"/>
                  </a:cubicBezTo>
                  <a:cubicBezTo>
                    <a:pt x="9" y="27"/>
                    <a:pt x="9" y="28"/>
                    <a:pt x="10" y="29"/>
                  </a:cubicBezTo>
                  <a:cubicBezTo>
                    <a:pt x="11" y="30"/>
                    <a:pt x="12" y="31"/>
                    <a:pt x="13" y="32"/>
                  </a:cubicBezTo>
                  <a:cubicBezTo>
                    <a:pt x="14" y="32"/>
                    <a:pt x="16" y="32"/>
                    <a:pt x="17" y="32"/>
                  </a:cubicBezTo>
                  <a:cubicBezTo>
                    <a:pt x="18" y="32"/>
                    <a:pt x="20" y="32"/>
                    <a:pt x="21" y="31"/>
                  </a:cubicBezTo>
                  <a:cubicBezTo>
                    <a:pt x="22" y="31"/>
                    <a:pt x="23" y="30"/>
                    <a:pt x="24" y="29"/>
                  </a:cubicBezTo>
                  <a:cubicBezTo>
                    <a:pt x="25" y="27"/>
                    <a:pt x="25" y="26"/>
                    <a:pt x="26" y="25"/>
                  </a:cubicBezTo>
                  <a:cubicBezTo>
                    <a:pt x="26" y="23"/>
                    <a:pt x="26" y="21"/>
                    <a:pt x="26" y="2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190" name="Freeform 27">
              <a:extLst>
                <a:ext uri="{FF2B5EF4-FFF2-40B4-BE49-F238E27FC236}">
                  <a16:creationId xmlns:a16="http://schemas.microsoft.com/office/drawing/2014/main" id="{A7C95C0F-A1E9-46B5-B9DB-284F35C72801}"/>
                </a:ext>
              </a:extLst>
            </p:cNvPr>
            <p:cNvSpPr>
              <a:spLocks/>
            </p:cNvSpPr>
            <p:nvPr userDrawn="1"/>
          </p:nvSpPr>
          <p:spPr bwMode="auto">
            <a:xfrm>
              <a:off x="2344710" y="6212575"/>
              <a:ext cx="78468" cy="99391"/>
            </a:xfrm>
            <a:custGeom>
              <a:avLst/>
              <a:gdLst>
                <a:gd name="T0" fmla="*/ 23 w 31"/>
                <a:gd name="T1" fmla="*/ 39 h 39"/>
                <a:gd name="T2" fmla="*/ 23 w 31"/>
                <a:gd name="T3" fmla="*/ 17 h 39"/>
                <a:gd name="T4" fmla="*/ 21 w 31"/>
                <a:gd name="T5" fmla="*/ 9 h 39"/>
                <a:gd name="T6" fmla="*/ 15 w 31"/>
                <a:gd name="T7" fmla="*/ 7 h 39"/>
                <a:gd name="T8" fmla="*/ 12 w 31"/>
                <a:gd name="T9" fmla="*/ 7 h 39"/>
                <a:gd name="T10" fmla="*/ 9 w 31"/>
                <a:gd name="T11" fmla="*/ 9 h 39"/>
                <a:gd name="T12" fmla="*/ 8 w 31"/>
                <a:gd name="T13" fmla="*/ 12 h 39"/>
                <a:gd name="T14" fmla="*/ 7 w 31"/>
                <a:gd name="T15" fmla="*/ 16 h 39"/>
                <a:gd name="T16" fmla="*/ 7 w 31"/>
                <a:gd name="T17" fmla="*/ 39 h 39"/>
                <a:gd name="T18" fmla="*/ 0 w 31"/>
                <a:gd name="T19" fmla="*/ 39 h 39"/>
                <a:gd name="T20" fmla="*/ 0 w 31"/>
                <a:gd name="T21" fmla="*/ 0 h 39"/>
                <a:gd name="T22" fmla="*/ 7 w 31"/>
                <a:gd name="T23" fmla="*/ 0 h 39"/>
                <a:gd name="T24" fmla="*/ 7 w 31"/>
                <a:gd name="T25" fmla="*/ 4 h 39"/>
                <a:gd name="T26" fmla="*/ 9 w 31"/>
                <a:gd name="T27" fmla="*/ 2 h 39"/>
                <a:gd name="T28" fmla="*/ 11 w 31"/>
                <a:gd name="T29" fmla="*/ 1 h 39"/>
                <a:gd name="T30" fmla="*/ 14 w 31"/>
                <a:gd name="T31" fmla="*/ 0 h 39"/>
                <a:gd name="T32" fmla="*/ 17 w 31"/>
                <a:gd name="T33" fmla="*/ 0 h 39"/>
                <a:gd name="T34" fmla="*/ 23 w 31"/>
                <a:gd name="T35" fmla="*/ 1 h 39"/>
                <a:gd name="T36" fmla="*/ 27 w 31"/>
                <a:gd name="T37" fmla="*/ 4 h 39"/>
                <a:gd name="T38" fmla="*/ 30 w 31"/>
                <a:gd name="T39" fmla="*/ 9 h 39"/>
                <a:gd name="T40" fmla="*/ 31 w 31"/>
                <a:gd name="T41" fmla="*/ 17 h 39"/>
                <a:gd name="T42" fmla="*/ 31 w 31"/>
                <a:gd name="T43" fmla="*/ 39 h 39"/>
                <a:gd name="T44" fmla="*/ 23 w 31"/>
                <a:gd name="T45"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39">
                  <a:moveTo>
                    <a:pt x="23" y="39"/>
                  </a:moveTo>
                  <a:cubicBezTo>
                    <a:pt x="23" y="17"/>
                    <a:pt x="23" y="17"/>
                    <a:pt x="23" y="17"/>
                  </a:cubicBezTo>
                  <a:cubicBezTo>
                    <a:pt x="23" y="14"/>
                    <a:pt x="23" y="11"/>
                    <a:pt x="21" y="9"/>
                  </a:cubicBezTo>
                  <a:cubicBezTo>
                    <a:pt x="20" y="7"/>
                    <a:pt x="18" y="7"/>
                    <a:pt x="15" y="7"/>
                  </a:cubicBezTo>
                  <a:cubicBezTo>
                    <a:pt x="14" y="7"/>
                    <a:pt x="13" y="7"/>
                    <a:pt x="12" y="7"/>
                  </a:cubicBezTo>
                  <a:cubicBezTo>
                    <a:pt x="11" y="8"/>
                    <a:pt x="10" y="8"/>
                    <a:pt x="9" y="9"/>
                  </a:cubicBezTo>
                  <a:cubicBezTo>
                    <a:pt x="9" y="10"/>
                    <a:pt x="8" y="11"/>
                    <a:pt x="8" y="12"/>
                  </a:cubicBezTo>
                  <a:cubicBezTo>
                    <a:pt x="8" y="14"/>
                    <a:pt x="7" y="15"/>
                    <a:pt x="7" y="16"/>
                  </a:cubicBezTo>
                  <a:cubicBezTo>
                    <a:pt x="7" y="39"/>
                    <a:pt x="7" y="39"/>
                    <a:pt x="7" y="39"/>
                  </a:cubicBezTo>
                  <a:cubicBezTo>
                    <a:pt x="0" y="39"/>
                    <a:pt x="0" y="39"/>
                    <a:pt x="0" y="39"/>
                  </a:cubicBezTo>
                  <a:cubicBezTo>
                    <a:pt x="0" y="0"/>
                    <a:pt x="0" y="0"/>
                    <a:pt x="0" y="0"/>
                  </a:cubicBezTo>
                  <a:cubicBezTo>
                    <a:pt x="7" y="0"/>
                    <a:pt x="7" y="0"/>
                    <a:pt x="7" y="0"/>
                  </a:cubicBezTo>
                  <a:cubicBezTo>
                    <a:pt x="7" y="4"/>
                    <a:pt x="7" y="4"/>
                    <a:pt x="7" y="4"/>
                  </a:cubicBezTo>
                  <a:cubicBezTo>
                    <a:pt x="8" y="3"/>
                    <a:pt x="8" y="3"/>
                    <a:pt x="9" y="2"/>
                  </a:cubicBezTo>
                  <a:cubicBezTo>
                    <a:pt x="10" y="2"/>
                    <a:pt x="11" y="1"/>
                    <a:pt x="11" y="1"/>
                  </a:cubicBezTo>
                  <a:cubicBezTo>
                    <a:pt x="12" y="0"/>
                    <a:pt x="13" y="0"/>
                    <a:pt x="14" y="0"/>
                  </a:cubicBezTo>
                  <a:cubicBezTo>
                    <a:pt x="15" y="0"/>
                    <a:pt x="16" y="0"/>
                    <a:pt x="17" y="0"/>
                  </a:cubicBezTo>
                  <a:cubicBezTo>
                    <a:pt x="19" y="0"/>
                    <a:pt x="21" y="0"/>
                    <a:pt x="23" y="1"/>
                  </a:cubicBezTo>
                  <a:cubicBezTo>
                    <a:pt x="25" y="1"/>
                    <a:pt x="26" y="2"/>
                    <a:pt x="27" y="4"/>
                  </a:cubicBezTo>
                  <a:cubicBezTo>
                    <a:pt x="28" y="5"/>
                    <a:pt x="29" y="7"/>
                    <a:pt x="30" y="9"/>
                  </a:cubicBezTo>
                  <a:cubicBezTo>
                    <a:pt x="30" y="11"/>
                    <a:pt x="31" y="14"/>
                    <a:pt x="31" y="17"/>
                  </a:cubicBezTo>
                  <a:cubicBezTo>
                    <a:pt x="31" y="39"/>
                    <a:pt x="31" y="39"/>
                    <a:pt x="31" y="39"/>
                  </a:cubicBezTo>
                  <a:lnTo>
                    <a:pt x="23" y="3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191" name="Freeform 28">
              <a:extLst>
                <a:ext uri="{FF2B5EF4-FFF2-40B4-BE49-F238E27FC236}">
                  <a16:creationId xmlns:a16="http://schemas.microsoft.com/office/drawing/2014/main" id="{BEEA6186-B2B9-4E5E-9631-B6332C7FDBA3}"/>
                </a:ext>
              </a:extLst>
            </p:cNvPr>
            <p:cNvSpPr>
              <a:spLocks/>
            </p:cNvSpPr>
            <p:nvPr userDrawn="1"/>
          </p:nvSpPr>
          <p:spPr bwMode="auto">
            <a:xfrm>
              <a:off x="2445845" y="6284068"/>
              <a:ext cx="31387" cy="29643"/>
            </a:xfrm>
            <a:custGeom>
              <a:avLst/>
              <a:gdLst>
                <a:gd name="T0" fmla="*/ 12 w 12"/>
                <a:gd name="T1" fmla="*/ 6 h 12"/>
                <a:gd name="T2" fmla="*/ 11 w 12"/>
                <a:gd name="T3" fmla="*/ 8 h 12"/>
                <a:gd name="T4" fmla="*/ 10 w 12"/>
                <a:gd name="T5" fmla="*/ 10 h 12"/>
                <a:gd name="T6" fmla="*/ 8 w 12"/>
                <a:gd name="T7" fmla="*/ 11 h 12"/>
                <a:gd name="T8" fmla="*/ 6 w 12"/>
                <a:gd name="T9" fmla="*/ 12 h 12"/>
                <a:gd name="T10" fmla="*/ 4 w 12"/>
                <a:gd name="T11" fmla="*/ 11 h 12"/>
                <a:gd name="T12" fmla="*/ 2 w 12"/>
                <a:gd name="T13" fmla="*/ 10 h 12"/>
                <a:gd name="T14" fmla="*/ 1 w 12"/>
                <a:gd name="T15" fmla="*/ 8 h 12"/>
                <a:gd name="T16" fmla="*/ 0 w 12"/>
                <a:gd name="T17" fmla="*/ 6 h 12"/>
                <a:gd name="T18" fmla="*/ 1 w 12"/>
                <a:gd name="T19" fmla="*/ 4 h 12"/>
                <a:gd name="T20" fmla="*/ 2 w 12"/>
                <a:gd name="T21" fmla="*/ 2 h 12"/>
                <a:gd name="T22" fmla="*/ 4 w 12"/>
                <a:gd name="T23" fmla="*/ 0 h 12"/>
                <a:gd name="T24" fmla="*/ 6 w 12"/>
                <a:gd name="T25" fmla="*/ 0 h 12"/>
                <a:gd name="T26" fmla="*/ 8 w 12"/>
                <a:gd name="T27" fmla="*/ 0 h 12"/>
                <a:gd name="T28" fmla="*/ 10 w 12"/>
                <a:gd name="T29" fmla="*/ 2 h 12"/>
                <a:gd name="T30" fmla="*/ 11 w 12"/>
                <a:gd name="T31" fmla="*/ 4 h 12"/>
                <a:gd name="T32" fmla="*/ 12 w 12"/>
                <a:gd name="T33"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 h="12">
                  <a:moveTo>
                    <a:pt x="12" y="6"/>
                  </a:moveTo>
                  <a:cubicBezTo>
                    <a:pt x="12" y="7"/>
                    <a:pt x="11" y="7"/>
                    <a:pt x="11" y="8"/>
                  </a:cubicBezTo>
                  <a:cubicBezTo>
                    <a:pt x="11" y="9"/>
                    <a:pt x="10" y="9"/>
                    <a:pt x="10" y="10"/>
                  </a:cubicBezTo>
                  <a:cubicBezTo>
                    <a:pt x="9" y="10"/>
                    <a:pt x="9" y="11"/>
                    <a:pt x="8" y="11"/>
                  </a:cubicBezTo>
                  <a:cubicBezTo>
                    <a:pt x="7" y="11"/>
                    <a:pt x="7" y="12"/>
                    <a:pt x="6" y="12"/>
                  </a:cubicBezTo>
                  <a:cubicBezTo>
                    <a:pt x="5" y="12"/>
                    <a:pt x="4" y="11"/>
                    <a:pt x="4" y="11"/>
                  </a:cubicBezTo>
                  <a:cubicBezTo>
                    <a:pt x="3" y="11"/>
                    <a:pt x="2" y="10"/>
                    <a:pt x="2" y="10"/>
                  </a:cubicBezTo>
                  <a:cubicBezTo>
                    <a:pt x="1" y="9"/>
                    <a:pt x="1" y="9"/>
                    <a:pt x="1" y="8"/>
                  </a:cubicBezTo>
                  <a:cubicBezTo>
                    <a:pt x="0" y="7"/>
                    <a:pt x="0" y="7"/>
                    <a:pt x="0" y="6"/>
                  </a:cubicBezTo>
                  <a:cubicBezTo>
                    <a:pt x="0" y="5"/>
                    <a:pt x="0" y="4"/>
                    <a:pt x="1" y="4"/>
                  </a:cubicBezTo>
                  <a:cubicBezTo>
                    <a:pt x="1" y="3"/>
                    <a:pt x="1" y="2"/>
                    <a:pt x="2" y="2"/>
                  </a:cubicBezTo>
                  <a:cubicBezTo>
                    <a:pt x="2" y="1"/>
                    <a:pt x="3" y="1"/>
                    <a:pt x="4" y="0"/>
                  </a:cubicBezTo>
                  <a:cubicBezTo>
                    <a:pt x="4" y="0"/>
                    <a:pt x="5" y="0"/>
                    <a:pt x="6" y="0"/>
                  </a:cubicBezTo>
                  <a:cubicBezTo>
                    <a:pt x="7" y="0"/>
                    <a:pt x="7" y="0"/>
                    <a:pt x="8" y="0"/>
                  </a:cubicBezTo>
                  <a:cubicBezTo>
                    <a:pt x="9" y="1"/>
                    <a:pt x="9" y="1"/>
                    <a:pt x="10" y="2"/>
                  </a:cubicBezTo>
                  <a:cubicBezTo>
                    <a:pt x="10" y="2"/>
                    <a:pt x="11" y="3"/>
                    <a:pt x="11" y="4"/>
                  </a:cubicBezTo>
                  <a:cubicBezTo>
                    <a:pt x="11" y="4"/>
                    <a:pt x="12" y="5"/>
                    <a:pt x="12" y="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192" name="Freeform 29">
              <a:extLst>
                <a:ext uri="{FF2B5EF4-FFF2-40B4-BE49-F238E27FC236}">
                  <a16:creationId xmlns:a16="http://schemas.microsoft.com/office/drawing/2014/main" id="{E9B00A5D-BE04-4D7D-B4A2-204E2D0E0485}"/>
                </a:ext>
              </a:extLst>
            </p:cNvPr>
            <p:cNvSpPr>
              <a:spLocks/>
            </p:cNvSpPr>
            <p:nvPr userDrawn="1"/>
          </p:nvSpPr>
          <p:spPr bwMode="auto">
            <a:xfrm>
              <a:off x="2540006" y="6181188"/>
              <a:ext cx="97648" cy="130778"/>
            </a:xfrm>
            <a:custGeom>
              <a:avLst/>
              <a:gdLst>
                <a:gd name="T0" fmla="*/ 34 w 56"/>
                <a:gd name="T1" fmla="*/ 11 h 75"/>
                <a:gd name="T2" fmla="*/ 34 w 56"/>
                <a:gd name="T3" fmla="*/ 75 h 75"/>
                <a:gd name="T4" fmla="*/ 22 w 56"/>
                <a:gd name="T5" fmla="*/ 75 h 75"/>
                <a:gd name="T6" fmla="*/ 22 w 56"/>
                <a:gd name="T7" fmla="*/ 11 h 75"/>
                <a:gd name="T8" fmla="*/ 0 w 56"/>
                <a:gd name="T9" fmla="*/ 11 h 75"/>
                <a:gd name="T10" fmla="*/ 0 w 56"/>
                <a:gd name="T11" fmla="*/ 0 h 75"/>
                <a:gd name="T12" fmla="*/ 56 w 56"/>
                <a:gd name="T13" fmla="*/ 0 h 75"/>
                <a:gd name="T14" fmla="*/ 56 w 56"/>
                <a:gd name="T15" fmla="*/ 11 h 75"/>
                <a:gd name="T16" fmla="*/ 34 w 56"/>
                <a:gd name="T17" fmla="*/ 11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75">
                  <a:moveTo>
                    <a:pt x="34" y="11"/>
                  </a:moveTo>
                  <a:lnTo>
                    <a:pt x="34" y="75"/>
                  </a:lnTo>
                  <a:lnTo>
                    <a:pt x="22" y="75"/>
                  </a:lnTo>
                  <a:lnTo>
                    <a:pt x="22" y="11"/>
                  </a:lnTo>
                  <a:lnTo>
                    <a:pt x="0" y="11"/>
                  </a:lnTo>
                  <a:lnTo>
                    <a:pt x="0" y="0"/>
                  </a:lnTo>
                  <a:lnTo>
                    <a:pt x="56" y="0"/>
                  </a:lnTo>
                  <a:lnTo>
                    <a:pt x="56" y="11"/>
                  </a:lnTo>
                  <a:lnTo>
                    <a:pt x="34" y="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193" name="Freeform 30">
              <a:extLst>
                <a:ext uri="{FF2B5EF4-FFF2-40B4-BE49-F238E27FC236}">
                  <a16:creationId xmlns:a16="http://schemas.microsoft.com/office/drawing/2014/main" id="{72C85502-C007-49A3-A8AB-2BCC8C53945F}"/>
                </a:ext>
              </a:extLst>
            </p:cNvPr>
            <p:cNvSpPr>
              <a:spLocks/>
            </p:cNvSpPr>
            <p:nvPr userDrawn="1"/>
          </p:nvSpPr>
          <p:spPr bwMode="auto">
            <a:xfrm>
              <a:off x="2651603" y="6174213"/>
              <a:ext cx="80211" cy="137753"/>
            </a:xfrm>
            <a:custGeom>
              <a:avLst/>
              <a:gdLst>
                <a:gd name="T0" fmla="*/ 24 w 31"/>
                <a:gd name="T1" fmla="*/ 54 h 54"/>
                <a:gd name="T2" fmla="*/ 24 w 31"/>
                <a:gd name="T3" fmla="*/ 32 h 54"/>
                <a:gd name="T4" fmla="*/ 22 w 31"/>
                <a:gd name="T5" fmla="*/ 24 h 54"/>
                <a:gd name="T6" fmla="*/ 16 w 31"/>
                <a:gd name="T7" fmla="*/ 22 h 54"/>
                <a:gd name="T8" fmla="*/ 13 w 31"/>
                <a:gd name="T9" fmla="*/ 22 h 54"/>
                <a:gd name="T10" fmla="*/ 10 w 31"/>
                <a:gd name="T11" fmla="*/ 24 h 54"/>
                <a:gd name="T12" fmla="*/ 8 w 31"/>
                <a:gd name="T13" fmla="*/ 27 h 54"/>
                <a:gd name="T14" fmla="*/ 8 w 31"/>
                <a:gd name="T15" fmla="*/ 31 h 54"/>
                <a:gd name="T16" fmla="*/ 8 w 31"/>
                <a:gd name="T17" fmla="*/ 54 h 54"/>
                <a:gd name="T18" fmla="*/ 0 w 31"/>
                <a:gd name="T19" fmla="*/ 54 h 54"/>
                <a:gd name="T20" fmla="*/ 0 w 31"/>
                <a:gd name="T21" fmla="*/ 4 h 54"/>
                <a:gd name="T22" fmla="*/ 8 w 31"/>
                <a:gd name="T23" fmla="*/ 0 h 54"/>
                <a:gd name="T24" fmla="*/ 8 w 31"/>
                <a:gd name="T25" fmla="*/ 19 h 54"/>
                <a:gd name="T26" fmla="*/ 10 w 31"/>
                <a:gd name="T27" fmla="*/ 17 h 54"/>
                <a:gd name="T28" fmla="*/ 12 w 31"/>
                <a:gd name="T29" fmla="*/ 16 h 54"/>
                <a:gd name="T30" fmla="*/ 15 w 31"/>
                <a:gd name="T31" fmla="*/ 15 h 54"/>
                <a:gd name="T32" fmla="*/ 18 w 31"/>
                <a:gd name="T33" fmla="*/ 15 h 54"/>
                <a:gd name="T34" fmla="*/ 24 w 31"/>
                <a:gd name="T35" fmla="*/ 16 h 54"/>
                <a:gd name="T36" fmla="*/ 28 w 31"/>
                <a:gd name="T37" fmla="*/ 19 h 54"/>
                <a:gd name="T38" fmla="*/ 30 w 31"/>
                <a:gd name="T39" fmla="*/ 24 h 54"/>
                <a:gd name="T40" fmla="*/ 31 w 31"/>
                <a:gd name="T41" fmla="*/ 32 h 54"/>
                <a:gd name="T42" fmla="*/ 31 w 31"/>
                <a:gd name="T43" fmla="*/ 54 h 54"/>
                <a:gd name="T44" fmla="*/ 24 w 31"/>
                <a:gd name="T4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4">
                  <a:moveTo>
                    <a:pt x="24" y="54"/>
                  </a:moveTo>
                  <a:cubicBezTo>
                    <a:pt x="24" y="32"/>
                    <a:pt x="24" y="32"/>
                    <a:pt x="24" y="32"/>
                  </a:cubicBezTo>
                  <a:cubicBezTo>
                    <a:pt x="24" y="28"/>
                    <a:pt x="23" y="26"/>
                    <a:pt x="22" y="24"/>
                  </a:cubicBezTo>
                  <a:cubicBezTo>
                    <a:pt x="21" y="22"/>
                    <a:pt x="19" y="22"/>
                    <a:pt x="16" y="22"/>
                  </a:cubicBezTo>
                  <a:cubicBezTo>
                    <a:pt x="15" y="22"/>
                    <a:pt x="14" y="22"/>
                    <a:pt x="13" y="22"/>
                  </a:cubicBezTo>
                  <a:cubicBezTo>
                    <a:pt x="12" y="22"/>
                    <a:pt x="11" y="23"/>
                    <a:pt x="10" y="24"/>
                  </a:cubicBezTo>
                  <a:cubicBezTo>
                    <a:pt x="9" y="25"/>
                    <a:pt x="9" y="26"/>
                    <a:pt x="8" y="27"/>
                  </a:cubicBezTo>
                  <a:cubicBezTo>
                    <a:pt x="8" y="28"/>
                    <a:pt x="8" y="30"/>
                    <a:pt x="8" y="31"/>
                  </a:cubicBezTo>
                  <a:cubicBezTo>
                    <a:pt x="8" y="54"/>
                    <a:pt x="8" y="54"/>
                    <a:pt x="8" y="54"/>
                  </a:cubicBezTo>
                  <a:cubicBezTo>
                    <a:pt x="0" y="54"/>
                    <a:pt x="0" y="54"/>
                    <a:pt x="0" y="54"/>
                  </a:cubicBezTo>
                  <a:cubicBezTo>
                    <a:pt x="0" y="4"/>
                    <a:pt x="0" y="4"/>
                    <a:pt x="0" y="4"/>
                  </a:cubicBezTo>
                  <a:cubicBezTo>
                    <a:pt x="8" y="0"/>
                    <a:pt x="8" y="0"/>
                    <a:pt x="8" y="0"/>
                  </a:cubicBezTo>
                  <a:cubicBezTo>
                    <a:pt x="8" y="19"/>
                    <a:pt x="8" y="19"/>
                    <a:pt x="8" y="19"/>
                  </a:cubicBezTo>
                  <a:cubicBezTo>
                    <a:pt x="8" y="18"/>
                    <a:pt x="9" y="18"/>
                    <a:pt x="10" y="17"/>
                  </a:cubicBezTo>
                  <a:cubicBezTo>
                    <a:pt x="10" y="17"/>
                    <a:pt x="11" y="16"/>
                    <a:pt x="12" y="16"/>
                  </a:cubicBezTo>
                  <a:cubicBezTo>
                    <a:pt x="13" y="15"/>
                    <a:pt x="14" y="15"/>
                    <a:pt x="15" y="15"/>
                  </a:cubicBezTo>
                  <a:cubicBezTo>
                    <a:pt x="16" y="15"/>
                    <a:pt x="17" y="15"/>
                    <a:pt x="18" y="15"/>
                  </a:cubicBezTo>
                  <a:cubicBezTo>
                    <a:pt x="20" y="15"/>
                    <a:pt x="22" y="15"/>
                    <a:pt x="24" y="16"/>
                  </a:cubicBezTo>
                  <a:cubicBezTo>
                    <a:pt x="25" y="16"/>
                    <a:pt x="27" y="17"/>
                    <a:pt x="28" y="19"/>
                  </a:cubicBezTo>
                  <a:cubicBezTo>
                    <a:pt x="29" y="20"/>
                    <a:pt x="30" y="22"/>
                    <a:pt x="30" y="24"/>
                  </a:cubicBezTo>
                  <a:cubicBezTo>
                    <a:pt x="31" y="27"/>
                    <a:pt x="31" y="29"/>
                    <a:pt x="31" y="32"/>
                  </a:cubicBezTo>
                  <a:cubicBezTo>
                    <a:pt x="31" y="54"/>
                    <a:pt x="31" y="54"/>
                    <a:pt x="31" y="54"/>
                  </a:cubicBezTo>
                  <a:lnTo>
                    <a:pt x="24" y="5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194" name="Freeform 31">
              <a:extLst>
                <a:ext uri="{FF2B5EF4-FFF2-40B4-BE49-F238E27FC236}">
                  <a16:creationId xmlns:a16="http://schemas.microsoft.com/office/drawing/2014/main" id="{9A42586B-B388-4323-82EB-ED3423EDC5DE}"/>
                </a:ext>
              </a:extLst>
            </p:cNvPr>
            <p:cNvSpPr>
              <a:spLocks noEditPoints="1"/>
            </p:cNvSpPr>
            <p:nvPr userDrawn="1"/>
          </p:nvSpPr>
          <p:spPr bwMode="auto">
            <a:xfrm>
              <a:off x="2750996" y="6212575"/>
              <a:ext cx="85443" cy="101135"/>
            </a:xfrm>
            <a:custGeom>
              <a:avLst/>
              <a:gdLst>
                <a:gd name="T0" fmla="*/ 33 w 33"/>
                <a:gd name="T1" fmla="*/ 19 h 40"/>
                <a:gd name="T2" fmla="*/ 33 w 33"/>
                <a:gd name="T3" fmla="*/ 21 h 40"/>
                <a:gd name="T4" fmla="*/ 33 w 33"/>
                <a:gd name="T5" fmla="*/ 22 h 40"/>
                <a:gd name="T6" fmla="*/ 7 w 33"/>
                <a:gd name="T7" fmla="*/ 22 h 40"/>
                <a:gd name="T8" fmla="*/ 8 w 33"/>
                <a:gd name="T9" fmla="*/ 27 h 40"/>
                <a:gd name="T10" fmla="*/ 11 w 33"/>
                <a:gd name="T11" fmla="*/ 30 h 40"/>
                <a:gd name="T12" fmla="*/ 13 w 33"/>
                <a:gd name="T13" fmla="*/ 32 h 40"/>
                <a:gd name="T14" fmla="*/ 17 w 33"/>
                <a:gd name="T15" fmla="*/ 33 h 40"/>
                <a:gd name="T16" fmla="*/ 19 w 33"/>
                <a:gd name="T17" fmla="*/ 33 h 40"/>
                <a:gd name="T18" fmla="*/ 21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6 w 33"/>
                <a:gd name="T33" fmla="*/ 40 h 40"/>
                <a:gd name="T34" fmla="*/ 12 w 33"/>
                <a:gd name="T35" fmla="*/ 39 h 40"/>
                <a:gd name="T36" fmla="*/ 8 w 33"/>
                <a:gd name="T37" fmla="*/ 37 h 40"/>
                <a:gd name="T38" fmla="*/ 5 w 33"/>
                <a:gd name="T39" fmla="*/ 34 h 40"/>
                <a:gd name="T40" fmla="*/ 2 w 33"/>
                <a:gd name="T41" fmla="*/ 31 h 40"/>
                <a:gd name="T42" fmla="*/ 0 w 33"/>
                <a:gd name="T43" fmla="*/ 26 h 40"/>
                <a:gd name="T44" fmla="*/ 0 w 33"/>
                <a:gd name="T45" fmla="*/ 20 h 40"/>
                <a:gd name="T46" fmla="*/ 1 w 33"/>
                <a:gd name="T47" fmla="*/ 11 h 40"/>
                <a:gd name="T48" fmla="*/ 4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4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8 w 33"/>
                <a:gd name="T77" fmla="*/ 12 h 40"/>
                <a:gd name="T78" fmla="*/ 7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7" y="22"/>
                    <a:pt x="7" y="22"/>
                    <a:pt x="7" y="22"/>
                  </a:cubicBezTo>
                  <a:cubicBezTo>
                    <a:pt x="7" y="24"/>
                    <a:pt x="8" y="26"/>
                    <a:pt x="8" y="27"/>
                  </a:cubicBezTo>
                  <a:cubicBezTo>
                    <a:pt x="9" y="28"/>
                    <a:pt x="10" y="29"/>
                    <a:pt x="11" y="30"/>
                  </a:cubicBezTo>
                  <a:cubicBezTo>
                    <a:pt x="11" y="31"/>
                    <a:pt x="12" y="32"/>
                    <a:pt x="13" y="32"/>
                  </a:cubicBezTo>
                  <a:cubicBezTo>
                    <a:pt x="15" y="33"/>
                    <a:pt x="16" y="33"/>
                    <a:pt x="17" y="33"/>
                  </a:cubicBezTo>
                  <a:cubicBezTo>
                    <a:pt x="18" y="33"/>
                    <a:pt x="18" y="33"/>
                    <a:pt x="19" y="33"/>
                  </a:cubicBezTo>
                  <a:cubicBezTo>
                    <a:pt x="20" y="32"/>
                    <a:pt x="21" y="32"/>
                    <a:pt x="21" y="32"/>
                  </a:cubicBezTo>
                  <a:cubicBezTo>
                    <a:pt x="22" y="32"/>
                    <a:pt x="23" y="31"/>
                    <a:pt x="23" y="31"/>
                  </a:cubicBezTo>
                  <a:cubicBezTo>
                    <a:pt x="24" y="31"/>
                    <a:pt x="24"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19" y="39"/>
                    <a:pt x="18" y="40"/>
                    <a:pt x="16" y="40"/>
                  </a:cubicBezTo>
                  <a:cubicBezTo>
                    <a:pt x="15" y="40"/>
                    <a:pt x="13" y="39"/>
                    <a:pt x="12" y="39"/>
                  </a:cubicBezTo>
                  <a:cubicBezTo>
                    <a:pt x="10" y="38"/>
                    <a:pt x="9" y="38"/>
                    <a:pt x="8" y="37"/>
                  </a:cubicBezTo>
                  <a:cubicBezTo>
                    <a:pt x="7" y="36"/>
                    <a:pt x="6" y="35"/>
                    <a:pt x="5" y="34"/>
                  </a:cubicBezTo>
                  <a:cubicBezTo>
                    <a:pt x="4" y="34"/>
                    <a:pt x="3" y="32"/>
                    <a:pt x="2" y="31"/>
                  </a:cubicBezTo>
                  <a:cubicBezTo>
                    <a:pt x="1" y="29"/>
                    <a:pt x="1" y="28"/>
                    <a:pt x="0" y="26"/>
                  </a:cubicBezTo>
                  <a:cubicBezTo>
                    <a:pt x="0" y="24"/>
                    <a:pt x="0" y="22"/>
                    <a:pt x="0" y="20"/>
                  </a:cubicBezTo>
                  <a:cubicBezTo>
                    <a:pt x="0" y="16"/>
                    <a:pt x="0" y="13"/>
                    <a:pt x="1" y="11"/>
                  </a:cubicBezTo>
                  <a:cubicBezTo>
                    <a:pt x="2" y="8"/>
                    <a:pt x="3" y="6"/>
                    <a:pt x="4" y="5"/>
                  </a:cubicBezTo>
                  <a:cubicBezTo>
                    <a:pt x="6" y="3"/>
                    <a:pt x="8" y="2"/>
                    <a:pt x="10" y="1"/>
                  </a:cubicBezTo>
                  <a:cubicBezTo>
                    <a:pt x="12" y="0"/>
                    <a:pt x="14" y="0"/>
                    <a:pt x="17" y="0"/>
                  </a:cubicBezTo>
                  <a:cubicBezTo>
                    <a:pt x="19" y="0"/>
                    <a:pt x="22" y="0"/>
                    <a:pt x="24" y="1"/>
                  </a:cubicBezTo>
                  <a:cubicBezTo>
                    <a:pt x="26" y="2"/>
                    <a:pt x="27" y="4"/>
                    <a:pt x="29" y="5"/>
                  </a:cubicBezTo>
                  <a:cubicBezTo>
                    <a:pt x="30" y="7"/>
                    <a:pt x="31" y="9"/>
                    <a:pt x="32" y="11"/>
                  </a:cubicBezTo>
                  <a:cubicBezTo>
                    <a:pt x="32" y="14"/>
                    <a:pt x="33" y="16"/>
                    <a:pt x="33" y="19"/>
                  </a:cubicBezTo>
                  <a:close/>
                  <a:moveTo>
                    <a:pt x="25" y="16"/>
                  </a:moveTo>
                  <a:cubicBezTo>
                    <a:pt x="25" y="15"/>
                    <a:pt x="25" y="13"/>
                    <a:pt x="24"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9" y="10"/>
                    <a:pt x="9" y="11"/>
                    <a:pt x="8" y="12"/>
                  </a:cubicBezTo>
                  <a:cubicBezTo>
                    <a:pt x="8" y="13"/>
                    <a:pt x="7" y="14"/>
                    <a:pt x="7" y="16"/>
                  </a:cubicBezTo>
                  <a:lnTo>
                    <a:pt x="25"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195" name="Freeform 32">
              <a:extLst>
                <a:ext uri="{FF2B5EF4-FFF2-40B4-BE49-F238E27FC236}">
                  <a16:creationId xmlns:a16="http://schemas.microsoft.com/office/drawing/2014/main" id="{558D2F0C-3796-492F-9EBD-4BB822191F30}"/>
                </a:ext>
              </a:extLst>
            </p:cNvPr>
            <p:cNvSpPr>
              <a:spLocks noEditPoints="1"/>
            </p:cNvSpPr>
            <p:nvPr userDrawn="1"/>
          </p:nvSpPr>
          <p:spPr bwMode="auto">
            <a:xfrm>
              <a:off x="2902698" y="6174213"/>
              <a:ext cx="80211" cy="139497"/>
            </a:xfrm>
            <a:custGeom>
              <a:avLst/>
              <a:gdLst>
                <a:gd name="T0" fmla="*/ 32 w 32"/>
                <a:gd name="T1" fmla="*/ 35 h 55"/>
                <a:gd name="T2" fmla="*/ 31 w 32"/>
                <a:gd name="T3" fmla="*/ 44 h 55"/>
                <a:gd name="T4" fmla="*/ 28 w 32"/>
                <a:gd name="T5" fmla="*/ 50 h 55"/>
                <a:gd name="T6" fmla="*/ 23 w 32"/>
                <a:gd name="T7" fmla="*/ 53 h 55"/>
                <a:gd name="T8" fmla="*/ 17 w 32"/>
                <a:gd name="T9" fmla="*/ 55 h 55"/>
                <a:gd name="T10" fmla="*/ 12 w 32"/>
                <a:gd name="T11" fmla="*/ 53 h 55"/>
                <a:gd name="T12" fmla="*/ 7 w 32"/>
                <a:gd name="T13" fmla="*/ 50 h 55"/>
                <a:gd name="T14" fmla="*/ 7 w 32"/>
                <a:gd name="T15" fmla="*/ 54 h 55"/>
                <a:gd name="T16" fmla="*/ 0 w 32"/>
                <a:gd name="T17" fmla="*/ 54 h 55"/>
                <a:gd name="T18" fmla="*/ 0 w 32"/>
                <a:gd name="T19" fmla="*/ 4 h 55"/>
                <a:gd name="T20" fmla="*/ 7 w 32"/>
                <a:gd name="T21" fmla="*/ 0 h 55"/>
                <a:gd name="T22" fmla="*/ 7 w 32"/>
                <a:gd name="T23" fmla="*/ 19 h 55"/>
                <a:gd name="T24" fmla="*/ 10 w 32"/>
                <a:gd name="T25" fmla="*/ 17 h 55"/>
                <a:gd name="T26" fmla="*/ 12 w 32"/>
                <a:gd name="T27" fmla="*/ 16 h 55"/>
                <a:gd name="T28" fmla="*/ 14 w 32"/>
                <a:gd name="T29" fmla="*/ 15 h 55"/>
                <a:gd name="T30" fmla="*/ 17 w 32"/>
                <a:gd name="T31" fmla="*/ 15 h 55"/>
                <a:gd name="T32" fmla="*/ 23 w 32"/>
                <a:gd name="T33" fmla="*/ 16 h 55"/>
                <a:gd name="T34" fmla="*/ 28 w 32"/>
                <a:gd name="T35" fmla="*/ 19 h 55"/>
                <a:gd name="T36" fmla="*/ 31 w 32"/>
                <a:gd name="T37" fmla="*/ 26 h 55"/>
                <a:gd name="T38" fmla="*/ 32 w 32"/>
                <a:gd name="T39" fmla="*/ 35 h 55"/>
                <a:gd name="T40" fmla="*/ 25 w 32"/>
                <a:gd name="T41" fmla="*/ 35 h 55"/>
                <a:gd name="T42" fmla="*/ 23 w 32"/>
                <a:gd name="T43" fmla="*/ 25 h 55"/>
                <a:gd name="T44" fmla="*/ 16 w 32"/>
                <a:gd name="T45" fmla="*/ 22 h 55"/>
                <a:gd name="T46" fmla="*/ 14 w 32"/>
                <a:gd name="T47" fmla="*/ 22 h 55"/>
                <a:gd name="T48" fmla="*/ 11 w 32"/>
                <a:gd name="T49" fmla="*/ 23 h 55"/>
                <a:gd name="T50" fmla="*/ 9 w 32"/>
                <a:gd name="T51" fmla="*/ 25 h 55"/>
                <a:gd name="T52" fmla="*/ 7 w 32"/>
                <a:gd name="T53" fmla="*/ 26 h 55"/>
                <a:gd name="T54" fmla="*/ 7 w 32"/>
                <a:gd name="T55" fmla="*/ 43 h 55"/>
                <a:gd name="T56" fmla="*/ 9 w 32"/>
                <a:gd name="T57" fmla="*/ 44 h 55"/>
                <a:gd name="T58" fmla="*/ 11 w 32"/>
                <a:gd name="T59" fmla="*/ 46 h 55"/>
                <a:gd name="T60" fmla="*/ 14 w 32"/>
                <a:gd name="T61" fmla="*/ 47 h 55"/>
                <a:gd name="T62" fmla="*/ 16 w 32"/>
                <a:gd name="T63" fmla="*/ 48 h 55"/>
                <a:gd name="T64" fmla="*/ 23 w 32"/>
                <a:gd name="T65" fmla="*/ 45 h 55"/>
                <a:gd name="T66" fmla="*/ 25 w 32"/>
                <a:gd name="T67" fmla="*/ 3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2" h="55">
                  <a:moveTo>
                    <a:pt x="32" y="35"/>
                  </a:moveTo>
                  <a:cubicBezTo>
                    <a:pt x="32" y="38"/>
                    <a:pt x="32" y="41"/>
                    <a:pt x="31" y="44"/>
                  </a:cubicBezTo>
                  <a:cubicBezTo>
                    <a:pt x="30" y="46"/>
                    <a:pt x="29" y="48"/>
                    <a:pt x="28" y="50"/>
                  </a:cubicBezTo>
                  <a:cubicBezTo>
                    <a:pt x="26" y="51"/>
                    <a:pt x="25" y="53"/>
                    <a:pt x="23" y="53"/>
                  </a:cubicBezTo>
                  <a:cubicBezTo>
                    <a:pt x="21" y="54"/>
                    <a:pt x="19" y="55"/>
                    <a:pt x="17" y="55"/>
                  </a:cubicBezTo>
                  <a:cubicBezTo>
                    <a:pt x="15" y="55"/>
                    <a:pt x="13" y="54"/>
                    <a:pt x="12" y="53"/>
                  </a:cubicBezTo>
                  <a:cubicBezTo>
                    <a:pt x="10" y="52"/>
                    <a:pt x="9" y="51"/>
                    <a:pt x="7" y="50"/>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9" y="18"/>
                    <a:pt x="10" y="17"/>
                  </a:cubicBezTo>
                  <a:cubicBezTo>
                    <a:pt x="10" y="17"/>
                    <a:pt x="11" y="16"/>
                    <a:pt x="12" y="16"/>
                  </a:cubicBezTo>
                  <a:cubicBezTo>
                    <a:pt x="12" y="16"/>
                    <a:pt x="13" y="15"/>
                    <a:pt x="14" y="15"/>
                  </a:cubicBezTo>
                  <a:cubicBezTo>
                    <a:pt x="15" y="15"/>
                    <a:pt x="16" y="15"/>
                    <a:pt x="17" y="15"/>
                  </a:cubicBezTo>
                  <a:cubicBezTo>
                    <a:pt x="20" y="15"/>
                    <a:pt x="21" y="15"/>
                    <a:pt x="23" y="16"/>
                  </a:cubicBezTo>
                  <a:cubicBezTo>
                    <a:pt x="25" y="16"/>
                    <a:pt x="27" y="18"/>
                    <a:pt x="28" y="19"/>
                  </a:cubicBezTo>
                  <a:cubicBezTo>
                    <a:pt x="29" y="21"/>
                    <a:pt x="30" y="23"/>
                    <a:pt x="31" y="26"/>
                  </a:cubicBezTo>
                  <a:cubicBezTo>
                    <a:pt x="32" y="28"/>
                    <a:pt x="32" y="32"/>
                    <a:pt x="32" y="35"/>
                  </a:cubicBezTo>
                  <a:close/>
                  <a:moveTo>
                    <a:pt x="25" y="35"/>
                  </a:moveTo>
                  <a:cubicBezTo>
                    <a:pt x="25" y="31"/>
                    <a:pt x="24" y="27"/>
                    <a:pt x="23" y="25"/>
                  </a:cubicBezTo>
                  <a:cubicBezTo>
                    <a:pt x="21" y="23"/>
                    <a:pt x="19" y="22"/>
                    <a:pt x="16" y="22"/>
                  </a:cubicBezTo>
                  <a:cubicBezTo>
                    <a:pt x="15" y="22"/>
                    <a:pt x="14" y="22"/>
                    <a:pt x="14" y="22"/>
                  </a:cubicBezTo>
                  <a:cubicBezTo>
                    <a:pt x="13" y="22"/>
                    <a:pt x="12" y="23"/>
                    <a:pt x="11" y="23"/>
                  </a:cubicBezTo>
                  <a:cubicBezTo>
                    <a:pt x="10" y="23"/>
                    <a:pt x="10" y="24"/>
                    <a:pt x="9" y="25"/>
                  </a:cubicBezTo>
                  <a:cubicBezTo>
                    <a:pt x="8" y="25"/>
                    <a:pt x="8" y="26"/>
                    <a:pt x="7" y="26"/>
                  </a:cubicBezTo>
                  <a:cubicBezTo>
                    <a:pt x="7" y="43"/>
                    <a:pt x="7" y="43"/>
                    <a:pt x="7" y="43"/>
                  </a:cubicBezTo>
                  <a:cubicBezTo>
                    <a:pt x="8" y="43"/>
                    <a:pt x="8" y="44"/>
                    <a:pt x="9" y="44"/>
                  </a:cubicBezTo>
                  <a:cubicBezTo>
                    <a:pt x="10" y="45"/>
                    <a:pt x="10" y="45"/>
                    <a:pt x="11" y="46"/>
                  </a:cubicBezTo>
                  <a:cubicBezTo>
                    <a:pt x="12" y="46"/>
                    <a:pt x="13" y="47"/>
                    <a:pt x="14" y="47"/>
                  </a:cubicBezTo>
                  <a:cubicBezTo>
                    <a:pt x="15" y="47"/>
                    <a:pt x="15" y="48"/>
                    <a:pt x="16" y="48"/>
                  </a:cubicBezTo>
                  <a:cubicBezTo>
                    <a:pt x="19" y="48"/>
                    <a:pt x="21" y="47"/>
                    <a:pt x="23" y="45"/>
                  </a:cubicBezTo>
                  <a:cubicBezTo>
                    <a:pt x="24" y="43"/>
                    <a:pt x="25" y="39"/>
                    <a:pt x="25" y="3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196" name="Freeform 33">
              <a:extLst>
                <a:ext uri="{FF2B5EF4-FFF2-40B4-BE49-F238E27FC236}">
                  <a16:creationId xmlns:a16="http://schemas.microsoft.com/office/drawing/2014/main" id="{DE4E3633-17EF-414F-A86D-0B6A9F2F098F}"/>
                </a:ext>
              </a:extLst>
            </p:cNvPr>
            <p:cNvSpPr>
              <a:spLocks noEditPoints="1"/>
            </p:cNvSpPr>
            <p:nvPr userDrawn="1"/>
          </p:nvSpPr>
          <p:spPr bwMode="auto">
            <a:xfrm>
              <a:off x="2998603" y="6212575"/>
              <a:ext cx="83698" cy="101135"/>
            </a:xfrm>
            <a:custGeom>
              <a:avLst/>
              <a:gdLst>
                <a:gd name="T0" fmla="*/ 33 w 33"/>
                <a:gd name="T1" fmla="*/ 19 h 40"/>
                <a:gd name="T2" fmla="*/ 33 w 33"/>
                <a:gd name="T3" fmla="*/ 21 h 40"/>
                <a:gd name="T4" fmla="*/ 33 w 33"/>
                <a:gd name="T5" fmla="*/ 22 h 40"/>
                <a:gd name="T6" fmla="*/ 8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4 w 33"/>
                <a:gd name="T21" fmla="*/ 31 h 40"/>
                <a:gd name="T22" fmla="*/ 26 w 33"/>
                <a:gd name="T23" fmla="*/ 30 h 40"/>
                <a:gd name="T24" fmla="*/ 30 w 33"/>
                <a:gd name="T25" fmla="*/ 35 h 40"/>
                <a:gd name="T26" fmla="*/ 28 w 33"/>
                <a:gd name="T27" fmla="*/ 37 h 40"/>
                <a:gd name="T28" fmla="*/ 25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2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6 w 33"/>
                <a:gd name="T63" fmla="*/ 16 h 40"/>
                <a:gd name="T64" fmla="*/ 25 w 33"/>
                <a:gd name="T65" fmla="*/ 12 h 40"/>
                <a:gd name="T66" fmla="*/ 23 w 33"/>
                <a:gd name="T67" fmla="*/ 9 h 40"/>
                <a:gd name="T68" fmla="*/ 21 w 33"/>
                <a:gd name="T69" fmla="*/ 7 h 40"/>
                <a:gd name="T70" fmla="*/ 17 w 33"/>
                <a:gd name="T71" fmla="*/ 6 h 40"/>
                <a:gd name="T72" fmla="*/ 13 w 33"/>
                <a:gd name="T73" fmla="*/ 7 h 40"/>
                <a:gd name="T74" fmla="*/ 11 w 33"/>
                <a:gd name="T75" fmla="*/ 9 h 40"/>
                <a:gd name="T76" fmla="*/ 9 w 33"/>
                <a:gd name="T77" fmla="*/ 12 h 40"/>
                <a:gd name="T78" fmla="*/ 8 w 33"/>
                <a:gd name="T79" fmla="*/ 16 h 40"/>
                <a:gd name="T80" fmla="*/ 26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10" y="28"/>
                    <a:pt x="10" y="29"/>
                    <a:pt x="11" y="30"/>
                  </a:cubicBezTo>
                  <a:cubicBezTo>
                    <a:pt x="12" y="31"/>
                    <a:pt x="13" y="32"/>
                    <a:pt x="14" y="32"/>
                  </a:cubicBezTo>
                  <a:cubicBezTo>
                    <a:pt x="15" y="33"/>
                    <a:pt x="16" y="33"/>
                    <a:pt x="17" y="33"/>
                  </a:cubicBezTo>
                  <a:cubicBezTo>
                    <a:pt x="18" y="33"/>
                    <a:pt x="19" y="33"/>
                    <a:pt x="20" y="33"/>
                  </a:cubicBezTo>
                  <a:cubicBezTo>
                    <a:pt x="21" y="32"/>
                    <a:pt x="21" y="32"/>
                    <a:pt x="22" y="32"/>
                  </a:cubicBezTo>
                  <a:cubicBezTo>
                    <a:pt x="23" y="32"/>
                    <a:pt x="23" y="31"/>
                    <a:pt x="24" y="31"/>
                  </a:cubicBezTo>
                  <a:cubicBezTo>
                    <a:pt x="24" y="31"/>
                    <a:pt x="25" y="30"/>
                    <a:pt x="26" y="30"/>
                  </a:cubicBezTo>
                  <a:cubicBezTo>
                    <a:pt x="30" y="35"/>
                    <a:pt x="30" y="35"/>
                    <a:pt x="30" y="35"/>
                  </a:cubicBezTo>
                  <a:cubicBezTo>
                    <a:pt x="29" y="35"/>
                    <a:pt x="28" y="36"/>
                    <a:pt x="28" y="37"/>
                  </a:cubicBezTo>
                  <a:cubicBezTo>
                    <a:pt x="27" y="37"/>
                    <a:pt x="26" y="38"/>
                    <a:pt x="25" y="38"/>
                  </a:cubicBezTo>
                  <a:cubicBezTo>
                    <a:pt x="24" y="39"/>
                    <a:pt x="23" y="39"/>
                    <a:pt x="21" y="39"/>
                  </a:cubicBezTo>
                  <a:cubicBezTo>
                    <a:pt x="20" y="39"/>
                    <a:pt x="19" y="40"/>
                    <a:pt x="17" y="40"/>
                  </a:cubicBezTo>
                  <a:cubicBezTo>
                    <a:pt x="15" y="40"/>
                    <a:pt x="14" y="39"/>
                    <a:pt x="12" y="39"/>
                  </a:cubicBezTo>
                  <a:cubicBezTo>
                    <a:pt x="11" y="38"/>
                    <a:pt x="10" y="38"/>
                    <a:pt x="8" y="37"/>
                  </a:cubicBezTo>
                  <a:cubicBezTo>
                    <a:pt x="7" y="36"/>
                    <a:pt x="6" y="35"/>
                    <a:pt x="5" y="34"/>
                  </a:cubicBezTo>
                  <a:cubicBezTo>
                    <a:pt x="5" y="34"/>
                    <a:pt x="4" y="32"/>
                    <a:pt x="3" y="31"/>
                  </a:cubicBezTo>
                  <a:cubicBezTo>
                    <a:pt x="2" y="29"/>
                    <a:pt x="1" y="28"/>
                    <a:pt x="1" y="26"/>
                  </a:cubicBezTo>
                  <a:cubicBezTo>
                    <a:pt x="1" y="24"/>
                    <a:pt x="0" y="22"/>
                    <a:pt x="0" y="20"/>
                  </a:cubicBezTo>
                  <a:cubicBezTo>
                    <a:pt x="0" y="16"/>
                    <a:pt x="1" y="13"/>
                    <a:pt x="2" y="11"/>
                  </a:cubicBezTo>
                  <a:cubicBezTo>
                    <a:pt x="2" y="8"/>
                    <a:pt x="4" y="6"/>
                    <a:pt x="5" y="5"/>
                  </a:cubicBezTo>
                  <a:cubicBezTo>
                    <a:pt x="7" y="3"/>
                    <a:pt x="8" y="2"/>
                    <a:pt x="10" y="1"/>
                  </a:cubicBezTo>
                  <a:cubicBezTo>
                    <a:pt x="12" y="0"/>
                    <a:pt x="15" y="0"/>
                    <a:pt x="17" y="0"/>
                  </a:cubicBezTo>
                  <a:cubicBezTo>
                    <a:pt x="20" y="0"/>
                    <a:pt x="22" y="0"/>
                    <a:pt x="24" y="1"/>
                  </a:cubicBezTo>
                  <a:cubicBezTo>
                    <a:pt x="26" y="2"/>
                    <a:pt x="28" y="4"/>
                    <a:pt x="29" y="5"/>
                  </a:cubicBezTo>
                  <a:cubicBezTo>
                    <a:pt x="31" y="7"/>
                    <a:pt x="32" y="9"/>
                    <a:pt x="32" y="11"/>
                  </a:cubicBezTo>
                  <a:cubicBezTo>
                    <a:pt x="33" y="14"/>
                    <a:pt x="33" y="16"/>
                    <a:pt x="33" y="19"/>
                  </a:cubicBezTo>
                  <a:close/>
                  <a:moveTo>
                    <a:pt x="26" y="16"/>
                  </a:moveTo>
                  <a:cubicBezTo>
                    <a:pt x="26" y="15"/>
                    <a:pt x="25" y="13"/>
                    <a:pt x="25" y="12"/>
                  </a:cubicBezTo>
                  <a:cubicBezTo>
                    <a:pt x="25" y="11"/>
                    <a:pt x="24" y="10"/>
                    <a:pt x="23" y="9"/>
                  </a:cubicBezTo>
                  <a:cubicBezTo>
                    <a:pt x="23" y="8"/>
                    <a:pt x="22" y="8"/>
                    <a:pt x="21" y="7"/>
                  </a:cubicBezTo>
                  <a:cubicBezTo>
                    <a:pt x="20" y="7"/>
                    <a:pt x="18" y="6"/>
                    <a:pt x="17" y="6"/>
                  </a:cubicBezTo>
                  <a:cubicBezTo>
                    <a:pt x="15" y="6"/>
                    <a:pt x="14" y="7"/>
                    <a:pt x="13" y="7"/>
                  </a:cubicBezTo>
                  <a:cubicBezTo>
                    <a:pt x="12" y="7"/>
                    <a:pt x="11" y="8"/>
                    <a:pt x="11" y="9"/>
                  </a:cubicBezTo>
                  <a:cubicBezTo>
                    <a:pt x="10" y="10"/>
                    <a:pt x="9" y="11"/>
                    <a:pt x="9" y="12"/>
                  </a:cubicBezTo>
                  <a:cubicBezTo>
                    <a:pt x="8" y="13"/>
                    <a:pt x="8" y="14"/>
                    <a:pt x="8" y="16"/>
                  </a:cubicBezTo>
                  <a:lnTo>
                    <a:pt x="26"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197" name="Freeform 34">
              <a:extLst>
                <a:ext uri="{FF2B5EF4-FFF2-40B4-BE49-F238E27FC236}">
                  <a16:creationId xmlns:a16="http://schemas.microsoft.com/office/drawing/2014/main" id="{2572AE39-9386-47FC-B6AF-FBCF804BEBF8}"/>
                </a:ext>
              </a:extLst>
            </p:cNvPr>
            <p:cNvSpPr>
              <a:spLocks/>
            </p:cNvSpPr>
            <p:nvPr userDrawn="1"/>
          </p:nvSpPr>
          <p:spPr bwMode="auto">
            <a:xfrm>
              <a:off x="3096251" y="6174213"/>
              <a:ext cx="55799" cy="139497"/>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2 w 22"/>
                <a:gd name="T25" fmla="*/ 0 h 55"/>
                <a:gd name="T26" fmla="*/ 12 w 22"/>
                <a:gd name="T27" fmla="*/ 15 h 55"/>
                <a:gd name="T28" fmla="*/ 22 w 22"/>
                <a:gd name="T29" fmla="*/ 15 h 55"/>
                <a:gd name="T30" fmla="*/ 22 w 22"/>
                <a:gd name="T31" fmla="*/ 22 h 55"/>
                <a:gd name="T32" fmla="*/ 12 w 22"/>
                <a:gd name="T33" fmla="*/ 22 h 55"/>
                <a:gd name="T34" fmla="*/ 12 w 22"/>
                <a:gd name="T35" fmla="*/ 43 h 55"/>
                <a:gd name="T36" fmla="*/ 13 w 22"/>
                <a:gd name="T37" fmla="*/ 45 h 55"/>
                <a:gd name="T38" fmla="*/ 13 w 22"/>
                <a:gd name="T39" fmla="*/ 47 h 55"/>
                <a:gd name="T40" fmla="*/ 15 w 22"/>
                <a:gd name="T41" fmla="*/ 47 h 55"/>
                <a:gd name="T42" fmla="*/ 16 w 22"/>
                <a:gd name="T43" fmla="*/ 48 h 55"/>
                <a:gd name="T44" fmla="*/ 19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2" y="55"/>
                    <a:pt x="11" y="54"/>
                    <a:pt x="10" y="54"/>
                  </a:cubicBezTo>
                  <a:cubicBezTo>
                    <a:pt x="9" y="54"/>
                    <a:pt x="8"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3"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198" name="Freeform 35">
              <a:extLst>
                <a:ext uri="{FF2B5EF4-FFF2-40B4-BE49-F238E27FC236}">
                  <a16:creationId xmlns:a16="http://schemas.microsoft.com/office/drawing/2014/main" id="{7096AEC6-B8C0-4212-842F-89677AE7D800}"/>
                </a:ext>
              </a:extLst>
            </p:cNvPr>
            <p:cNvSpPr>
              <a:spLocks/>
            </p:cNvSpPr>
            <p:nvPr userDrawn="1"/>
          </p:nvSpPr>
          <p:spPr bwMode="auto">
            <a:xfrm>
              <a:off x="3164256" y="6174213"/>
              <a:ext cx="55799" cy="139497"/>
            </a:xfrm>
            <a:custGeom>
              <a:avLst/>
              <a:gdLst>
                <a:gd name="T0" fmla="*/ 21 w 22"/>
                <a:gd name="T1" fmla="*/ 53 h 55"/>
                <a:gd name="T2" fmla="*/ 18 w 22"/>
                <a:gd name="T3" fmla="*/ 54 h 55"/>
                <a:gd name="T4" fmla="*/ 14 w 22"/>
                <a:gd name="T5" fmla="*/ 55 h 55"/>
                <a:gd name="T6" fmla="*/ 10 w 22"/>
                <a:gd name="T7" fmla="*/ 54 h 55"/>
                <a:gd name="T8" fmla="*/ 7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2 w 22"/>
                <a:gd name="T25" fmla="*/ 0 h 55"/>
                <a:gd name="T26" fmla="*/ 12 w 22"/>
                <a:gd name="T27" fmla="*/ 15 h 55"/>
                <a:gd name="T28" fmla="*/ 22 w 22"/>
                <a:gd name="T29" fmla="*/ 15 h 55"/>
                <a:gd name="T30" fmla="*/ 22 w 22"/>
                <a:gd name="T31" fmla="*/ 22 h 55"/>
                <a:gd name="T32" fmla="*/ 12 w 22"/>
                <a:gd name="T33" fmla="*/ 22 h 55"/>
                <a:gd name="T34" fmla="*/ 12 w 22"/>
                <a:gd name="T35" fmla="*/ 43 h 55"/>
                <a:gd name="T36" fmla="*/ 13 w 22"/>
                <a:gd name="T37" fmla="*/ 45 h 55"/>
                <a:gd name="T38" fmla="*/ 13 w 22"/>
                <a:gd name="T39" fmla="*/ 47 h 55"/>
                <a:gd name="T40" fmla="*/ 15 w 22"/>
                <a:gd name="T41" fmla="*/ 47 h 55"/>
                <a:gd name="T42" fmla="*/ 16 w 22"/>
                <a:gd name="T43" fmla="*/ 48 h 55"/>
                <a:gd name="T44" fmla="*/ 19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6" y="54"/>
                    <a:pt x="15" y="55"/>
                    <a:pt x="14" y="55"/>
                  </a:cubicBezTo>
                  <a:cubicBezTo>
                    <a:pt x="12" y="55"/>
                    <a:pt x="11" y="54"/>
                    <a:pt x="10" y="54"/>
                  </a:cubicBezTo>
                  <a:cubicBezTo>
                    <a:pt x="9" y="54"/>
                    <a:pt x="8" y="53"/>
                    <a:pt x="7"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2"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199" name="Freeform 36">
              <a:extLst>
                <a:ext uri="{FF2B5EF4-FFF2-40B4-BE49-F238E27FC236}">
                  <a16:creationId xmlns:a16="http://schemas.microsoft.com/office/drawing/2014/main" id="{406AD873-E434-40CF-BFBD-6D1D1CA7CB89}"/>
                </a:ext>
              </a:extLst>
            </p:cNvPr>
            <p:cNvSpPr>
              <a:spLocks noEditPoints="1"/>
            </p:cNvSpPr>
            <p:nvPr userDrawn="1"/>
          </p:nvSpPr>
          <p:spPr bwMode="auto">
            <a:xfrm>
              <a:off x="3234004" y="6212575"/>
              <a:ext cx="83698" cy="101135"/>
            </a:xfrm>
            <a:custGeom>
              <a:avLst/>
              <a:gdLst>
                <a:gd name="T0" fmla="*/ 33 w 33"/>
                <a:gd name="T1" fmla="*/ 19 h 40"/>
                <a:gd name="T2" fmla="*/ 33 w 33"/>
                <a:gd name="T3" fmla="*/ 21 h 40"/>
                <a:gd name="T4" fmla="*/ 33 w 33"/>
                <a:gd name="T5" fmla="*/ 22 h 40"/>
                <a:gd name="T6" fmla="*/ 8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4 w 33"/>
                <a:gd name="T21" fmla="*/ 31 h 40"/>
                <a:gd name="T22" fmla="*/ 26 w 33"/>
                <a:gd name="T23" fmla="*/ 30 h 40"/>
                <a:gd name="T24" fmla="*/ 30 w 33"/>
                <a:gd name="T25" fmla="*/ 35 h 40"/>
                <a:gd name="T26" fmla="*/ 27 w 33"/>
                <a:gd name="T27" fmla="*/ 37 h 40"/>
                <a:gd name="T28" fmla="*/ 25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2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6 w 33"/>
                <a:gd name="T63" fmla="*/ 16 h 40"/>
                <a:gd name="T64" fmla="*/ 25 w 33"/>
                <a:gd name="T65" fmla="*/ 12 h 40"/>
                <a:gd name="T66" fmla="*/ 23 w 33"/>
                <a:gd name="T67" fmla="*/ 9 h 40"/>
                <a:gd name="T68" fmla="*/ 21 w 33"/>
                <a:gd name="T69" fmla="*/ 7 h 40"/>
                <a:gd name="T70" fmla="*/ 17 w 33"/>
                <a:gd name="T71" fmla="*/ 6 h 40"/>
                <a:gd name="T72" fmla="*/ 13 w 33"/>
                <a:gd name="T73" fmla="*/ 7 h 40"/>
                <a:gd name="T74" fmla="*/ 11 w 33"/>
                <a:gd name="T75" fmla="*/ 9 h 40"/>
                <a:gd name="T76" fmla="*/ 9 w 33"/>
                <a:gd name="T77" fmla="*/ 12 h 40"/>
                <a:gd name="T78" fmla="*/ 8 w 33"/>
                <a:gd name="T79" fmla="*/ 16 h 40"/>
                <a:gd name="T80" fmla="*/ 26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10" y="28"/>
                    <a:pt x="10" y="29"/>
                    <a:pt x="11" y="30"/>
                  </a:cubicBezTo>
                  <a:cubicBezTo>
                    <a:pt x="12" y="31"/>
                    <a:pt x="13" y="32"/>
                    <a:pt x="14" y="32"/>
                  </a:cubicBezTo>
                  <a:cubicBezTo>
                    <a:pt x="15" y="33"/>
                    <a:pt x="16" y="33"/>
                    <a:pt x="17" y="33"/>
                  </a:cubicBezTo>
                  <a:cubicBezTo>
                    <a:pt x="18" y="33"/>
                    <a:pt x="19" y="33"/>
                    <a:pt x="20" y="33"/>
                  </a:cubicBezTo>
                  <a:cubicBezTo>
                    <a:pt x="21" y="32"/>
                    <a:pt x="21" y="32"/>
                    <a:pt x="22" y="32"/>
                  </a:cubicBezTo>
                  <a:cubicBezTo>
                    <a:pt x="23" y="32"/>
                    <a:pt x="23" y="31"/>
                    <a:pt x="24" y="31"/>
                  </a:cubicBezTo>
                  <a:cubicBezTo>
                    <a:pt x="24" y="31"/>
                    <a:pt x="25" y="30"/>
                    <a:pt x="26" y="30"/>
                  </a:cubicBezTo>
                  <a:cubicBezTo>
                    <a:pt x="30" y="35"/>
                    <a:pt x="30" y="35"/>
                    <a:pt x="30" y="35"/>
                  </a:cubicBezTo>
                  <a:cubicBezTo>
                    <a:pt x="29" y="35"/>
                    <a:pt x="28" y="36"/>
                    <a:pt x="27" y="37"/>
                  </a:cubicBezTo>
                  <a:cubicBezTo>
                    <a:pt x="27" y="37"/>
                    <a:pt x="26" y="38"/>
                    <a:pt x="25" y="38"/>
                  </a:cubicBezTo>
                  <a:cubicBezTo>
                    <a:pt x="24" y="39"/>
                    <a:pt x="22" y="39"/>
                    <a:pt x="21" y="39"/>
                  </a:cubicBezTo>
                  <a:cubicBezTo>
                    <a:pt x="20" y="39"/>
                    <a:pt x="19" y="40"/>
                    <a:pt x="17" y="40"/>
                  </a:cubicBezTo>
                  <a:cubicBezTo>
                    <a:pt x="15" y="40"/>
                    <a:pt x="14" y="39"/>
                    <a:pt x="12" y="39"/>
                  </a:cubicBezTo>
                  <a:cubicBezTo>
                    <a:pt x="11" y="38"/>
                    <a:pt x="10" y="38"/>
                    <a:pt x="8" y="37"/>
                  </a:cubicBezTo>
                  <a:cubicBezTo>
                    <a:pt x="7" y="36"/>
                    <a:pt x="6" y="35"/>
                    <a:pt x="5" y="34"/>
                  </a:cubicBezTo>
                  <a:cubicBezTo>
                    <a:pt x="5" y="34"/>
                    <a:pt x="4" y="32"/>
                    <a:pt x="3" y="31"/>
                  </a:cubicBezTo>
                  <a:cubicBezTo>
                    <a:pt x="2" y="29"/>
                    <a:pt x="1" y="28"/>
                    <a:pt x="1" y="26"/>
                  </a:cubicBezTo>
                  <a:cubicBezTo>
                    <a:pt x="1" y="24"/>
                    <a:pt x="0" y="22"/>
                    <a:pt x="0" y="20"/>
                  </a:cubicBezTo>
                  <a:cubicBezTo>
                    <a:pt x="0" y="16"/>
                    <a:pt x="1" y="13"/>
                    <a:pt x="2" y="11"/>
                  </a:cubicBezTo>
                  <a:cubicBezTo>
                    <a:pt x="2" y="8"/>
                    <a:pt x="4" y="6"/>
                    <a:pt x="5" y="5"/>
                  </a:cubicBezTo>
                  <a:cubicBezTo>
                    <a:pt x="6" y="3"/>
                    <a:pt x="8" y="2"/>
                    <a:pt x="10" y="1"/>
                  </a:cubicBezTo>
                  <a:cubicBezTo>
                    <a:pt x="12" y="0"/>
                    <a:pt x="15" y="0"/>
                    <a:pt x="17" y="0"/>
                  </a:cubicBezTo>
                  <a:cubicBezTo>
                    <a:pt x="20" y="0"/>
                    <a:pt x="22" y="0"/>
                    <a:pt x="24" y="1"/>
                  </a:cubicBezTo>
                  <a:cubicBezTo>
                    <a:pt x="26" y="2"/>
                    <a:pt x="28" y="4"/>
                    <a:pt x="29" y="5"/>
                  </a:cubicBezTo>
                  <a:cubicBezTo>
                    <a:pt x="31" y="7"/>
                    <a:pt x="32" y="9"/>
                    <a:pt x="32" y="11"/>
                  </a:cubicBezTo>
                  <a:cubicBezTo>
                    <a:pt x="33" y="14"/>
                    <a:pt x="33" y="16"/>
                    <a:pt x="33" y="19"/>
                  </a:cubicBezTo>
                  <a:close/>
                  <a:moveTo>
                    <a:pt x="26" y="16"/>
                  </a:moveTo>
                  <a:cubicBezTo>
                    <a:pt x="26" y="15"/>
                    <a:pt x="25" y="13"/>
                    <a:pt x="25" y="12"/>
                  </a:cubicBezTo>
                  <a:cubicBezTo>
                    <a:pt x="25" y="11"/>
                    <a:pt x="24" y="10"/>
                    <a:pt x="23" y="9"/>
                  </a:cubicBezTo>
                  <a:cubicBezTo>
                    <a:pt x="23" y="8"/>
                    <a:pt x="22" y="8"/>
                    <a:pt x="21" y="7"/>
                  </a:cubicBezTo>
                  <a:cubicBezTo>
                    <a:pt x="20" y="7"/>
                    <a:pt x="18" y="6"/>
                    <a:pt x="17" y="6"/>
                  </a:cubicBezTo>
                  <a:cubicBezTo>
                    <a:pt x="15" y="6"/>
                    <a:pt x="14" y="7"/>
                    <a:pt x="13" y="7"/>
                  </a:cubicBezTo>
                  <a:cubicBezTo>
                    <a:pt x="12" y="7"/>
                    <a:pt x="11" y="8"/>
                    <a:pt x="11" y="9"/>
                  </a:cubicBezTo>
                  <a:cubicBezTo>
                    <a:pt x="10" y="10"/>
                    <a:pt x="9" y="11"/>
                    <a:pt x="9" y="12"/>
                  </a:cubicBezTo>
                  <a:cubicBezTo>
                    <a:pt x="8" y="13"/>
                    <a:pt x="8" y="14"/>
                    <a:pt x="8" y="16"/>
                  </a:cubicBezTo>
                  <a:lnTo>
                    <a:pt x="26"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200" name="Freeform 37">
              <a:extLst>
                <a:ext uri="{FF2B5EF4-FFF2-40B4-BE49-F238E27FC236}">
                  <a16:creationId xmlns:a16="http://schemas.microsoft.com/office/drawing/2014/main" id="{74857EE2-44CC-4E8F-B1BB-355509B3EFE5}"/>
                </a:ext>
              </a:extLst>
            </p:cNvPr>
            <p:cNvSpPr>
              <a:spLocks/>
            </p:cNvSpPr>
            <p:nvPr userDrawn="1"/>
          </p:nvSpPr>
          <p:spPr bwMode="auto">
            <a:xfrm>
              <a:off x="3336884" y="6212575"/>
              <a:ext cx="59286" cy="99391"/>
            </a:xfrm>
            <a:custGeom>
              <a:avLst/>
              <a:gdLst>
                <a:gd name="T0" fmla="*/ 21 w 23"/>
                <a:gd name="T1" fmla="*/ 8 h 39"/>
                <a:gd name="T2" fmla="*/ 19 w 23"/>
                <a:gd name="T3" fmla="*/ 7 h 39"/>
                <a:gd name="T4" fmla="*/ 15 w 23"/>
                <a:gd name="T5" fmla="*/ 7 h 39"/>
                <a:gd name="T6" fmla="*/ 10 w 23"/>
                <a:gd name="T7" fmla="*/ 9 h 39"/>
                <a:gd name="T8" fmla="*/ 8 w 23"/>
                <a:gd name="T9" fmla="*/ 17 h 39"/>
                <a:gd name="T10" fmla="*/ 8 w 23"/>
                <a:gd name="T11" fmla="*/ 39 h 39"/>
                <a:gd name="T12" fmla="*/ 0 w 23"/>
                <a:gd name="T13" fmla="*/ 39 h 39"/>
                <a:gd name="T14" fmla="*/ 0 w 23"/>
                <a:gd name="T15" fmla="*/ 0 h 39"/>
                <a:gd name="T16" fmla="*/ 8 w 23"/>
                <a:gd name="T17" fmla="*/ 0 h 39"/>
                <a:gd name="T18" fmla="*/ 8 w 23"/>
                <a:gd name="T19" fmla="*/ 4 h 39"/>
                <a:gd name="T20" fmla="*/ 9 w 23"/>
                <a:gd name="T21" fmla="*/ 2 h 39"/>
                <a:gd name="T22" fmla="*/ 11 w 23"/>
                <a:gd name="T23" fmla="*/ 1 h 39"/>
                <a:gd name="T24" fmla="*/ 14 w 23"/>
                <a:gd name="T25" fmla="*/ 0 h 39"/>
                <a:gd name="T26" fmla="*/ 17 w 23"/>
                <a:gd name="T27" fmla="*/ 0 h 39"/>
                <a:gd name="T28" fmla="*/ 20 w 23"/>
                <a:gd name="T29" fmla="*/ 0 h 39"/>
                <a:gd name="T30" fmla="*/ 23 w 23"/>
                <a:gd name="T31" fmla="*/ 1 h 39"/>
                <a:gd name="T32" fmla="*/ 21 w 23"/>
                <a:gd name="T33" fmla="*/ 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39">
                  <a:moveTo>
                    <a:pt x="21" y="8"/>
                  </a:moveTo>
                  <a:cubicBezTo>
                    <a:pt x="20" y="8"/>
                    <a:pt x="19" y="8"/>
                    <a:pt x="19" y="7"/>
                  </a:cubicBezTo>
                  <a:cubicBezTo>
                    <a:pt x="18" y="7"/>
                    <a:pt x="17" y="7"/>
                    <a:pt x="15" y="7"/>
                  </a:cubicBezTo>
                  <a:cubicBezTo>
                    <a:pt x="13" y="7"/>
                    <a:pt x="11" y="8"/>
                    <a:pt x="10" y="9"/>
                  </a:cubicBezTo>
                  <a:cubicBezTo>
                    <a:pt x="8" y="11"/>
                    <a:pt x="8" y="14"/>
                    <a:pt x="8" y="17"/>
                  </a:cubicBezTo>
                  <a:cubicBezTo>
                    <a:pt x="8" y="39"/>
                    <a:pt x="8" y="39"/>
                    <a:pt x="8" y="39"/>
                  </a:cubicBezTo>
                  <a:cubicBezTo>
                    <a:pt x="0" y="39"/>
                    <a:pt x="0" y="39"/>
                    <a:pt x="0" y="39"/>
                  </a:cubicBezTo>
                  <a:cubicBezTo>
                    <a:pt x="0" y="0"/>
                    <a:pt x="0" y="0"/>
                    <a:pt x="0" y="0"/>
                  </a:cubicBezTo>
                  <a:cubicBezTo>
                    <a:pt x="8" y="0"/>
                    <a:pt x="8" y="0"/>
                    <a:pt x="8" y="0"/>
                  </a:cubicBezTo>
                  <a:cubicBezTo>
                    <a:pt x="8" y="4"/>
                    <a:pt x="8" y="4"/>
                    <a:pt x="8" y="4"/>
                  </a:cubicBezTo>
                  <a:cubicBezTo>
                    <a:pt x="8" y="3"/>
                    <a:pt x="9" y="3"/>
                    <a:pt x="9" y="2"/>
                  </a:cubicBezTo>
                  <a:cubicBezTo>
                    <a:pt x="10" y="2"/>
                    <a:pt x="11" y="1"/>
                    <a:pt x="11" y="1"/>
                  </a:cubicBezTo>
                  <a:cubicBezTo>
                    <a:pt x="12" y="0"/>
                    <a:pt x="13" y="0"/>
                    <a:pt x="14" y="0"/>
                  </a:cubicBezTo>
                  <a:cubicBezTo>
                    <a:pt x="15" y="0"/>
                    <a:pt x="16" y="0"/>
                    <a:pt x="17" y="0"/>
                  </a:cubicBezTo>
                  <a:cubicBezTo>
                    <a:pt x="18" y="0"/>
                    <a:pt x="19" y="0"/>
                    <a:pt x="20" y="0"/>
                  </a:cubicBezTo>
                  <a:cubicBezTo>
                    <a:pt x="21" y="0"/>
                    <a:pt x="22" y="1"/>
                    <a:pt x="23" y="1"/>
                  </a:cubicBezTo>
                  <a:lnTo>
                    <a:pt x="21" y="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201" name="Freeform 38">
              <a:extLst>
                <a:ext uri="{FF2B5EF4-FFF2-40B4-BE49-F238E27FC236}">
                  <a16:creationId xmlns:a16="http://schemas.microsoft.com/office/drawing/2014/main" id="{D39EC8B1-952E-4BF5-9735-6A38584161BC}"/>
                </a:ext>
              </a:extLst>
            </p:cNvPr>
            <p:cNvSpPr>
              <a:spLocks/>
            </p:cNvSpPr>
            <p:nvPr userDrawn="1"/>
          </p:nvSpPr>
          <p:spPr bwMode="auto">
            <a:xfrm>
              <a:off x="3451969" y="6174213"/>
              <a:ext cx="55799" cy="139497"/>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2 w 22"/>
                <a:gd name="T25" fmla="*/ 0 h 55"/>
                <a:gd name="T26" fmla="*/ 12 w 22"/>
                <a:gd name="T27" fmla="*/ 15 h 55"/>
                <a:gd name="T28" fmla="*/ 22 w 22"/>
                <a:gd name="T29" fmla="*/ 15 h 55"/>
                <a:gd name="T30" fmla="*/ 22 w 22"/>
                <a:gd name="T31" fmla="*/ 22 h 55"/>
                <a:gd name="T32" fmla="*/ 12 w 22"/>
                <a:gd name="T33" fmla="*/ 22 h 55"/>
                <a:gd name="T34" fmla="*/ 12 w 22"/>
                <a:gd name="T35" fmla="*/ 43 h 55"/>
                <a:gd name="T36" fmla="*/ 13 w 22"/>
                <a:gd name="T37" fmla="*/ 45 h 55"/>
                <a:gd name="T38" fmla="*/ 13 w 22"/>
                <a:gd name="T39" fmla="*/ 47 h 55"/>
                <a:gd name="T40" fmla="*/ 15 w 22"/>
                <a:gd name="T41" fmla="*/ 47 h 55"/>
                <a:gd name="T42" fmla="*/ 16 w 22"/>
                <a:gd name="T43" fmla="*/ 48 h 55"/>
                <a:gd name="T44" fmla="*/ 19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2" y="55"/>
                    <a:pt x="11" y="54"/>
                    <a:pt x="10" y="54"/>
                  </a:cubicBezTo>
                  <a:cubicBezTo>
                    <a:pt x="9" y="54"/>
                    <a:pt x="8"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2"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202" name="Freeform 39">
              <a:extLst>
                <a:ext uri="{FF2B5EF4-FFF2-40B4-BE49-F238E27FC236}">
                  <a16:creationId xmlns:a16="http://schemas.microsoft.com/office/drawing/2014/main" id="{EA37D3DF-3401-44BD-97F4-F423BFC87A10}"/>
                </a:ext>
              </a:extLst>
            </p:cNvPr>
            <p:cNvSpPr>
              <a:spLocks/>
            </p:cNvSpPr>
            <p:nvPr userDrawn="1"/>
          </p:nvSpPr>
          <p:spPr bwMode="auto">
            <a:xfrm>
              <a:off x="3530436" y="6174213"/>
              <a:ext cx="80211" cy="137753"/>
            </a:xfrm>
            <a:custGeom>
              <a:avLst/>
              <a:gdLst>
                <a:gd name="T0" fmla="*/ 23 w 31"/>
                <a:gd name="T1" fmla="*/ 54 h 54"/>
                <a:gd name="T2" fmla="*/ 23 w 31"/>
                <a:gd name="T3" fmla="*/ 32 h 54"/>
                <a:gd name="T4" fmla="*/ 21 w 31"/>
                <a:gd name="T5" fmla="*/ 24 h 54"/>
                <a:gd name="T6" fmla="*/ 15 w 31"/>
                <a:gd name="T7" fmla="*/ 22 h 54"/>
                <a:gd name="T8" fmla="*/ 12 w 31"/>
                <a:gd name="T9" fmla="*/ 22 h 54"/>
                <a:gd name="T10" fmla="*/ 9 w 31"/>
                <a:gd name="T11" fmla="*/ 24 h 54"/>
                <a:gd name="T12" fmla="*/ 8 w 31"/>
                <a:gd name="T13" fmla="*/ 27 h 54"/>
                <a:gd name="T14" fmla="*/ 7 w 31"/>
                <a:gd name="T15" fmla="*/ 31 h 54"/>
                <a:gd name="T16" fmla="*/ 7 w 31"/>
                <a:gd name="T17" fmla="*/ 54 h 54"/>
                <a:gd name="T18" fmla="*/ 0 w 31"/>
                <a:gd name="T19" fmla="*/ 54 h 54"/>
                <a:gd name="T20" fmla="*/ 0 w 31"/>
                <a:gd name="T21" fmla="*/ 4 h 54"/>
                <a:gd name="T22" fmla="*/ 7 w 31"/>
                <a:gd name="T23" fmla="*/ 0 h 54"/>
                <a:gd name="T24" fmla="*/ 7 w 31"/>
                <a:gd name="T25" fmla="*/ 19 h 54"/>
                <a:gd name="T26" fmla="*/ 9 w 31"/>
                <a:gd name="T27" fmla="*/ 17 h 54"/>
                <a:gd name="T28" fmla="*/ 11 w 31"/>
                <a:gd name="T29" fmla="*/ 16 h 54"/>
                <a:gd name="T30" fmla="*/ 14 w 31"/>
                <a:gd name="T31" fmla="*/ 15 h 54"/>
                <a:gd name="T32" fmla="*/ 17 w 31"/>
                <a:gd name="T33" fmla="*/ 15 h 54"/>
                <a:gd name="T34" fmla="*/ 23 w 31"/>
                <a:gd name="T35" fmla="*/ 16 h 54"/>
                <a:gd name="T36" fmla="*/ 27 w 31"/>
                <a:gd name="T37" fmla="*/ 19 h 54"/>
                <a:gd name="T38" fmla="*/ 30 w 31"/>
                <a:gd name="T39" fmla="*/ 24 h 54"/>
                <a:gd name="T40" fmla="*/ 31 w 31"/>
                <a:gd name="T41" fmla="*/ 32 h 54"/>
                <a:gd name="T42" fmla="*/ 31 w 31"/>
                <a:gd name="T43" fmla="*/ 54 h 54"/>
                <a:gd name="T44" fmla="*/ 23 w 31"/>
                <a:gd name="T4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4">
                  <a:moveTo>
                    <a:pt x="23" y="54"/>
                  </a:moveTo>
                  <a:cubicBezTo>
                    <a:pt x="23" y="32"/>
                    <a:pt x="23" y="32"/>
                    <a:pt x="23" y="32"/>
                  </a:cubicBezTo>
                  <a:cubicBezTo>
                    <a:pt x="23" y="28"/>
                    <a:pt x="22" y="26"/>
                    <a:pt x="21" y="24"/>
                  </a:cubicBezTo>
                  <a:cubicBezTo>
                    <a:pt x="20" y="22"/>
                    <a:pt x="18" y="22"/>
                    <a:pt x="15" y="22"/>
                  </a:cubicBezTo>
                  <a:cubicBezTo>
                    <a:pt x="14" y="22"/>
                    <a:pt x="13" y="22"/>
                    <a:pt x="12" y="22"/>
                  </a:cubicBezTo>
                  <a:cubicBezTo>
                    <a:pt x="11" y="22"/>
                    <a:pt x="10" y="23"/>
                    <a:pt x="9" y="24"/>
                  </a:cubicBezTo>
                  <a:cubicBezTo>
                    <a:pt x="9" y="25"/>
                    <a:pt x="8" y="26"/>
                    <a:pt x="8" y="27"/>
                  </a:cubicBezTo>
                  <a:cubicBezTo>
                    <a:pt x="7" y="28"/>
                    <a:pt x="7" y="30"/>
                    <a:pt x="7" y="31"/>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8" y="18"/>
                    <a:pt x="9" y="17"/>
                  </a:cubicBezTo>
                  <a:cubicBezTo>
                    <a:pt x="10" y="17"/>
                    <a:pt x="10" y="16"/>
                    <a:pt x="11" y="16"/>
                  </a:cubicBezTo>
                  <a:cubicBezTo>
                    <a:pt x="12" y="15"/>
                    <a:pt x="13" y="15"/>
                    <a:pt x="14" y="15"/>
                  </a:cubicBezTo>
                  <a:cubicBezTo>
                    <a:pt x="15" y="15"/>
                    <a:pt x="16" y="15"/>
                    <a:pt x="17" y="15"/>
                  </a:cubicBezTo>
                  <a:cubicBezTo>
                    <a:pt x="19" y="15"/>
                    <a:pt x="21" y="15"/>
                    <a:pt x="23" y="16"/>
                  </a:cubicBezTo>
                  <a:cubicBezTo>
                    <a:pt x="25" y="16"/>
                    <a:pt x="26" y="17"/>
                    <a:pt x="27" y="19"/>
                  </a:cubicBezTo>
                  <a:cubicBezTo>
                    <a:pt x="28" y="20"/>
                    <a:pt x="29" y="22"/>
                    <a:pt x="30" y="24"/>
                  </a:cubicBezTo>
                  <a:cubicBezTo>
                    <a:pt x="30" y="27"/>
                    <a:pt x="31" y="29"/>
                    <a:pt x="31" y="32"/>
                  </a:cubicBezTo>
                  <a:cubicBezTo>
                    <a:pt x="31" y="54"/>
                    <a:pt x="31" y="54"/>
                    <a:pt x="31" y="54"/>
                  </a:cubicBezTo>
                  <a:lnTo>
                    <a:pt x="23" y="5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203" name="Freeform 40">
              <a:extLst>
                <a:ext uri="{FF2B5EF4-FFF2-40B4-BE49-F238E27FC236}">
                  <a16:creationId xmlns:a16="http://schemas.microsoft.com/office/drawing/2014/main" id="{7DFA4B46-95EA-4D4D-800F-4D2DB7BB66E0}"/>
                </a:ext>
              </a:extLst>
            </p:cNvPr>
            <p:cNvSpPr>
              <a:spLocks noEditPoints="1"/>
            </p:cNvSpPr>
            <p:nvPr userDrawn="1"/>
          </p:nvSpPr>
          <p:spPr bwMode="auto">
            <a:xfrm>
              <a:off x="3628084" y="6212575"/>
              <a:ext cx="83698" cy="101135"/>
            </a:xfrm>
            <a:custGeom>
              <a:avLst/>
              <a:gdLst>
                <a:gd name="T0" fmla="*/ 33 w 33"/>
                <a:gd name="T1" fmla="*/ 19 h 40"/>
                <a:gd name="T2" fmla="*/ 33 w 33"/>
                <a:gd name="T3" fmla="*/ 21 h 40"/>
                <a:gd name="T4" fmla="*/ 33 w 33"/>
                <a:gd name="T5" fmla="*/ 22 h 40"/>
                <a:gd name="T6" fmla="*/ 7 w 33"/>
                <a:gd name="T7" fmla="*/ 22 h 40"/>
                <a:gd name="T8" fmla="*/ 9 w 33"/>
                <a:gd name="T9" fmla="*/ 27 h 40"/>
                <a:gd name="T10" fmla="*/ 11 w 33"/>
                <a:gd name="T11" fmla="*/ 30 h 40"/>
                <a:gd name="T12" fmla="*/ 14 w 33"/>
                <a:gd name="T13" fmla="*/ 32 h 40"/>
                <a:gd name="T14" fmla="*/ 17 w 33"/>
                <a:gd name="T15" fmla="*/ 33 h 40"/>
                <a:gd name="T16" fmla="*/ 19 w 33"/>
                <a:gd name="T17" fmla="*/ 33 h 40"/>
                <a:gd name="T18" fmla="*/ 22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1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5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9 w 33"/>
                <a:gd name="T77" fmla="*/ 12 h 40"/>
                <a:gd name="T78" fmla="*/ 8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7" y="22"/>
                    <a:pt x="7" y="22"/>
                    <a:pt x="7"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19" y="33"/>
                  </a:cubicBezTo>
                  <a:cubicBezTo>
                    <a:pt x="20" y="32"/>
                    <a:pt x="21" y="32"/>
                    <a:pt x="22" y="32"/>
                  </a:cubicBezTo>
                  <a:cubicBezTo>
                    <a:pt x="22" y="32"/>
                    <a:pt x="23" y="31"/>
                    <a:pt x="23" y="31"/>
                  </a:cubicBezTo>
                  <a:cubicBezTo>
                    <a:pt x="24" y="31"/>
                    <a:pt x="25"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3"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0"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5" y="16"/>
                  </a:moveTo>
                  <a:cubicBezTo>
                    <a:pt x="25" y="15"/>
                    <a:pt x="25" y="13"/>
                    <a:pt x="25"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5"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204" name="Freeform 41">
              <a:extLst>
                <a:ext uri="{FF2B5EF4-FFF2-40B4-BE49-F238E27FC236}">
                  <a16:creationId xmlns:a16="http://schemas.microsoft.com/office/drawing/2014/main" id="{EF5012BA-3255-4BEF-8F4F-9117A6BEF324}"/>
                </a:ext>
              </a:extLst>
            </p:cNvPr>
            <p:cNvSpPr>
              <a:spLocks noEditPoints="1"/>
            </p:cNvSpPr>
            <p:nvPr userDrawn="1"/>
          </p:nvSpPr>
          <p:spPr bwMode="auto">
            <a:xfrm>
              <a:off x="3772813" y="6212575"/>
              <a:ext cx="81955" cy="101135"/>
            </a:xfrm>
            <a:custGeom>
              <a:avLst/>
              <a:gdLst>
                <a:gd name="T0" fmla="*/ 24 w 32"/>
                <a:gd name="T1" fmla="*/ 39 h 40"/>
                <a:gd name="T2" fmla="*/ 24 w 32"/>
                <a:gd name="T3" fmla="*/ 35 h 40"/>
                <a:gd name="T4" fmla="*/ 22 w 32"/>
                <a:gd name="T5" fmla="*/ 37 h 40"/>
                <a:gd name="T6" fmla="*/ 20 w 32"/>
                <a:gd name="T7" fmla="*/ 38 h 40"/>
                <a:gd name="T8" fmla="*/ 17 w 32"/>
                <a:gd name="T9" fmla="*/ 39 h 40"/>
                <a:gd name="T10" fmla="*/ 14 w 32"/>
                <a:gd name="T11" fmla="*/ 40 h 40"/>
                <a:gd name="T12" fmla="*/ 9 w 32"/>
                <a:gd name="T13" fmla="*/ 39 h 40"/>
                <a:gd name="T14" fmla="*/ 5 w 32"/>
                <a:gd name="T15" fmla="*/ 37 h 40"/>
                <a:gd name="T16" fmla="*/ 2 w 32"/>
                <a:gd name="T17" fmla="*/ 33 h 40"/>
                <a:gd name="T18" fmla="*/ 0 w 32"/>
                <a:gd name="T19" fmla="*/ 27 h 40"/>
                <a:gd name="T20" fmla="*/ 2 w 32"/>
                <a:gd name="T21" fmla="*/ 21 h 40"/>
                <a:gd name="T22" fmla="*/ 5 w 32"/>
                <a:gd name="T23" fmla="*/ 17 h 40"/>
                <a:gd name="T24" fmla="*/ 10 w 32"/>
                <a:gd name="T25" fmla="*/ 15 h 40"/>
                <a:gd name="T26" fmla="*/ 16 w 32"/>
                <a:gd name="T27" fmla="*/ 14 h 40"/>
                <a:gd name="T28" fmla="*/ 21 w 32"/>
                <a:gd name="T29" fmla="*/ 15 h 40"/>
                <a:gd name="T30" fmla="*/ 24 w 32"/>
                <a:gd name="T31" fmla="*/ 16 h 40"/>
                <a:gd name="T32" fmla="*/ 24 w 32"/>
                <a:gd name="T33" fmla="*/ 13 h 40"/>
                <a:gd name="T34" fmla="*/ 22 w 32"/>
                <a:gd name="T35" fmla="*/ 8 h 40"/>
                <a:gd name="T36" fmla="*/ 17 w 32"/>
                <a:gd name="T37" fmla="*/ 6 h 40"/>
                <a:gd name="T38" fmla="*/ 12 w 32"/>
                <a:gd name="T39" fmla="*/ 7 h 40"/>
                <a:gd name="T40" fmla="*/ 7 w 32"/>
                <a:gd name="T41" fmla="*/ 9 h 40"/>
                <a:gd name="T42" fmla="*/ 4 w 32"/>
                <a:gd name="T43" fmla="*/ 3 h 40"/>
                <a:gd name="T44" fmla="*/ 10 w 32"/>
                <a:gd name="T45" fmla="*/ 0 h 40"/>
                <a:gd name="T46" fmla="*/ 17 w 32"/>
                <a:gd name="T47" fmla="*/ 0 h 40"/>
                <a:gd name="T48" fmla="*/ 23 w 32"/>
                <a:gd name="T49" fmla="*/ 0 h 40"/>
                <a:gd name="T50" fmla="*/ 28 w 32"/>
                <a:gd name="T51" fmla="*/ 3 h 40"/>
                <a:gd name="T52" fmla="*/ 31 w 32"/>
                <a:gd name="T53" fmla="*/ 7 h 40"/>
                <a:gd name="T54" fmla="*/ 32 w 32"/>
                <a:gd name="T55" fmla="*/ 12 h 40"/>
                <a:gd name="T56" fmla="*/ 32 w 32"/>
                <a:gd name="T57" fmla="*/ 39 h 40"/>
                <a:gd name="T58" fmla="*/ 24 w 32"/>
                <a:gd name="T59" fmla="*/ 39 h 40"/>
                <a:gd name="T60" fmla="*/ 24 w 32"/>
                <a:gd name="T61" fmla="*/ 22 h 40"/>
                <a:gd name="T62" fmla="*/ 22 w 32"/>
                <a:gd name="T63" fmla="*/ 22 h 40"/>
                <a:gd name="T64" fmla="*/ 21 w 32"/>
                <a:gd name="T65" fmla="*/ 21 h 40"/>
                <a:gd name="T66" fmla="*/ 18 w 32"/>
                <a:gd name="T67" fmla="*/ 21 h 40"/>
                <a:gd name="T68" fmla="*/ 16 w 32"/>
                <a:gd name="T69" fmla="*/ 21 h 40"/>
                <a:gd name="T70" fmla="*/ 10 w 32"/>
                <a:gd name="T71" fmla="*/ 22 h 40"/>
                <a:gd name="T72" fmla="*/ 8 w 32"/>
                <a:gd name="T73" fmla="*/ 26 h 40"/>
                <a:gd name="T74" fmla="*/ 8 w 32"/>
                <a:gd name="T75" fmla="*/ 29 h 40"/>
                <a:gd name="T76" fmla="*/ 10 w 32"/>
                <a:gd name="T77" fmla="*/ 31 h 40"/>
                <a:gd name="T78" fmla="*/ 12 w 32"/>
                <a:gd name="T79" fmla="*/ 32 h 40"/>
                <a:gd name="T80" fmla="*/ 15 w 32"/>
                <a:gd name="T81" fmla="*/ 33 h 40"/>
                <a:gd name="T82" fmla="*/ 18 w 32"/>
                <a:gd name="T83" fmla="*/ 32 h 40"/>
                <a:gd name="T84" fmla="*/ 21 w 32"/>
                <a:gd name="T85" fmla="*/ 31 h 40"/>
                <a:gd name="T86" fmla="*/ 23 w 32"/>
                <a:gd name="T87" fmla="*/ 30 h 40"/>
                <a:gd name="T88" fmla="*/ 24 w 32"/>
                <a:gd name="T89" fmla="*/ 28 h 40"/>
                <a:gd name="T90" fmla="*/ 24 w 32"/>
                <a:gd name="T91" fmla="*/ 22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2" h="40">
                  <a:moveTo>
                    <a:pt x="24" y="39"/>
                  </a:moveTo>
                  <a:cubicBezTo>
                    <a:pt x="24" y="35"/>
                    <a:pt x="24" y="35"/>
                    <a:pt x="24" y="35"/>
                  </a:cubicBezTo>
                  <a:cubicBezTo>
                    <a:pt x="23" y="36"/>
                    <a:pt x="23" y="37"/>
                    <a:pt x="22" y="37"/>
                  </a:cubicBezTo>
                  <a:cubicBezTo>
                    <a:pt x="21" y="37"/>
                    <a:pt x="21" y="38"/>
                    <a:pt x="20" y="38"/>
                  </a:cubicBezTo>
                  <a:cubicBezTo>
                    <a:pt x="19" y="39"/>
                    <a:pt x="18" y="39"/>
                    <a:pt x="17" y="39"/>
                  </a:cubicBezTo>
                  <a:cubicBezTo>
                    <a:pt x="16" y="39"/>
                    <a:pt x="15" y="40"/>
                    <a:pt x="14" y="40"/>
                  </a:cubicBezTo>
                  <a:cubicBezTo>
                    <a:pt x="12" y="40"/>
                    <a:pt x="11" y="39"/>
                    <a:pt x="9" y="39"/>
                  </a:cubicBezTo>
                  <a:cubicBezTo>
                    <a:pt x="7" y="38"/>
                    <a:pt x="6" y="38"/>
                    <a:pt x="5" y="37"/>
                  </a:cubicBezTo>
                  <a:cubicBezTo>
                    <a:pt x="3" y="36"/>
                    <a:pt x="2" y="34"/>
                    <a:pt x="2" y="33"/>
                  </a:cubicBezTo>
                  <a:cubicBezTo>
                    <a:pt x="1" y="31"/>
                    <a:pt x="0" y="29"/>
                    <a:pt x="0" y="27"/>
                  </a:cubicBezTo>
                  <a:cubicBezTo>
                    <a:pt x="0" y="24"/>
                    <a:pt x="1" y="23"/>
                    <a:pt x="2" y="21"/>
                  </a:cubicBezTo>
                  <a:cubicBezTo>
                    <a:pt x="2" y="20"/>
                    <a:pt x="3" y="18"/>
                    <a:pt x="5" y="17"/>
                  </a:cubicBezTo>
                  <a:cubicBezTo>
                    <a:pt x="6" y="16"/>
                    <a:pt x="8" y="15"/>
                    <a:pt x="10" y="15"/>
                  </a:cubicBezTo>
                  <a:cubicBezTo>
                    <a:pt x="12" y="14"/>
                    <a:pt x="14" y="14"/>
                    <a:pt x="16" y="14"/>
                  </a:cubicBezTo>
                  <a:cubicBezTo>
                    <a:pt x="18" y="14"/>
                    <a:pt x="19" y="14"/>
                    <a:pt x="21" y="15"/>
                  </a:cubicBezTo>
                  <a:cubicBezTo>
                    <a:pt x="22" y="15"/>
                    <a:pt x="23" y="15"/>
                    <a:pt x="24" y="16"/>
                  </a:cubicBezTo>
                  <a:cubicBezTo>
                    <a:pt x="24" y="13"/>
                    <a:pt x="24" y="13"/>
                    <a:pt x="24" y="13"/>
                  </a:cubicBezTo>
                  <a:cubicBezTo>
                    <a:pt x="24" y="11"/>
                    <a:pt x="24" y="9"/>
                    <a:pt x="22" y="8"/>
                  </a:cubicBezTo>
                  <a:cubicBezTo>
                    <a:pt x="21" y="7"/>
                    <a:pt x="19" y="6"/>
                    <a:pt x="17" y="6"/>
                  </a:cubicBezTo>
                  <a:cubicBezTo>
                    <a:pt x="15" y="6"/>
                    <a:pt x="13" y="6"/>
                    <a:pt x="12" y="7"/>
                  </a:cubicBezTo>
                  <a:cubicBezTo>
                    <a:pt x="10" y="7"/>
                    <a:pt x="9" y="8"/>
                    <a:pt x="7" y="9"/>
                  </a:cubicBezTo>
                  <a:cubicBezTo>
                    <a:pt x="4" y="3"/>
                    <a:pt x="4" y="3"/>
                    <a:pt x="4" y="3"/>
                  </a:cubicBezTo>
                  <a:cubicBezTo>
                    <a:pt x="6" y="2"/>
                    <a:pt x="8" y="1"/>
                    <a:pt x="10" y="0"/>
                  </a:cubicBezTo>
                  <a:cubicBezTo>
                    <a:pt x="12" y="0"/>
                    <a:pt x="15" y="0"/>
                    <a:pt x="17" y="0"/>
                  </a:cubicBezTo>
                  <a:cubicBezTo>
                    <a:pt x="19" y="0"/>
                    <a:pt x="21" y="0"/>
                    <a:pt x="23" y="0"/>
                  </a:cubicBezTo>
                  <a:cubicBezTo>
                    <a:pt x="25" y="1"/>
                    <a:pt x="26" y="2"/>
                    <a:pt x="28" y="3"/>
                  </a:cubicBezTo>
                  <a:cubicBezTo>
                    <a:pt x="29" y="4"/>
                    <a:pt x="30" y="5"/>
                    <a:pt x="31" y="7"/>
                  </a:cubicBezTo>
                  <a:cubicBezTo>
                    <a:pt x="31" y="8"/>
                    <a:pt x="32" y="10"/>
                    <a:pt x="32" y="12"/>
                  </a:cubicBezTo>
                  <a:cubicBezTo>
                    <a:pt x="32" y="39"/>
                    <a:pt x="32" y="39"/>
                    <a:pt x="32" y="39"/>
                  </a:cubicBezTo>
                  <a:lnTo>
                    <a:pt x="24" y="39"/>
                  </a:lnTo>
                  <a:close/>
                  <a:moveTo>
                    <a:pt x="24" y="22"/>
                  </a:moveTo>
                  <a:cubicBezTo>
                    <a:pt x="24" y="22"/>
                    <a:pt x="23" y="22"/>
                    <a:pt x="22" y="22"/>
                  </a:cubicBezTo>
                  <a:cubicBezTo>
                    <a:pt x="22" y="21"/>
                    <a:pt x="21" y="21"/>
                    <a:pt x="21" y="21"/>
                  </a:cubicBezTo>
                  <a:cubicBezTo>
                    <a:pt x="20" y="21"/>
                    <a:pt x="19" y="21"/>
                    <a:pt x="18" y="21"/>
                  </a:cubicBezTo>
                  <a:cubicBezTo>
                    <a:pt x="17" y="21"/>
                    <a:pt x="17" y="21"/>
                    <a:pt x="16" y="21"/>
                  </a:cubicBezTo>
                  <a:cubicBezTo>
                    <a:pt x="13" y="21"/>
                    <a:pt x="11" y="21"/>
                    <a:pt x="10" y="22"/>
                  </a:cubicBezTo>
                  <a:cubicBezTo>
                    <a:pt x="8" y="23"/>
                    <a:pt x="8" y="25"/>
                    <a:pt x="8" y="26"/>
                  </a:cubicBezTo>
                  <a:cubicBezTo>
                    <a:pt x="8" y="28"/>
                    <a:pt x="8" y="29"/>
                    <a:pt x="8" y="29"/>
                  </a:cubicBezTo>
                  <a:cubicBezTo>
                    <a:pt x="9" y="30"/>
                    <a:pt x="9" y="31"/>
                    <a:pt x="10" y="31"/>
                  </a:cubicBezTo>
                  <a:cubicBezTo>
                    <a:pt x="10" y="32"/>
                    <a:pt x="11" y="32"/>
                    <a:pt x="12" y="32"/>
                  </a:cubicBezTo>
                  <a:cubicBezTo>
                    <a:pt x="13" y="33"/>
                    <a:pt x="14" y="33"/>
                    <a:pt x="15" y="33"/>
                  </a:cubicBezTo>
                  <a:cubicBezTo>
                    <a:pt x="16" y="33"/>
                    <a:pt x="17" y="33"/>
                    <a:pt x="18" y="32"/>
                  </a:cubicBezTo>
                  <a:cubicBezTo>
                    <a:pt x="19" y="32"/>
                    <a:pt x="20" y="32"/>
                    <a:pt x="21" y="31"/>
                  </a:cubicBezTo>
                  <a:cubicBezTo>
                    <a:pt x="21" y="31"/>
                    <a:pt x="22" y="30"/>
                    <a:pt x="23" y="30"/>
                  </a:cubicBezTo>
                  <a:cubicBezTo>
                    <a:pt x="23" y="29"/>
                    <a:pt x="24" y="28"/>
                    <a:pt x="24" y="28"/>
                  </a:cubicBezTo>
                  <a:lnTo>
                    <a:pt x="24" y="2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205" name="Freeform 42">
              <a:extLst>
                <a:ext uri="{FF2B5EF4-FFF2-40B4-BE49-F238E27FC236}">
                  <a16:creationId xmlns:a16="http://schemas.microsoft.com/office/drawing/2014/main" id="{223989A0-E246-4806-AF7E-9D6C2B1DD489}"/>
                </a:ext>
              </a:extLst>
            </p:cNvPr>
            <p:cNvSpPr>
              <a:spLocks/>
            </p:cNvSpPr>
            <p:nvPr userDrawn="1"/>
          </p:nvSpPr>
          <p:spPr bwMode="auto">
            <a:xfrm>
              <a:off x="3877436" y="6212575"/>
              <a:ext cx="78468" cy="99391"/>
            </a:xfrm>
            <a:custGeom>
              <a:avLst/>
              <a:gdLst>
                <a:gd name="T0" fmla="*/ 23 w 31"/>
                <a:gd name="T1" fmla="*/ 39 h 39"/>
                <a:gd name="T2" fmla="*/ 23 w 31"/>
                <a:gd name="T3" fmla="*/ 17 h 39"/>
                <a:gd name="T4" fmla="*/ 22 w 31"/>
                <a:gd name="T5" fmla="*/ 9 h 39"/>
                <a:gd name="T6" fmla="*/ 15 w 31"/>
                <a:gd name="T7" fmla="*/ 7 h 39"/>
                <a:gd name="T8" fmla="*/ 12 w 31"/>
                <a:gd name="T9" fmla="*/ 7 h 39"/>
                <a:gd name="T10" fmla="*/ 10 w 31"/>
                <a:gd name="T11" fmla="*/ 9 h 39"/>
                <a:gd name="T12" fmla="*/ 8 w 31"/>
                <a:gd name="T13" fmla="*/ 12 h 39"/>
                <a:gd name="T14" fmla="*/ 8 w 31"/>
                <a:gd name="T15" fmla="*/ 16 h 39"/>
                <a:gd name="T16" fmla="*/ 8 w 31"/>
                <a:gd name="T17" fmla="*/ 39 h 39"/>
                <a:gd name="T18" fmla="*/ 0 w 31"/>
                <a:gd name="T19" fmla="*/ 39 h 39"/>
                <a:gd name="T20" fmla="*/ 0 w 31"/>
                <a:gd name="T21" fmla="*/ 0 h 39"/>
                <a:gd name="T22" fmla="*/ 8 w 31"/>
                <a:gd name="T23" fmla="*/ 0 h 39"/>
                <a:gd name="T24" fmla="*/ 8 w 31"/>
                <a:gd name="T25" fmla="*/ 4 h 39"/>
                <a:gd name="T26" fmla="*/ 9 w 31"/>
                <a:gd name="T27" fmla="*/ 2 h 39"/>
                <a:gd name="T28" fmla="*/ 12 w 31"/>
                <a:gd name="T29" fmla="*/ 1 h 39"/>
                <a:gd name="T30" fmla="*/ 14 w 31"/>
                <a:gd name="T31" fmla="*/ 0 h 39"/>
                <a:gd name="T32" fmla="*/ 17 w 31"/>
                <a:gd name="T33" fmla="*/ 0 h 39"/>
                <a:gd name="T34" fmla="*/ 23 w 31"/>
                <a:gd name="T35" fmla="*/ 1 h 39"/>
                <a:gd name="T36" fmla="*/ 28 w 31"/>
                <a:gd name="T37" fmla="*/ 4 h 39"/>
                <a:gd name="T38" fmla="*/ 30 w 31"/>
                <a:gd name="T39" fmla="*/ 9 h 39"/>
                <a:gd name="T40" fmla="*/ 31 w 31"/>
                <a:gd name="T41" fmla="*/ 17 h 39"/>
                <a:gd name="T42" fmla="*/ 31 w 31"/>
                <a:gd name="T43" fmla="*/ 39 h 39"/>
                <a:gd name="T44" fmla="*/ 23 w 31"/>
                <a:gd name="T45"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39">
                  <a:moveTo>
                    <a:pt x="23" y="39"/>
                  </a:moveTo>
                  <a:cubicBezTo>
                    <a:pt x="23" y="17"/>
                    <a:pt x="23" y="17"/>
                    <a:pt x="23" y="17"/>
                  </a:cubicBezTo>
                  <a:cubicBezTo>
                    <a:pt x="23" y="14"/>
                    <a:pt x="23" y="11"/>
                    <a:pt x="22" y="9"/>
                  </a:cubicBezTo>
                  <a:cubicBezTo>
                    <a:pt x="20" y="7"/>
                    <a:pt x="18" y="7"/>
                    <a:pt x="15" y="7"/>
                  </a:cubicBezTo>
                  <a:cubicBezTo>
                    <a:pt x="14" y="7"/>
                    <a:pt x="13" y="7"/>
                    <a:pt x="12" y="7"/>
                  </a:cubicBezTo>
                  <a:cubicBezTo>
                    <a:pt x="11" y="8"/>
                    <a:pt x="10" y="8"/>
                    <a:pt x="10" y="9"/>
                  </a:cubicBezTo>
                  <a:cubicBezTo>
                    <a:pt x="9" y="10"/>
                    <a:pt x="8" y="11"/>
                    <a:pt x="8" y="12"/>
                  </a:cubicBezTo>
                  <a:cubicBezTo>
                    <a:pt x="8" y="14"/>
                    <a:pt x="8" y="15"/>
                    <a:pt x="8" y="16"/>
                  </a:cubicBezTo>
                  <a:cubicBezTo>
                    <a:pt x="8" y="39"/>
                    <a:pt x="8" y="39"/>
                    <a:pt x="8" y="39"/>
                  </a:cubicBezTo>
                  <a:cubicBezTo>
                    <a:pt x="0" y="39"/>
                    <a:pt x="0" y="39"/>
                    <a:pt x="0" y="39"/>
                  </a:cubicBezTo>
                  <a:cubicBezTo>
                    <a:pt x="0" y="0"/>
                    <a:pt x="0" y="0"/>
                    <a:pt x="0" y="0"/>
                  </a:cubicBezTo>
                  <a:cubicBezTo>
                    <a:pt x="8" y="0"/>
                    <a:pt x="8" y="0"/>
                    <a:pt x="8" y="0"/>
                  </a:cubicBezTo>
                  <a:cubicBezTo>
                    <a:pt x="8" y="4"/>
                    <a:pt x="8" y="4"/>
                    <a:pt x="8" y="4"/>
                  </a:cubicBezTo>
                  <a:cubicBezTo>
                    <a:pt x="8" y="3"/>
                    <a:pt x="9" y="3"/>
                    <a:pt x="9" y="2"/>
                  </a:cubicBezTo>
                  <a:cubicBezTo>
                    <a:pt x="10" y="2"/>
                    <a:pt x="11" y="1"/>
                    <a:pt x="12" y="1"/>
                  </a:cubicBezTo>
                  <a:cubicBezTo>
                    <a:pt x="12" y="0"/>
                    <a:pt x="13" y="0"/>
                    <a:pt x="14" y="0"/>
                  </a:cubicBezTo>
                  <a:cubicBezTo>
                    <a:pt x="15" y="0"/>
                    <a:pt x="16" y="0"/>
                    <a:pt x="17" y="0"/>
                  </a:cubicBezTo>
                  <a:cubicBezTo>
                    <a:pt x="20" y="0"/>
                    <a:pt x="22" y="0"/>
                    <a:pt x="23" y="1"/>
                  </a:cubicBezTo>
                  <a:cubicBezTo>
                    <a:pt x="25" y="1"/>
                    <a:pt x="26" y="2"/>
                    <a:pt x="28" y="4"/>
                  </a:cubicBezTo>
                  <a:cubicBezTo>
                    <a:pt x="29" y="5"/>
                    <a:pt x="29" y="7"/>
                    <a:pt x="30" y="9"/>
                  </a:cubicBezTo>
                  <a:cubicBezTo>
                    <a:pt x="31" y="11"/>
                    <a:pt x="31" y="14"/>
                    <a:pt x="31" y="17"/>
                  </a:cubicBezTo>
                  <a:cubicBezTo>
                    <a:pt x="31" y="39"/>
                    <a:pt x="31" y="39"/>
                    <a:pt x="31" y="39"/>
                  </a:cubicBezTo>
                  <a:lnTo>
                    <a:pt x="23" y="3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206" name="Freeform 43">
              <a:extLst>
                <a:ext uri="{FF2B5EF4-FFF2-40B4-BE49-F238E27FC236}">
                  <a16:creationId xmlns:a16="http://schemas.microsoft.com/office/drawing/2014/main" id="{5FED967A-F1ED-4489-A689-A9A49A278085}"/>
                </a:ext>
              </a:extLst>
            </p:cNvPr>
            <p:cNvSpPr>
              <a:spLocks/>
            </p:cNvSpPr>
            <p:nvPr userDrawn="1"/>
          </p:nvSpPr>
          <p:spPr bwMode="auto">
            <a:xfrm>
              <a:off x="3975084" y="6212575"/>
              <a:ext cx="73236" cy="101135"/>
            </a:xfrm>
            <a:custGeom>
              <a:avLst/>
              <a:gdLst>
                <a:gd name="T0" fmla="*/ 28 w 29"/>
                <a:gd name="T1" fmla="*/ 4 h 40"/>
                <a:gd name="T2" fmla="*/ 24 w 29"/>
                <a:gd name="T3" fmla="*/ 10 h 40"/>
                <a:gd name="T4" fmla="*/ 20 w 29"/>
                <a:gd name="T5" fmla="*/ 7 h 40"/>
                <a:gd name="T6" fmla="*/ 14 w 29"/>
                <a:gd name="T7" fmla="*/ 6 h 40"/>
                <a:gd name="T8" fmla="*/ 10 w 29"/>
                <a:gd name="T9" fmla="*/ 7 h 40"/>
                <a:gd name="T10" fmla="*/ 9 w 29"/>
                <a:gd name="T11" fmla="*/ 10 h 40"/>
                <a:gd name="T12" fmla="*/ 9 w 29"/>
                <a:gd name="T13" fmla="*/ 11 h 40"/>
                <a:gd name="T14" fmla="*/ 10 w 29"/>
                <a:gd name="T15" fmla="*/ 12 h 40"/>
                <a:gd name="T16" fmla="*/ 13 w 29"/>
                <a:gd name="T17" fmla="*/ 14 h 40"/>
                <a:gd name="T18" fmla="*/ 16 w 29"/>
                <a:gd name="T19" fmla="*/ 15 h 40"/>
                <a:gd name="T20" fmla="*/ 22 w 29"/>
                <a:gd name="T21" fmla="*/ 18 h 40"/>
                <a:gd name="T22" fmla="*/ 26 w 29"/>
                <a:gd name="T23" fmla="*/ 20 h 40"/>
                <a:gd name="T24" fmla="*/ 28 w 29"/>
                <a:gd name="T25" fmla="*/ 24 h 40"/>
                <a:gd name="T26" fmla="*/ 29 w 29"/>
                <a:gd name="T27" fmla="*/ 28 h 40"/>
                <a:gd name="T28" fmla="*/ 28 w 29"/>
                <a:gd name="T29" fmla="*/ 34 h 40"/>
                <a:gd name="T30" fmla="*/ 25 w 29"/>
                <a:gd name="T31" fmla="*/ 37 h 40"/>
                <a:gd name="T32" fmla="*/ 20 w 29"/>
                <a:gd name="T33" fmla="*/ 39 h 40"/>
                <a:gd name="T34" fmla="*/ 15 w 29"/>
                <a:gd name="T35" fmla="*/ 40 h 40"/>
                <a:gd name="T36" fmla="*/ 7 w 29"/>
                <a:gd name="T37" fmla="*/ 38 h 40"/>
                <a:gd name="T38" fmla="*/ 0 w 29"/>
                <a:gd name="T39" fmla="*/ 35 h 40"/>
                <a:gd name="T40" fmla="*/ 3 w 29"/>
                <a:gd name="T41" fmla="*/ 29 h 40"/>
                <a:gd name="T42" fmla="*/ 9 w 29"/>
                <a:gd name="T43" fmla="*/ 32 h 40"/>
                <a:gd name="T44" fmla="*/ 15 w 29"/>
                <a:gd name="T45" fmla="*/ 33 h 40"/>
                <a:gd name="T46" fmla="*/ 20 w 29"/>
                <a:gd name="T47" fmla="*/ 32 h 40"/>
                <a:gd name="T48" fmla="*/ 22 w 29"/>
                <a:gd name="T49" fmla="*/ 29 h 40"/>
                <a:gd name="T50" fmla="*/ 21 w 29"/>
                <a:gd name="T51" fmla="*/ 27 h 40"/>
                <a:gd name="T52" fmla="*/ 19 w 29"/>
                <a:gd name="T53" fmla="*/ 25 h 40"/>
                <a:gd name="T54" fmla="*/ 16 w 29"/>
                <a:gd name="T55" fmla="*/ 24 h 40"/>
                <a:gd name="T56" fmla="*/ 13 w 29"/>
                <a:gd name="T57" fmla="*/ 22 h 40"/>
                <a:gd name="T58" fmla="*/ 7 w 29"/>
                <a:gd name="T59" fmla="*/ 20 h 40"/>
                <a:gd name="T60" fmla="*/ 4 w 29"/>
                <a:gd name="T61" fmla="*/ 17 h 40"/>
                <a:gd name="T62" fmla="*/ 2 w 29"/>
                <a:gd name="T63" fmla="*/ 14 h 40"/>
                <a:gd name="T64" fmla="*/ 1 w 29"/>
                <a:gd name="T65" fmla="*/ 10 h 40"/>
                <a:gd name="T66" fmla="*/ 2 w 29"/>
                <a:gd name="T67" fmla="*/ 5 h 40"/>
                <a:gd name="T68" fmla="*/ 5 w 29"/>
                <a:gd name="T69" fmla="*/ 2 h 40"/>
                <a:gd name="T70" fmla="*/ 9 w 29"/>
                <a:gd name="T71" fmla="*/ 0 h 40"/>
                <a:gd name="T72" fmla="*/ 15 w 29"/>
                <a:gd name="T73" fmla="*/ 0 h 40"/>
                <a:gd name="T74" fmla="*/ 22 w 29"/>
                <a:gd name="T75" fmla="*/ 1 h 40"/>
                <a:gd name="T76" fmla="*/ 28 w 29"/>
                <a:gd name="T77" fmla="*/ 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40">
                  <a:moveTo>
                    <a:pt x="28" y="4"/>
                  </a:moveTo>
                  <a:cubicBezTo>
                    <a:pt x="24" y="10"/>
                    <a:pt x="24" y="10"/>
                    <a:pt x="24" y="10"/>
                  </a:cubicBezTo>
                  <a:cubicBezTo>
                    <a:pt x="23" y="8"/>
                    <a:pt x="21" y="8"/>
                    <a:pt x="20" y="7"/>
                  </a:cubicBezTo>
                  <a:cubicBezTo>
                    <a:pt x="18" y="7"/>
                    <a:pt x="16" y="6"/>
                    <a:pt x="14" y="6"/>
                  </a:cubicBezTo>
                  <a:cubicBezTo>
                    <a:pt x="12" y="6"/>
                    <a:pt x="11" y="7"/>
                    <a:pt x="10" y="7"/>
                  </a:cubicBezTo>
                  <a:cubicBezTo>
                    <a:pt x="9" y="8"/>
                    <a:pt x="9" y="9"/>
                    <a:pt x="9" y="10"/>
                  </a:cubicBezTo>
                  <a:cubicBezTo>
                    <a:pt x="9" y="10"/>
                    <a:pt x="9" y="11"/>
                    <a:pt x="9" y="11"/>
                  </a:cubicBezTo>
                  <a:cubicBezTo>
                    <a:pt x="10" y="12"/>
                    <a:pt x="10" y="12"/>
                    <a:pt x="10" y="12"/>
                  </a:cubicBezTo>
                  <a:cubicBezTo>
                    <a:pt x="11" y="13"/>
                    <a:pt x="12" y="13"/>
                    <a:pt x="13" y="14"/>
                  </a:cubicBezTo>
                  <a:cubicBezTo>
                    <a:pt x="14" y="14"/>
                    <a:pt x="15" y="15"/>
                    <a:pt x="16" y="15"/>
                  </a:cubicBezTo>
                  <a:cubicBezTo>
                    <a:pt x="18" y="16"/>
                    <a:pt x="20" y="17"/>
                    <a:pt x="22" y="18"/>
                  </a:cubicBezTo>
                  <a:cubicBezTo>
                    <a:pt x="23" y="19"/>
                    <a:pt x="25" y="19"/>
                    <a:pt x="26" y="20"/>
                  </a:cubicBezTo>
                  <a:cubicBezTo>
                    <a:pt x="27" y="21"/>
                    <a:pt x="28" y="22"/>
                    <a:pt x="28" y="24"/>
                  </a:cubicBezTo>
                  <a:cubicBezTo>
                    <a:pt x="29" y="25"/>
                    <a:pt x="29" y="26"/>
                    <a:pt x="29" y="28"/>
                  </a:cubicBezTo>
                  <a:cubicBezTo>
                    <a:pt x="29" y="30"/>
                    <a:pt x="29" y="32"/>
                    <a:pt x="28" y="34"/>
                  </a:cubicBezTo>
                  <a:cubicBezTo>
                    <a:pt x="27" y="35"/>
                    <a:pt x="26" y="36"/>
                    <a:pt x="25" y="37"/>
                  </a:cubicBezTo>
                  <a:cubicBezTo>
                    <a:pt x="23" y="38"/>
                    <a:pt x="22" y="39"/>
                    <a:pt x="20" y="39"/>
                  </a:cubicBezTo>
                  <a:cubicBezTo>
                    <a:pt x="18" y="39"/>
                    <a:pt x="17" y="40"/>
                    <a:pt x="15" y="40"/>
                  </a:cubicBezTo>
                  <a:cubicBezTo>
                    <a:pt x="12" y="40"/>
                    <a:pt x="10" y="39"/>
                    <a:pt x="7" y="38"/>
                  </a:cubicBezTo>
                  <a:cubicBezTo>
                    <a:pt x="4" y="37"/>
                    <a:pt x="2" y="36"/>
                    <a:pt x="0" y="35"/>
                  </a:cubicBezTo>
                  <a:cubicBezTo>
                    <a:pt x="3" y="29"/>
                    <a:pt x="3" y="29"/>
                    <a:pt x="3" y="29"/>
                  </a:cubicBezTo>
                  <a:cubicBezTo>
                    <a:pt x="5" y="30"/>
                    <a:pt x="7" y="31"/>
                    <a:pt x="9" y="32"/>
                  </a:cubicBezTo>
                  <a:cubicBezTo>
                    <a:pt x="11" y="32"/>
                    <a:pt x="13" y="33"/>
                    <a:pt x="15" y="33"/>
                  </a:cubicBezTo>
                  <a:cubicBezTo>
                    <a:pt x="17" y="33"/>
                    <a:pt x="19" y="32"/>
                    <a:pt x="20" y="32"/>
                  </a:cubicBezTo>
                  <a:cubicBezTo>
                    <a:pt x="21" y="31"/>
                    <a:pt x="22" y="30"/>
                    <a:pt x="22" y="29"/>
                  </a:cubicBezTo>
                  <a:cubicBezTo>
                    <a:pt x="22" y="28"/>
                    <a:pt x="21" y="27"/>
                    <a:pt x="21" y="27"/>
                  </a:cubicBezTo>
                  <a:cubicBezTo>
                    <a:pt x="21" y="26"/>
                    <a:pt x="20" y="25"/>
                    <a:pt x="19" y="25"/>
                  </a:cubicBezTo>
                  <a:cubicBezTo>
                    <a:pt x="18" y="25"/>
                    <a:pt x="18" y="24"/>
                    <a:pt x="16" y="24"/>
                  </a:cubicBezTo>
                  <a:cubicBezTo>
                    <a:pt x="15" y="23"/>
                    <a:pt x="14" y="23"/>
                    <a:pt x="13" y="22"/>
                  </a:cubicBezTo>
                  <a:cubicBezTo>
                    <a:pt x="11" y="21"/>
                    <a:pt x="9" y="20"/>
                    <a:pt x="7" y="20"/>
                  </a:cubicBezTo>
                  <a:cubicBezTo>
                    <a:pt x="6" y="19"/>
                    <a:pt x="5" y="18"/>
                    <a:pt x="4" y="17"/>
                  </a:cubicBezTo>
                  <a:cubicBezTo>
                    <a:pt x="3" y="16"/>
                    <a:pt x="2" y="15"/>
                    <a:pt x="2" y="14"/>
                  </a:cubicBezTo>
                  <a:cubicBezTo>
                    <a:pt x="2" y="13"/>
                    <a:pt x="1" y="12"/>
                    <a:pt x="1" y="10"/>
                  </a:cubicBezTo>
                  <a:cubicBezTo>
                    <a:pt x="1" y="8"/>
                    <a:pt x="2" y="7"/>
                    <a:pt x="2" y="5"/>
                  </a:cubicBezTo>
                  <a:cubicBezTo>
                    <a:pt x="3" y="4"/>
                    <a:pt x="4" y="3"/>
                    <a:pt x="5" y="2"/>
                  </a:cubicBezTo>
                  <a:cubicBezTo>
                    <a:pt x="6" y="1"/>
                    <a:pt x="8" y="1"/>
                    <a:pt x="9" y="0"/>
                  </a:cubicBezTo>
                  <a:cubicBezTo>
                    <a:pt x="11" y="0"/>
                    <a:pt x="13" y="0"/>
                    <a:pt x="15" y="0"/>
                  </a:cubicBezTo>
                  <a:cubicBezTo>
                    <a:pt x="17" y="0"/>
                    <a:pt x="19" y="0"/>
                    <a:pt x="22" y="1"/>
                  </a:cubicBezTo>
                  <a:cubicBezTo>
                    <a:pt x="24" y="2"/>
                    <a:pt x="26" y="3"/>
                    <a:pt x="28" y="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207" name="Freeform 44">
              <a:extLst>
                <a:ext uri="{FF2B5EF4-FFF2-40B4-BE49-F238E27FC236}">
                  <a16:creationId xmlns:a16="http://schemas.microsoft.com/office/drawing/2014/main" id="{DA362954-FE74-40B7-AB98-CC8AC60FFC8D}"/>
                </a:ext>
              </a:extLst>
            </p:cNvPr>
            <p:cNvSpPr>
              <a:spLocks/>
            </p:cNvSpPr>
            <p:nvPr userDrawn="1"/>
          </p:nvSpPr>
          <p:spPr bwMode="auto">
            <a:xfrm>
              <a:off x="4058782" y="6212575"/>
              <a:ext cx="122060" cy="99391"/>
            </a:xfrm>
            <a:custGeom>
              <a:avLst/>
              <a:gdLst>
                <a:gd name="T0" fmla="*/ 55 w 70"/>
                <a:gd name="T1" fmla="*/ 57 h 57"/>
                <a:gd name="T2" fmla="*/ 45 w 70"/>
                <a:gd name="T3" fmla="*/ 57 h 57"/>
                <a:gd name="T4" fmla="*/ 35 w 70"/>
                <a:gd name="T5" fmla="*/ 17 h 57"/>
                <a:gd name="T6" fmla="*/ 25 w 70"/>
                <a:gd name="T7" fmla="*/ 57 h 57"/>
                <a:gd name="T8" fmla="*/ 14 w 70"/>
                <a:gd name="T9" fmla="*/ 57 h 57"/>
                <a:gd name="T10" fmla="*/ 0 w 70"/>
                <a:gd name="T11" fmla="*/ 0 h 57"/>
                <a:gd name="T12" fmla="*/ 10 w 70"/>
                <a:gd name="T13" fmla="*/ 0 h 57"/>
                <a:gd name="T14" fmla="*/ 20 w 70"/>
                <a:gd name="T15" fmla="*/ 39 h 57"/>
                <a:gd name="T16" fmla="*/ 30 w 70"/>
                <a:gd name="T17" fmla="*/ 0 h 57"/>
                <a:gd name="T18" fmla="*/ 39 w 70"/>
                <a:gd name="T19" fmla="*/ 0 h 57"/>
                <a:gd name="T20" fmla="*/ 49 w 70"/>
                <a:gd name="T21" fmla="*/ 39 h 57"/>
                <a:gd name="T22" fmla="*/ 60 w 70"/>
                <a:gd name="T23" fmla="*/ 0 h 57"/>
                <a:gd name="T24" fmla="*/ 70 w 70"/>
                <a:gd name="T25" fmla="*/ 0 h 57"/>
                <a:gd name="T26" fmla="*/ 55 w 70"/>
                <a:gd name="T27"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57">
                  <a:moveTo>
                    <a:pt x="55" y="57"/>
                  </a:moveTo>
                  <a:lnTo>
                    <a:pt x="45" y="57"/>
                  </a:lnTo>
                  <a:lnTo>
                    <a:pt x="35" y="17"/>
                  </a:lnTo>
                  <a:lnTo>
                    <a:pt x="25" y="57"/>
                  </a:lnTo>
                  <a:lnTo>
                    <a:pt x="14" y="57"/>
                  </a:lnTo>
                  <a:lnTo>
                    <a:pt x="0" y="0"/>
                  </a:lnTo>
                  <a:lnTo>
                    <a:pt x="10" y="0"/>
                  </a:lnTo>
                  <a:lnTo>
                    <a:pt x="20" y="39"/>
                  </a:lnTo>
                  <a:lnTo>
                    <a:pt x="30" y="0"/>
                  </a:lnTo>
                  <a:lnTo>
                    <a:pt x="39" y="0"/>
                  </a:lnTo>
                  <a:lnTo>
                    <a:pt x="49" y="39"/>
                  </a:lnTo>
                  <a:lnTo>
                    <a:pt x="60" y="0"/>
                  </a:lnTo>
                  <a:lnTo>
                    <a:pt x="70" y="0"/>
                  </a:lnTo>
                  <a:lnTo>
                    <a:pt x="55" y="5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208" name="Freeform 45">
              <a:extLst>
                <a:ext uri="{FF2B5EF4-FFF2-40B4-BE49-F238E27FC236}">
                  <a16:creationId xmlns:a16="http://schemas.microsoft.com/office/drawing/2014/main" id="{C1C7EF3F-CB28-4C69-901C-8F9F09C5B597}"/>
                </a:ext>
              </a:extLst>
            </p:cNvPr>
            <p:cNvSpPr>
              <a:spLocks noEditPoints="1"/>
            </p:cNvSpPr>
            <p:nvPr userDrawn="1"/>
          </p:nvSpPr>
          <p:spPr bwMode="auto">
            <a:xfrm>
              <a:off x="4191304" y="6212575"/>
              <a:ext cx="83698" cy="101135"/>
            </a:xfrm>
            <a:custGeom>
              <a:avLst/>
              <a:gdLst>
                <a:gd name="T0" fmla="*/ 33 w 33"/>
                <a:gd name="T1" fmla="*/ 19 h 40"/>
                <a:gd name="T2" fmla="*/ 33 w 33"/>
                <a:gd name="T3" fmla="*/ 21 h 40"/>
                <a:gd name="T4" fmla="*/ 33 w 33"/>
                <a:gd name="T5" fmla="*/ 22 h 40"/>
                <a:gd name="T6" fmla="*/ 7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1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5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9 w 33"/>
                <a:gd name="T77" fmla="*/ 12 h 40"/>
                <a:gd name="T78" fmla="*/ 8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7" y="22"/>
                    <a:pt x="7" y="22"/>
                    <a:pt x="7"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20" y="33"/>
                  </a:cubicBezTo>
                  <a:cubicBezTo>
                    <a:pt x="20" y="32"/>
                    <a:pt x="21" y="32"/>
                    <a:pt x="22" y="32"/>
                  </a:cubicBezTo>
                  <a:cubicBezTo>
                    <a:pt x="22" y="32"/>
                    <a:pt x="23" y="31"/>
                    <a:pt x="23" y="31"/>
                  </a:cubicBezTo>
                  <a:cubicBezTo>
                    <a:pt x="24" y="31"/>
                    <a:pt x="25"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3"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0"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5" y="16"/>
                  </a:moveTo>
                  <a:cubicBezTo>
                    <a:pt x="25" y="15"/>
                    <a:pt x="25" y="13"/>
                    <a:pt x="25"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5"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209" name="Freeform 46">
              <a:extLst>
                <a:ext uri="{FF2B5EF4-FFF2-40B4-BE49-F238E27FC236}">
                  <a16:creationId xmlns:a16="http://schemas.microsoft.com/office/drawing/2014/main" id="{80D5AA14-D31C-42E8-B89F-2FCABF204007}"/>
                </a:ext>
              </a:extLst>
            </p:cNvPr>
            <p:cNvSpPr>
              <a:spLocks/>
            </p:cNvSpPr>
            <p:nvPr userDrawn="1"/>
          </p:nvSpPr>
          <p:spPr bwMode="auto">
            <a:xfrm>
              <a:off x="4295927" y="6212575"/>
              <a:ext cx="57543" cy="99391"/>
            </a:xfrm>
            <a:custGeom>
              <a:avLst/>
              <a:gdLst>
                <a:gd name="T0" fmla="*/ 21 w 23"/>
                <a:gd name="T1" fmla="*/ 8 h 39"/>
                <a:gd name="T2" fmla="*/ 18 w 23"/>
                <a:gd name="T3" fmla="*/ 7 h 39"/>
                <a:gd name="T4" fmla="*/ 15 w 23"/>
                <a:gd name="T5" fmla="*/ 7 h 39"/>
                <a:gd name="T6" fmla="*/ 10 w 23"/>
                <a:gd name="T7" fmla="*/ 9 h 39"/>
                <a:gd name="T8" fmla="*/ 8 w 23"/>
                <a:gd name="T9" fmla="*/ 17 h 39"/>
                <a:gd name="T10" fmla="*/ 8 w 23"/>
                <a:gd name="T11" fmla="*/ 39 h 39"/>
                <a:gd name="T12" fmla="*/ 0 w 23"/>
                <a:gd name="T13" fmla="*/ 39 h 39"/>
                <a:gd name="T14" fmla="*/ 0 w 23"/>
                <a:gd name="T15" fmla="*/ 0 h 39"/>
                <a:gd name="T16" fmla="*/ 8 w 23"/>
                <a:gd name="T17" fmla="*/ 0 h 39"/>
                <a:gd name="T18" fmla="*/ 8 w 23"/>
                <a:gd name="T19" fmla="*/ 4 h 39"/>
                <a:gd name="T20" fmla="*/ 9 w 23"/>
                <a:gd name="T21" fmla="*/ 2 h 39"/>
                <a:gd name="T22" fmla="*/ 11 w 23"/>
                <a:gd name="T23" fmla="*/ 1 h 39"/>
                <a:gd name="T24" fmla="*/ 14 w 23"/>
                <a:gd name="T25" fmla="*/ 0 h 39"/>
                <a:gd name="T26" fmla="*/ 16 w 23"/>
                <a:gd name="T27" fmla="*/ 0 h 39"/>
                <a:gd name="T28" fmla="*/ 20 w 23"/>
                <a:gd name="T29" fmla="*/ 0 h 39"/>
                <a:gd name="T30" fmla="*/ 23 w 23"/>
                <a:gd name="T31" fmla="*/ 1 h 39"/>
                <a:gd name="T32" fmla="*/ 21 w 23"/>
                <a:gd name="T33" fmla="*/ 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39">
                  <a:moveTo>
                    <a:pt x="21" y="8"/>
                  </a:moveTo>
                  <a:cubicBezTo>
                    <a:pt x="20" y="8"/>
                    <a:pt x="19" y="8"/>
                    <a:pt x="18" y="7"/>
                  </a:cubicBezTo>
                  <a:cubicBezTo>
                    <a:pt x="17" y="7"/>
                    <a:pt x="16" y="7"/>
                    <a:pt x="15" y="7"/>
                  </a:cubicBezTo>
                  <a:cubicBezTo>
                    <a:pt x="13" y="7"/>
                    <a:pt x="11" y="8"/>
                    <a:pt x="10" y="9"/>
                  </a:cubicBezTo>
                  <a:cubicBezTo>
                    <a:pt x="8" y="11"/>
                    <a:pt x="8" y="14"/>
                    <a:pt x="8" y="17"/>
                  </a:cubicBezTo>
                  <a:cubicBezTo>
                    <a:pt x="8" y="39"/>
                    <a:pt x="8" y="39"/>
                    <a:pt x="8" y="39"/>
                  </a:cubicBezTo>
                  <a:cubicBezTo>
                    <a:pt x="0" y="39"/>
                    <a:pt x="0" y="39"/>
                    <a:pt x="0" y="39"/>
                  </a:cubicBezTo>
                  <a:cubicBezTo>
                    <a:pt x="0" y="0"/>
                    <a:pt x="0" y="0"/>
                    <a:pt x="0" y="0"/>
                  </a:cubicBezTo>
                  <a:cubicBezTo>
                    <a:pt x="8" y="0"/>
                    <a:pt x="8" y="0"/>
                    <a:pt x="8" y="0"/>
                  </a:cubicBezTo>
                  <a:cubicBezTo>
                    <a:pt x="8" y="4"/>
                    <a:pt x="8" y="4"/>
                    <a:pt x="8" y="4"/>
                  </a:cubicBezTo>
                  <a:cubicBezTo>
                    <a:pt x="8" y="3"/>
                    <a:pt x="9" y="3"/>
                    <a:pt x="9" y="2"/>
                  </a:cubicBezTo>
                  <a:cubicBezTo>
                    <a:pt x="10" y="2"/>
                    <a:pt x="10" y="1"/>
                    <a:pt x="11" y="1"/>
                  </a:cubicBezTo>
                  <a:cubicBezTo>
                    <a:pt x="12" y="0"/>
                    <a:pt x="13" y="0"/>
                    <a:pt x="14" y="0"/>
                  </a:cubicBezTo>
                  <a:cubicBezTo>
                    <a:pt x="14" y="0"/>
                    <a:pt x="15" y="0"/>
                    <a:pt x="16" y="0"/>
                  </a:cubicBezTo>
                  <a:cubicBezTo>
                    <a:pt x="18" y="0"/>
                    <a:pt x="19" y="0"/>
                    <a:pt x="20" y="0"/>
                  </a:cubicBezTo>
                  <a:cubicBezTo>
                    <a:pt x="21" y="0"/>
                    <a:pt x="22" y="1"/>
                    <a:pt x="23" y="1"/>
                  </a:cubicBezTo>
                  <a:lnTo>
                    <a:pt x="21" y="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210" name="Freeform 47">
              <a:extLst>
                <a:ext uri="{FF2B5EF4-FFF2-40B4-BE49-F238E27FC236}">
                  <a16:creationId xmlns:a16="http://schemas.microsoft.com/office/drawing/2014/main" id="{3894EB82-A456-47F8-BB06-FE894AF4B86B}"/>
                </a:ext>
              </a:extLst>
            </p:cNvPr>
            <p:cNvSpPr>
              <a:spLocks/>
            </p:cNvSpPr>
            <p:nvPr userDrawn="1"/>
          </p:nvSpPr>
          <p:spPr bwMode="auto">
            <a:xfrm>
              <a:off x="4346494" y="6284068"/>
              <a:ext cx="29644" cy="29643"/>
            </a:xfrm>
            <a:custGeom>
              <a:avLst/>
              <a:gdLst>
                <a:gd name="T0" fmla="*/ 12 w 12"/>
                <a:gd name="T1" fmla="*/ 6 h 12"/>
                <a:gd name="T2" fmla="*/ 11 w 12"/>
                <a:gd name="T3" fmla="*/ 8 h 12"/>
                <a:gd name="T4" fmla="*/ 10 w 12"/>
                <a:gd name="T5" fmla="*/ 10 h 12"/>
                <a:gd name="T6" fmla="*/ 8 w 12"/>
                <a:gd name="T7" fmla="*/ 11 h 12"/>
                <a:gd name="T8" fmla="*/ 6 w 12"/>
                <a:gd name="T9" fmla="*/ 12 h 12"/>
                <a:gd name="T10" fmla="*/ 3 w 12"/>
                <a:gd name="T11" fmla="*/ 11 h 12"/>
                <a:gd name="T12" fmla="*/ 2 w 12"/>
                <a:gd name="T13" fmla="*/ 10 h 12"/>
                <a:gd name="T14" fmla="*/ 0 w 12"/>
                <a:gd name="T15" fmla="*/ 8 h 12"/>
                <a:gd name="T16" fmla="*/ 0 w 12"/>
                <a:gd name="T17" fmla="*/ 6 h 12"/>
                <a:gd name="T18" fmla="*/ 0 w 12"/>
                <a:gd name="T19" fmla="*/ 4 h 12"/>
                <a:gd name="T20" fmla="*/ 2 w 12"/>
                <a:gd name="T21" fmla="*/ 2 h 12"/>
                <a:gd name="T22" fmla="*/ 3 w 12"/>
                <a:gd name="T23" fmla="*/ 0 h 12"/>
                <a:gd name="T24" fmla="*/ 6 w 12"/>
                <a:gd name="T25" fmla="*/ 0 h 12"/>
                <a:gd name="T26" fmla="*/ 8 w 12"/>
                <a:gd name="T27" fmla="*/ 0 h 12"/>
                <a:gd name="T28" fmla="*/ 10 w 12"/>
                <a:gd name="T29" fmla="*/ 2 h 12"/>
                <a:gd name="T30" fmla="*/ 11 w 12"/>
                <a:gd name="T31" fmla="*/ 4 h 12"/>
                <a:gd name="T32" fmla="*/ 12 w 12"/>
                <a:gd name="T33"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 h="12">
                  <a:moveTo>
                    <a:pt x="12" y="6"/>
                  </a:moveTo>
                  <a:cubicBezTo>
                    <a:pt x="12" y="7"/>
                    <a:pt x="11" y="7"/>
                    <a:pt x="11" y="8"/>
                  </a:cubicBezTo>
                  <a:cubicBezTo>
                    <a:pt x="11" y="9"/>
                    <a:pt x="10" y="9"/>
                    <a:pt x="10" y="10"/>
                  </a:cubicBezTo>
                  <a:cubicBezTo>
                    <a:pt x="9" y="10"/>
                    <a:pt x="9" y="11"/>
                    <a:pt x="8" y="11"/>
                  </a:cubicBezTo>
                  <a:cubicBezTo>
                    <a:pt x="7" y="11"/>
                    <a:pt x="7" y="12"/>
                    <a:pt x="6" y="12"/>
                  </a:cubicBezTo>
                  <a:cubicBezTo>
                    <a:pt x="5" y="12"/>
                    <a:pt x="4" y="11"/>
                    <a:pt x="3" y="11"/>
                  </a:cubicBezTo>
                  <a:cubicBezTo>
                    <a:pt x="3" y="11"/>
                    <a:pt x="2" y="10"/>
                    <a:pt x="2" y="10"/>
                  </a:cubicBezTo>
                  <a:cubicBezTo>
                    <a:pt x="1" y="9"/>
                    <a:pt x="1" y="9"/>
                    <a:pt x="0" y="8"/>
                  </a:cubicBezTo>
                  <a:cubicBezTo>
                    <a:pt x="0" y="7"/>
                    <a:pt x="0" y="7"/>
                    <a:pt x="0" y="6"/>
                  </a:cubicBezTo>
                  <a:cubicBezTo>
                    <a:pt x="0" y="5"/>
                    <a:pt x="0" y="4"/>
                    <a:pt x="0" y="4"/>
                  </a:cubicBezTo>
                  <a:cubicBezTo>
                    <a:pt x="1" y="3"/>
                    <a:pt x="1" y="2"/>
                    <a:pt x="2" y="2"/>
                  </a:cubicBezTo>
                  <a:cubicBezTo>
                    <a:pt x="2" y="1"/>
                    <a:pt x="3" y="1"/>
                    <a:pt x="3" y="0"/>
                  </a:cubicBezTo>
                  <a:cubicBezTo>
                    <a:pt x="4" y="0"/>
                    <a:pt x="5" y="0"/>
                    <a:pt x="6" y="0"/>
                  </a:cubicBezTo>
                  <a:cubicBezTo>
                    <a:pt x="7" y="0"/>
                    <a:pt x="7" y="0"/>
                    <a:pt x="8" y="0"/>
                  </a:cubicBezTo>
                  <a:cubicBezTo>
                    <a:pt x="9" y="1"/>
                    <a:pt x="9" y="1"/>
                    <a:pt x="10" y="2"/>
                  </a:cubicBezTo>
                  <a:cubicBezTo>
                    <a:pt x="10" y="2"/>
                    <a:pt x="11" y="3"/>
                    <a:pt x="11" y="4"/>
                  </a:cubicBezTo>
                  <a:cubicBezTo>
                    <a:pt x="11" y="4"/>
                    <a:pt x="12" y="5"/>
                    <a:pt x="12" y="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211" name="Freeform 48">
              <a:extLst>
                <a:ext uri="{FF2B5EF4-FFF2-40B4-BE49-F238E27FC236}">
                  <a16:creationId xmlns:a16="http://schemas.microsoft.com/office/drawing/2014/main" id="{A88F5C3F-FAE1-4A50-86D3-E9A1CAA89A96}"/>
                </a:ext>
              </a:extLst>
            </p:cNvPr>
            <p:cNvSpPr>
              <a:spLocks/>
            </p:cNvSpPr>
            <p:nvPr userDrawn="1"/>
          </p:nvSpPr>
          <p:spPr bwMode="auto">
            <a:xfrm>
              <a:off x="498115" y="6388691"/>
              <a:ext cx="94161" cy="130778"/>
            </a:xfrm>
            <a:custGeom>
              <a:avLst/>
              <a:gdLst>
                <a:gd name="T0" fmla="*/ 32 w 54"/>
                <a:gd name="T1" fmla="*/ 12 h 75"/>
                <a:gd name="T2" fmla="*/ 32 w 54"/>
                <a:gd name="T3" fmla="*/ 75 h 75"/>
                <a:gd name="T4" fmla="*/ 22 w 54"/>
                <a:gd name="T5" fmla="*/ 75 h 75"/>
                <a:gd name="T6" fmla="*/ 22 w 54"/>
                <a:gd name="T7" fmla="*/ 12 h 75"/>
                <a:gd name="T8" fmla="*/ 0 w 54"/>
                <a:gd name="T9" fmla="*/ 12 h 75"/>
                <a:gd name="T10" fmla="*/ 0 w 54"/>
                <a:gd name="T11" fmla="*/ 0 h 75"/>
                <a:gd name="T12" fmla="*/ 54 w 54"/>
                <a:gd name="T13" fmla="*/ 0 h 75"/>
                <a:gd name="T14" fmla="*/ 54 w 54"/>
                <a:gd name="T15" fmla="*/ 12 h 75"/>
                <a:gd name="T16" fmla="*/ 32 w 54"/>
                <a:gd name="T17" fmla="*/ 1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75">
                  <a:moveTo>
                    <a:pt x="32" y="12"/>
                  </a:moveTo>
                  <a:lnTo>
                    <a:pt x="32" y="75"/>
                  </a:lnTo>
                  <a:lnTo>
                    <a:pt x="22" y="75"/>
                  </a:lnTo>
                  <a:lnTo>
                    <a:pt x="22" y="12"/>
                  </a:lnTo>
                  <a:lnTo>
                    <a:pt x="0" y="12"/>
                  </a:lnTo>
                  <a:lnTo>
                    <a:pt x="0" y="0"/>
                  </a:lnTo>
                  <a:lnTo>
                    <a:pt x="54" y="0"/>
                  </a:lnTo>
                  <a:lnTo>
                    <a:pt x="54" y="12"/>
                  </a:lnTo>
                  <a:lnTo>
                    <a:pt x="32" y="1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212" name="Freeform 49">
              <a:extLst>
                <a:ext uri="{FF2B5EF4-FFF2-40B4-BE49-F238E27FC236}">
                  <a16:creationId xmlns:a16="http://schemas.microsoft.com/office/drawing/2014/main" id="{1EFCBDA7-FA42-4391-9872-95EB6DDEA684}"/>
                </a:ext>
              </a:extLst>
            </p:cNvPr>
            <p:cNvSpPr>
              <a:spLocks/>
            </p:cNvSpPr>
            <p:nvPr userDrawn="1"/>
          </p:nvSpPr>
          <p:spPr bwMode="auto">
            <a:xfrm>
              <a:off x="609713" y="6383459"/>
              <a:ext cx="78468" cy="136010"/>
            </a:xfrm>
            <a:custGeom>
              <a:avLst/>
              <a:gdLst>
                <a:gd name="T0" fmla="*/ 23 w 31"/>
                <a:gd name="T1" fmla="*/ 53 h 53"/>
                <a:gd name="T2" fmla="*/ 23 w 31"/>
                <a:gd name="T3" fmla="*/ 32 h 53"/>
                <a:gd name="T4" fmla="*/ 21 w 31"/>
                <a:gd name="T5" fmla="*/ 24 h 53"/>
                <a:gd name="T6" fmla="*/ 15 w 31"/>
                <a:gd name="T7" fmla="*/ 21 h 53"/>
                <a:gd name="T8" fmla="*/ 12 w 31"/>
                <a:gd name="T9" fmla="*/ 22 h 53"/>
                <a:gd name="T10" fmla="*/ 9 w 31"/>
                <a:gd name="T11" fmla="*/ 24 h 53"/>
                <a:gd name="T12" fmla="*/ 8 w 31"/>
                <a:gd name="T13" fmla="*/ 27 h 53"/>
                <a:gd name="T14" fmla="*/ 7 w 31"/>
                <a:gd name="T15" fmla="*/ 31 h 53"/>
                <a:gd name="T16" fmla="*/ 7 w 31"/>
                <a:gd name="T17" fmla="*/ 53 h 53"/>
                <a:gd name="T18" fmla="*/ 0 w 31"/>
                <a:gd name="T19" fmla="*/ 53 h 53"/>
                <a:gd name="T20" fmla="*/ 0 w 31"/>
                <a:gd name="T21" fmla="*/ 4 h 53"/>
                <a:gd name="T22" fmla="*/ 7 w 31"/>
                <a:gd name="T23" fmla="*/ 0 h 53"/>
                <a:gd name="T24" fmla="*/ 7 w 31"/>
                <a:gd name="T25" fmla="*/ 19 h 53"/>
                <a:gd name="T26" fmla="*/ 9 w 31"/>
                <a:gd name="T27" fmla="*/ 17 h 53"/>
                <a:gd name="T28" fmla="*/ 11 w 31"/>
                <a:gd name="T29" fmla="*/ 15 h 53"/>
                <a:gd name="T30" fmla="*/ 14 w 31"/>
                <a:gd name="T31" fmla="*/ 14 h 53"/>
                <a:gd name="T32" fmla="*/ 17 w 31"/>
                <a:gd name="T33" fmla="*/ 14 h 53"/>
                <a:gd name="T34" fmla="*/ 23 w 31"/>
                <a:gd name="T35" fmla="*/ 15 h 53"/>
                <a:gd name="T36" fmla="*/ 27 w 31"/>
                <a:gd name="T37" fmla="*/ 18 h 53"/>
                <a:gd name="T38" fmla="*/ 30 w 31"/>
                <a:gd name="T39" fmla="*/ 24 h 53"/>
                <a:gd name="T40" fmla="*/ 31 w 31"/>
                <a:gd name="T41" fmla="*/ 31 h 53"/>
                <a:gd name="T42" fmla="*/ 31 w 31"/>
                <a:gd name="T43" fmla="*/ 53 h 53"/>
                <a:gd name="T44" fmla="*/ 23 w 31"/>
                <a:gd name="T45"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3">
                  <a:moveTo>
                    <a:pt x="23" y="53"/>
                  </a:moveTo>
                  <a:cubicBezTo>
                    <a:pt x="23" y="32"/>
                    <a:pt x="23" y="32"/>
                    <a:pt x="23" y="32"/>
                  </a:cubicBezTo>
                  <a:cubicBezTo>
                    <a:pt x="23" y="28"/>
                    <a:pt x="22" y="25"/>
                    <a:pt x="21" y="24"/>
                  </a:cubicBezTo>
                  <a:cubicBezTo>
                    <a:pt x="20" y="22"/>
                    <a:pt x="18" y="21"/>
                    <a:pt x="15" y="21"/>
                  </a:cubicBezTo>
                  <a:cubicBezTo>
                    <a:pt x="14" y="21"/>
                    <a:pt x="13" y="21"/>
                    <a:pt x="12" y="22"/>
                  </a:cubicBezTo>
                  <a:cubicBezTo>
                    <a:pt x="11" y="22"/>
                    <a:pt x="10" y="23"/>
                    <a:pt x="9" y="24"/>
                  </a:cubicBezTo>
                  <a:cubicBezTo>
                    <a:pt x="9" y="24"/>
                    <a:pt x="8" y="25"/>
                    <a:pt x="8" y="27"/>
                  </a:cubicBezTo>
                  <a:cubicBezTo>
                    <a:pt x="7" y="28"/>
                    <a:pt x="7" y="29"/>
                    <a:pt x="7" y="31"/>
                  </a:cubicBezTo>
                  <a:cubicBezTo>
                    <a:pt x="7" y="53"/>
                    <a:pt x="7" y="53"/>
                    <a:pt x="7" y="53"/>
                  </a:cubicBezTo>
                  <a:cubicBezTo>
                    <a:pt x="0" y="53"/>
                    <a:pt x="0" y="53"/>
                    <a:pt x="0" y="53"/>
                  </a:cubicBezTo>
                  <a:cubicBezTo>
                    <a:pt x="0" y="4"/>
                    <a:pt x="0" y="4"/>
                    <a:pt x="0" y="4"/>
                  </a:cubicBezTo>
                  <a:cubicBezTo>
                    <a:pt x="7" y="0"/>
                    <a:pt x="7" y="0"/>
                    <a:pt x="7" y="0"/>
                  </a:cubicBezTo>
                  <a:cubicBezTo>
                    <a:pt x="7" y="19"/>
                    <a:pt x="7" y="19"/>
                    <a:pt x="7" y="19"/>
                  </a:cubicBezTo>
                  <a:cubicBezTo>
                    <a:pt x="8" y="18"/>
                    <a:pt x="8" y="17"/>
                    <a:pt x="9" y="17"/>
                  </a:cubicBezTo>
                  <a:cubicBezTo>
                    <a:pt x="10" y="16"/>
                    <a:pt x="10" y="16"/>
                    <a:pt x="11" y="15"/>
                  </a:cubicBezTo>
                  <a:cubicBezTo>
                    <a:pt x="12" y="15"/>
                    <a:pt x="13" y="15"/>
                    <a:pt x="14" y="14"/>
                  </a:cubicBezTo>
                  <a:cubicBezTo>
                    <a:pt x="15" y="14"/>
                    <a:pt x="16" y="14"/>
                    <a:pt x="17" y="14"/>
                  </a:cubicBezTo>
                  <a:cubicBezTo>
                    <a:pt x="19" y="14"/>
                    <a:pt x="21" y="14"/>
                    <a:pt x="23" y="15"/>
                  </a:cubicBezTo>
                  <a:cubicBezTo>
                    <a:pt x="25" y="16"/>
                    <a:pt x="26" y="17"/>
                    <a:pt x="27" y="18"/>
                  </a:cubicBezTo>
                  <a:cubicBezTo>
                    <a:pt x="28" y="20"/>
                    <a:pt x="29" y="22"/>
                    <a:pt x="30" y="24"/>
                  </a:cubicBezTo>
                  <a:cubicBezTo>
                    <a:pt x="30" y="26"/>
                    <a:pt x="31" y="29"/>
                    <a:pt x="31" y="31"/>
                  </a:cubicBezTo>
                  <a:cubicBezTo>
                    <a:pt x="31" y="53"/>
                    <a:pt x="31" y="53"/>
                    <a:pt x="31" y="53"/>
                  </a:cubicBezTo>
                  <a:lnTo>
                    <a:pt x="23"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213" name="Freeform 50">
              <a:extLst>
                <a:ext uri="{FF2B5EF4-FFF2-40B4-BE49-F238E27FC236}">
                  <a16:creationId xmlns:a16="http://schemas.microsoft.com/office/drawing/2014/main" id="{721D8C30-DB23-4A0B-8A74-BC467086477D}"/>
                </a:ext>
              </a:extLst>
            </p:cNvPr>
            <p:cNvSpPr>
              <a:spLocks noEditPoints="1"/>
            </p:cNvSpPr>
            <p:nvPr userDrawn="1"/>
          </p:nvSpPr>
          <p:spPr bwMode="auto">
            <a:xfrm>
              <a:off x="705618" y="6418333"/>
              <a:ext cx="85443" cy="102879"/>
            </a:xfrm>
            <a:custGeom>
              <a:avLst/>
              <a:gdLst>
                <a:gd name="T0" fmla="*/ 33 w 33"/>
                <a:gd name="T1" fmla="*/ 19 h 40"/>
                <a:gd name="T2" fmla="*/ 33 w 33"/>
                <a:gd name="T3" fmla="*/ 21 h 40"/>
                <a:gd name="T4" fmla="*/ 33 w 33"/>
                <a:gd name="T5" fmla="*/ 23 h 40"/>
                <a:gd name="T6" fmla="*/ 7 w 33"/>
                <a:gd name="T7" fmla="*/ 23 h 40"/>
                <a:gd name="T8" fmla="*/ 9 w 33"/>
                <a:gd name="T9" fmla="*/ 28 h 40"/>
                <a:gd name="T10" fmla="*/ 11 w 33"/>
                <a:gd name="T11" fmla="*/ 31 h 40"/>
                <a:gd name="T12" fmla="*/ 14 w 33"/>
                <a:gd name="T13" fmla="*/ 33 h 40"/>
                <a:gd name="T14" fmla="*/ 17 w 33"/>
                <a:gd name="T15" fmla="*/ 33 h 40"/>
                <a:gd name="T16" fmla="*/ 19 w 33"/>
                <a:gd name="T17" fmla="*/ 33 h 40"/>
                <a:gd name="T18" fmla="*/ 22 w 33"/>
                <a:gd name="T19" fmla="*/ 32 h 40"/>
                <a:gd name="T20" fmla="*/ 23 w 33"/>
                <a:gd name="T21" fmla="*/ 32 h 40"/>
                <a:gd name="T22" fmla="*/ 25 w 33"/>
                <a:gd name="T23" fmla="*/ 30 h 40"/>
                <a:gd name="T24" fmla="*/ 30 w 33"/>
                <a:gd name="T25" fmla="*/ 35 h 40"/>
                <a:gd name="T26" fmla="*/ 27 w 33"/>
                <a:gd name="T27" fmla="*/ 37 h 40"/>
                <a:gd name="T28" fmla="*/ 24 w 33"/>
                <a:gd name="T29" fmla="*/ 39 h 40"/>
                <a:gd name="T30" fmla="*/ 21 w 33"/>
                <a:gd name="T31" fmla="*/ 40 h 40"/>
                <a:gd name="T32" fmla="*/ 17 w 33"/>
                <a:gd name="T33" fmla="*/ 40 h 40"/>
                <a:gd name="T34" fmla="*/ 12 w 33"/>
                <a:gd name="T35" fmla="*/ 39 h 40"/>
                <a:gd name="T36" fmla="*/ 8 w 33"/>
                <a:gd name="T37" fmla="*/ 38 h 40"/>
                <a:gd name="T38" fmla="*/ 5 w 33"/>
                <a:gd name="T39" fmla="*/ 35 h 40"/>
                <a:gd name="T40" fmla="*/ 3 w 33"/>
                <a:gd name="T41" fmla="*/ 31 h 40"/>
                <a:gd name="T42" fmla="*/ 1 w 33"/>
                <a:gd name="T43" fmla="*/ 26 h 40"/>
                <a:gd name="T44" fmla="*/ 0 w 33"/>
                <a:gd name="T45" fmla="*/ 20 h 40"/>
                <a:gd name="T46" fmla="*/ 1 w 33"/>
                <a:gd name="T47" fmla="*/ 12 h 40"/>
                <a:gd name="T48" fmla="*/ 5 w 33"/>
                <a:gd name="T49" fmla="*/ 5 h 40"/>
                <a:gd name="T50" fmla="*/ 10 w 33"/>
                <a:gd name="T51" fmla="*/ 1 h 40"/>
                <a:gd name="T52" fmla="*/ 17 w 33"/>
                <a:gd name="T53" fmla="*/ 0 h 40"/>
                <a:gd name="T54" fmla="*/ 24 w 33"/>
                <a:gd name="T55" fmla="*/ 2 h 40"/>
                <a:gd name="T56" fmla="*/ 29 w 33"/>
                <a:gd name="T57" fmla="*/ 6 h 40"/>
                <a:gd name="T58" fmla="*/ 32 w 33"/>
                <a:gd name="T59" fmla="*/ 12 h 40"/>
                <a:gd name="T60" fmla="*/ 33 w 33"/>
                <a:gd name="T61" fmla="*/ 19 h 40"/>
                <a:gd name="T62" fmla="*/ 25 w 33"/>
                <a:gd name="T63" fmla="*/ 17 h 40"/>
                <a:gd name="T64" fmla="*/ 25 w 33"/>
                <a:gd name="T65" fmla="*/ 13 h 40"/>
                <a:gd name="T66" fmla="*/ 23 w 33"/>
                <a:gd name="T67" fmla="*/ 10 h 40"/>
                <a:gd name="T68" fmla="*/ 20 w 33"/>
                <a:gd name="T69" fmla="*/ 8 h 40"/>
                <a:gd name="T70" fmla="*/ 16 w 33"/>
                <a:gd name="T71" fmla="*/ 7 h 40"/>
                <a:gd name="T72" fmla="*/ 13 w 33"/>
                <a:gd name="T73" fmla="*/ 8 h 40"/>
                <a:gd name="T74" fmla="*/ 10 w 33"/>
                <a:gd name="T75" fmla="*/ 9 h 40"/>
                <a:gd name="T76" fmla="*/ 9 w 33"/>
                <a:gd name="T77" fmla="*/ 12 h 40"/>
                <a:gd name="T78" fmla="*/ 8 w 33"/>
                <a:gd name="T79" fmla="*/ 17 h 40"/>
                <a:gd name="T80" fmla="*/ 25 w 33"/>
                <a:gd name="T81"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20"/>
                    <a:pt x="33" y="21"/>
                    <a:pt x="33" y="21"/>
                  </a:cubicBezTo>
                  <a:cubicBezTo>
                    <a:pt x="33" y="22"/>
                    <a:pt x="33" y="22"/>
                    <a:pt x="33" y="23"/>
                  </a:cubicBezTo>
                  <a:cubicBezTo>
                    <a:pt x="7" y="23"/>
                    <a:pt x="7" y="23"/>
                    <a:pt x="7" y="23"/>
                  </a:cubicBezTo>
                  <a:cubicBezTo>
                    <a:pt x="8" y="25"/>
                    <a:pt x="8" y="26"/>
                    <a:pt x="9" y="28"/>
                  </a:cubicBezTo>
                  <a:cubicBezTo>
                    <a:pt x="9" y="29"/>
                    <a:pt x="10" y="30"/>
                    <a:pt x="11" y="31"/>
                  </a:cubicBezTo>
                  <a:cubicBezTo>
                    <a:pt x="12" y="32"/>
                    <a:pt x="13" y="32"/>
                    <a:pt x="14" y="33"/>
                  </a:cubicBezTo>
                  <a:cubicBezTo>
                    <a:pt x="15" y="33"/>
                    <a:pt x="16" y="33"/>
                    <a:pt x="17" y="33"/>
                  </a:cubicBezTo>
                  <a:cubicBezTo>
                    <a:pt x="18" y="33"/>
                    <a:pt x="19" y="33"/>
                    <a:pt x="19" y="33"/>
                  </a:cubicBezTo>
                  <a:cubicBezTo>
                    <a:pt x="20" y="33"/>
                    <a:pt x="21" y="33"/>
                    <a:pt x="22" y="32"/>
                  </a:cubicBezTo>
                  <a:cubicBezTo>
                    <a:pt x="22" y="32"/>
                    <a:pt x="23" y="32"/>
                    <a:pt x="23" y="32"/>
                  </a:cubicBezTo>
                  <a:cubicBezTo>
                    <a:pt x="24" y="31"/>
                    <a:pt x="25" y="31"/>
                    <a:pt x="25" y="30"/>
                  </a:cubicBezTo>
                  <a:cubicBezTo>
                    <a:pt x="30" y="35"/>
                    <a:pt x="30" y="35"/>
                    <a:pt x="30" y="35"/>
                  </a:cubicBezTo>
                  <a:cubicBezTo>
                    <a:pt x="29" y="36"/>
                    <a:pt x="28" y="37"/>
                    <a:pt x="27" y="37"/>
                  </a:cubicBezTo>
                  <a:cubicBezTo>
                    <a:pt x="26" y="38"/>
                    <a:pt x="25" y="38"/>
                    <a:pt x="24" y="39"/>
                  </a:cubicBezTo>
                  <a:cubicBezTo>
                    <a:pt x="23" y="39"/>
                    <a:pt x="22" y="40"/>
                    <a:pt x="21" y="40"/>
                  </a:cubicBezTo>
                  <a:cubicBezTo>
                    <a:pt x="20" y="40"/>
                    <a:pt x="18" y="40"/>
                    <a:pt x="17" y="40"/>
                  </a:cubicBezTo>
                  <a:cubicBezTo>
                    <a:pt x="15" y="40"/>
                    <a:pt x="13" y="40"/>
                    <a:pt x="12" y="39"/>
                  </a:cubicBezTo>
                  <a:cubicBezTo>
                    <a:pt x="11" y="39"/>
                    <a:pt x="9" y="38"/>
                    <a:pt x="8" y="38"/>
                  </a:cubicBezTo>
                  <a:cubicBezTo>
                    <a:pt x="7" y="37"/>
                    <a:pt x="6" y="36"/>
                    <a:pt x="5" y="35"/>
                  </a:cubicBezTo>
                  <a:cubicBezTo>
                    <a:pt x="4" y="34"/>
                    <a:pt x="3" y="33"/>
                    <a:pt x="3" y="31"/>
                  </a:cubicBezTo>
                  <a:cubicBezTo>
                    <a:pt x="2" y="30"/>
                    <a:pt x="1" y="28"/>
                    <a:pt x="1" y="26"/>
                  </a:cubicBezTo>
                  <a:cubicBezTo>
                    <a:pt x="0" y="24"/>
                    <a:pt x="0" y="22"/>
                    <a:pt x="0" y="20"/>
                  </a:cubicBezTo>
                  <a:cubicBezTo>
                    <a:pt x="0" y="17"/>
                    <a:pt x="0" y="14"/>
                    <a:pt x="1" y="12"/>
                  </a:cubicBezTo>
                  <a:cubicBezTo>
                    <a:pt x="2" y="9"/>
                    <a:pt x="3" y="7"/>
                    <a:pt x="5" y="5"/>
                  </a:cubicBezTo>
                  <a:cubicBezTo>
                    <a:pt x="6" y="4"/>
                    <a:pt x="8" y="2"/>
                    <a:pt x="10" y="1"/>
                  </a:cubicBezTo>
                  <a:cubicBezTo>
                    <a:pt x="12" y="1"/>
                    <a:pt x="14" y="0"/>
                    <a:pt x="17" y="0"/>
                  </a:cubicBezTo>
                  <a:cubicBezTo>
                    <a:pt x="20" y="0"/>
                    <a:pt x="22" y="1"/>
                    <a:pt x="24" y="2"/>
                  </a:cubicBezTo>
                  <a:cubicBezTo>
                    <a:pt x="26" y="3"/>
                    <a:pt x="28" y="4"/>
                    <a:pt x="29" y="6"/>
                  </a:cubicBezTo>
                  <a:cubicBezTo>
                    <a:pt x="30" y="8"/>
                    <a:pt x="31" y="10"/>
                    <a:pt x="32" y="12"/>
                  </a:cubicBezTo>
                  <a:cubicBezTo>
                    <a:pt x="33" y="14"/>
                    <a:pt x="33" y="17"/>
                    <a:pt x="33" y="19"/>
                  </a:cubicBezTo>
                  <a:close/>
                  <a:moveTo>
                    <a:pt x="25" y="17"/>
                  </a:moveTo>
                  <a:cubicBezTo>
                    <a:pt x="25" y="15"/>
                    <a:pt x="25" y="14"/>
                    <a:pt x="25" y="13"/>
                  </a:cubicBezTo>
                  <a:cubicBezTo>
                    <a:pt x="24" y="12"/>
                    <a:pt x="24" y="11"/>
                    <a:pt x="23" y="10"/>
                  </a:cubicBezTo>
                  <a:cubicBezTo>
                    <a:pt x="22" y="9"/>
                    <a:pt x="21" y="8"/>
                    <a:pt x="20" y="8"/>
                  </a:cubicBezTo>
                  <a:cubicBezTo>
                    <a:pt x="19" y="7"/>
                    <a:pt x="18" y="7"/>
                    <a:pt x="16" y="7"/>
                  </a:cubicBezTo>
                  <a:cubicBezTo>
                    <a:pt x="15" y="7"/>
                    <a:pt x="14" y="7"/>
                    <a:pt x="13" y="8"/>
                  </a:cubicBezTo>
                  <a:cubicBezTo>
                    <a:pt x="12" y="8"/>
                    <a:pt x="11" y="9"/>
                    <a:pt x="10" y="9"/>
                  </a:cubicBezTo>
                  <a:cubicBezTo>
                    <a:pt x="10" y="10"/>
                    <a:pt x="9" y="11"/>
                    <a:pt x="9" y="12"/>
                  </a:cubicBezTo>
                  <a:cubicBezTo>
                    <a:pt x="8" y="14"/>
                    <a:pt x="8" y="15"/>
                    <a:pt x="8" y="17"/>
                  </a:cubicBezTo>
                  <a:lnTo>
                    <a:pt x="25" y="1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214" name="Freeform 51">
              <a:extLst>
                <a:ext uri="{FF2B5EF4-FFF2-40B4-BE49-F238E27FC236}">
                  <a16:creationId xmlns:a16="http://schemas.microsoft.com/office/drawing/2014/main" id="{01AD00CA-8BC7-4B62-AC64-03851855A7AE}"/>
                </a:ext>
              </a:extLst>
            </p:cNvPr>
            <p:cNvSpPr>
              <a:spLocks noEditPoints="1"/>
            </p:cNvSpPr>
            <p:nvPr userDrawn="1"/>
          </p:nvSpPr>
          <p:spPr bwMode="auto">
            <a:xfrm>
              <a:off x="857320" y="6383459"/>
              <a:ext cx="83698" cy="137753"/>
            </a:xfrm>
            <a:custGeom>
              <a:avLst/>
              <a:gdLst>
                <a:gd name="T0" fmla="*/ 33 w 33"/>
                <a:gd name="T1" fmla="*/ 35 h 54"/>
                <a:gd name="T2" fmla="*/ 31 w 33"/>
                <a:gd name="T3" fmla="*/ 43 h 54"/>
                <a:gd name="T4" fmla="*/ 28 w 33"/>
                <a:gd name="T5" fmla="*/ 49 h 54"/>
                <a:gd name="T6" fmla="*/ 23 w 33"/>
                <a:gd name="T7" fmla="*/ 53 h 54"/>
                <a:gd name="T8" fmla="*/ 17 w 33"/>
                <a:gd name="T9" fmla="*/ 54 h 54"/>
                <a:gd name="T10" fmla="*/ 12 w 33"/>
                <a:gd name="T11" fmla="*/ 53 h 54"/>
                <a:gd name="T12" fmla="*/ 8 w 33"/>
                <a:gd name="T13" fmla="*/ 50 h 54"/>
                <a:gd name="T14" fmla="*/ 8 w 33"/>
                <a:gd name="T15" fmla="*/ 53 h 54"/>
                <a:gd name="T16" fmla="*/ 0 w 33"/>
                <a:gd name="T17" fmla="*/ 53 h 54"/>
                <a:gd name="T18" fmla="*/ 0 w 33"/>
                <a:gd name="T19" fmla="*/ 4 h 54"/>
                <a:gd name="T20" fmla="*/ 8 w 33"/>
                <a:gd name="T21" fmla="*/ 0 h 54"/>
                <a:gd name="T22" fmla="*/ 8 w 33"/>
                <a:gd name="T23" fmla="*/ 19 h 54"/>
                <a:gd name="T24" fmla="*/ 10 w 33"/>
                <a:gd name="T25" fmla="*/ 17 h 54"/>
                <a:gd name="T26" fmla="*/ 12 w 33"/>
                <a:gd name="T27" fmla="*/ 16 h 54"/>
                <a:gd name="T28" fmla="*/ 14 w 33"/>
                <a:gd name="T29" fmla="*/ 14 h 54"/>
                <a:gd name="T30" fmla="*/ 18 w 33"/>
                <a:gd name="T31" fmla="*/ 14 h 54"/>
                <a:gd name="T32" fmla="*/ 24 w 33"/>
                <a:gd name="T33" fmla="*/ 15 h 54"/>
                <a:gd name="T34" fmla="*/ 28 w 33"/>
                <a:gd name="T35" fmla="*/ 19 h 54"/>
                <a:gd name="T36" fmla="*/ 31 w 33"/>
                <a:gd name="T37" fmla="*/ 25 h 54"/>
                <a:gd name="T38" fmla="*/ 33 w 33"/>
                <a:gd name="T39" fmla="*/ 35 h 54"/>
                <a:gd name="T40" fmla="*/ 25 w 33"/>
                <a:gd name="T41" fmla="*/ 35 h 54"/>
                <a:gd name="T42" fmla="*/ 23 w 33"/>
                <a:gd name="T43" fmla="*/ 24 h 54"/>
                <a:gd name="T44" fmla="*/ 16 w 33"/>
                <a:gd name="T45" fmla="*/ 21 h 54"/>
                <a:gd name="T46" fmla="*/ 14 w 33"/>
                <a:gd name="T47" fmla="*/ 21 h 54"/>
                <a:gd name="T48" fmla="*/ 11 w 33"/>
                <a:gd name="T49" fmla="*/ 23 h 54"/>
                <a:gd name="T50" fmla="*/ 9 w 33"/>
                <a:gd name="T51" fmla="*/ 24 h 54"/>
                <a:gd name="T52" fmla="*/ 8 w 33"/>
                <a:gd name="T53" fmla="*/ 26 h 54"/>
                <a:gd name="T54" fmla="*/ 8 w 33"/>
                <a:gd name="T55" fmla="*/ 42 h 54"/>
                <a:gd name="T56" fmla="*/ 9 w 33"/>
                <a:gd name="T57" fmla="*/ 44 h 54"/>
                <a:gd name="T58" fmla="*/ 11 w 33"/>
                <a:gd name="T59" fmla="*/ 45 h 54"/>
                <a:gd name="T60" fmla="*/ 14 w 33"/>
                <a:gd name="T61" fmla="*/ 47 h 54"/>
                <a:gd name="T62" fmla="*/ 17 w 33"/>
                <a:gd name="T63" fmla="*/ 47 h 54"/>
                <a:gd name="T64" fmla="*/ 23 w 33"/>
                <a:gd name="T65" fmla="*/ 44 h 54"/>
                <a:gd name="T66" fmla="*/ 25 w 33"/>
                <a:gd name="T67" fmla="*/ 35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3" h="54">
                  <a:moveTo>
                    <a:pt x="33" y="35"/>
                  </a:moveTo>
                  <a:cubicBezTo>
                    <a:pt x="33" y="38"/>
                    <a:pt x="32" y="41"/>
                    <a:pt x="31" y="43"/>
                  </a:cubicBezTo>
                  <a:cubicBezTo>
                    <a:pt x="30" y="46"/>
                    <a:pt x="29" y="48"/>
                    <a:pt x="28" y="49"/>
                  </a:cubicBezTo>
                  <a:cubicBezTo>
                    <a:pt x="27" y="51"/>
                    <a:pt x="25" y="52"/>
                    <a:pt x="23" y="53"/>
                  </a:cubicBezTo>
                  <a:cubicBezTo>
                    <a:pt x="21" y="54"/>
                    <a:pt x="19" y="54"/>
                    <a:pt x="17" y="54"/>
                  </a:cubicBezTo>
                  <a:cubicBezTo>
                    <a:pt x="16" y="54"/>
                    <a:pt x="14" y="54"/>
                    <a:pt x="12" y="53"/>
                  </a:cubicBezTo>
                  <a:cubicBezTo>
                    <a:pt x="10" y="52"/>
                    <a:pt x="9" y="51"/>
                    <a:pt x="8" y="50"/>
                  </a:cubicBezTo>
                  <a:cubicBezTo>
                    <a:pt x="8" y="53"/>
                    <a:pt x="8" y="53"/>
                    <a:pt x="8" y="53"/>
                  </a:cubicBezTo>
                  <a:cubicBezTo>
                    <a:pt x="0" y="53"/>
                    <a:pt x="0" y="53"/>
                    <a:pt x="0" y="53"/>
                  </a:cubicBezTo>
                  <a:cubicBezTo>
                    <a:pt x="0" y="4"/>
                    <a:pt x="0" y="4"/>
                    <a:pt x="0" y="4"/>
                  </a:cubicBezTo>
                  <a:cubicBezTo>
                    <a:pt x="8" y="0"/>
                    <a:pt x="8" y="0"/>
                    <a:pt x="8" y="0"/>
                  </a:cubicBezTo>
                  <a:cubicBezTo>
                    <a:pt x="8" y="19"/>
                    <a:pt x="8" y="19"/>
                    <a:pt x="8" y="19"/>
                  </a:cubicBezTo>
                  <a:cubicBezTo>
                    <a:pt x="9" y="18"/>
                    <a:pt x="9" y="17"/>
                    <a:pt x="10" y="17"/>
                  </a:cubicBezTo>
                  <a:cubicBezTo>
                    <a:pt x="11" y="16"/>
                    <a:pt x="11" y="16"/>
                    <a:pt x="12" y="16"/>
                  </a:cubicBezTo>
                  <a:cubicBezTo>
                    <a:pt x="13" y="15"/>
                    <a:pt x="13" y="15"/>
                    <a:pt x="14" y="14"/>
                  </a:cubicBezTo>
                  <a:cubicBezTo>
                    <a:pt x="15" y="14"/>
                    <a:pt x="16" y="14"/>
                    <a:pt x="18" y="14"/>
                  </a:cubicBezTo>
                  <a:cubicBezTo>
                    <a:pt x="20" y="14"/>
                    <a:pt x="22" y="14"/>
                    <a:pt x="24" y="15"/>
                  </a:cubicBezTo>
                  <a:cubicBezTo>
                    <a:pt x="25" y="16"/>
                    <a:pt x="27" y="17"/>
                    <a:pt x="28" y="19"/>
                  </a:cubicBezTo>
                  <a:cubicBezTo>
                    <a:pt x="30" y="21"/>
                    <a:pt x="31" y="23"/>
                    <a:pt x="31" y="25"/>
                  </a:cubicBezTo>
                  <a:cubicBezTo>
                    <a:pt x="32" y="28"/>
                    <a:pt x="33" y="31"/>
                    <a:pt x="33" y="35"/>
                  </a:cubicBezTo>
                  <a:close/>
                  <a:moveTo>
                    <a:pt x="25" y="35"/>
                  </a:moveTo>
                  <a:cubicBezTo>
                    <a:pt x="25" y="30"/>
                    <a:pt x="24" y="27"/>
                    <a:pt x="23" y="24"/>
                  </a:cubicBezTo>
                  <a:cubicBezTo>
                    <a:pt x="21" y="22"/>
                    <a:pt x="19" y="21"/>
                    <a:pt x="16" y="21"/>
                  </a:cubicBezTo>
                  <a:cubicBezTo>
                    <a:pt x="15" y="21"/>
                    <a:pt x="15" y="21"/>
                    <a:pt x="14" y="21"/>
                  </a:cubicBezTo>
                  <a:cubicBezTo>
                    <a:pt x="13" y="22"/>
                    <a:pt x="12" y="22"/>
                    <a:pt x="11" y="23"/>
                  </a:cubicBezTo>
                  <a:cubicBezTo>
                    <a:pt x="11" y="23"/>
                    <a:pt x="10" y="24"/>
                    <a:pt x="9" y="24"/>
                  </a:cubicBezTo>
                  <a:cubicBezTo>
                    <a:pt x="9" y="25"/>
                    <a:pt x="8" y="25"/>
                    <a:pt x="8" y="26"/>
                  </a:cubicBezTo>
                  <a:cubicBezTo>
                    <a:pt x="8" y="42"/>
                    <a:pt x="8" y="42"/>
                    <a:pt x="8" y="42"/>
                  </a:cubicBezTo>
                  <a:cubicBezTo>
                    <a:pt x="8" y="43"/>
                    <a:pt x="9" y="43"/>
                    <a:pt x="9" y="44"/>
                  </a:cubicBezTo>
                  <a:cubicBezTo>
                    <a:pt x="10" y="44"/>
                    <a:pt x="11" y="45"/>
                    <a:pt x="11" y="45"/>
                  </a:cubicBezTo>
                  <a:cubicBezTo>
                    <a:pt x="12" y="46"/>
                    <a:pt x="13" y="46"/>
                    <a:pt x="14" y="47"/>
                  </a:cubicBezTo>
                  <a:cubicBezTo>
                    <a:pt x="15" y="47"/>
                    <a:pt x="16" y="47"/>
                    <a:pt x="17" y="47"/>
                  </a:cubicBezTo>
                  <a:cubicBezTo>
                    <a:pt x="19" y="47"/>
                    <a:pt x="21" y="46"/>
                    <a:pt x="23" y="44"/>
                  </a:cubicBezTo>
                  <a:cubicBezTo>
                    <a:pt x="24" y="42"/>
                    <a:pt x="25" y="39"/>
                    <a:pt x="25" y="3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215" name="Freeform 52">
              <a:extLst>
                <a:ext uri="{FF2B5EF4-FFF2-40B4-BE49-F238E27FC236}">
                  <a16:creationId xmlns:a16="http://schemas.microsoft.com/office/drawing/2014/main" id="{BC957590-E3D7-48BF-A1DF-73DCD7673857}"/>
                </a:ext>
              </a:extLst>
            </p:cNvPr>
            <p:cNvSpPr>
              <a:spLocks noEditPoints="1"/>
            </p:cNvSpPr>
            <p:nvPr userDrawn="1"/>
          </p:nvSpPr>
          <p:spPr bwMode="auto">
            <a:xfrm>
              <a:off x="956713" y="6418333"/>
              <a:ext cx="83698" cy="102879"/>
            </a:xfrm>
            <a:custGeom>
              <a:avLst/>
              <a:gdLst>
                <a:gd name="T0" fmla="*/ 33 w 33"/>
                <a:gd name="T1" fmla="*/ 19 h 40"/>
                <a:gd name="T2" fmla="*/ 33 w 33"/>
                <a:gd name="T3" fmla="*/ 21 h 40"/>
                <a:gd name="T4" fmla="*/ 32 w 33"/>
                <a:gd name="T5" fmla="*/ 23 h 40"/>
                <a:gd name="T6" fmla="*/ 7 w 33"/>
                <a:gd name="T7" fmla="*/ 23 h 40"/>
                <a:gd name="T8" fmla="*/ 8 w 33"/>
                <a:gd name="T9" fmla="*/ 28 h 40"/>
                <a:gd name="T10" fmla="*/ 10 w 33"/>
                <a:gd name="T11" fmla="*/ 31 h 40"/>
                <a:gd name="T12" fmla="*/ 13 w 33"/>
                <a:gd name="T13" fmla="*/ 33 h 40"/>
                <a:gd name="T14" fmla="*/ 17 w 33"/>
                <a:gd name="T15" fmla="*/ 33 h 40"/>
                <a:gd name="T16" fmla="*/ 19 w 33"/>
                <a:gd name="T17" fmla="*/ 33 h 40"/>
                <a:gd name="T18" fmla="*/ 21 w 33"/>
                <a:gd name="T19" fmla="*/ 32 h 40"/>
                <a:gd name="T20" fmla="*/ 23 w 33"/>
                <a:gd name="T21" fmla="*/ 32 h 40"/>
                <a:gd name="T22" fmla="*/ 25 w 33"/>
                <a:gd name="T23" fmla="*/ 30 h 40"/>
                <a:gd name="T24" fmla="*/ 30 w 33"/>
                <a:gd name="T25" fmla="*/ 35 h 40"/>
                <a:gd name="T26" fmla="*/ 27 w 33"/>
                <a:gd name="T27" fmla="*/ 37 h 40"/>
                <a:gd name="T28" fmla="*/ 24 w 33"/>
                <a:gd name="T29" fmla="*/ 39 h 40"/>
                <a:gd name="T30" fmla="*/ 21 w 33"/>
                <a:gd name="T31" fmla="*/ 40 h 40"/>
                <a:gd name="T32" fmla="*/ 16 w 33"/>
                <a:gd name="T33" fmla="*/ 40 h 40"/>
                <a:gd name="T34" fmla="*/ 12 w 33"/>
                <a:gd name="T35" fmla="*/ 39 h 40"/>
                <a:gd name="T36" fmla="*/ 8 w 33"/>
                <a:gd name="T37" fmla="*/ 38 h 40"/>
                <a:gd name="T38" fmla="*/ 5 w 33"/>
                <a:gd name="T39" fmla="*/ 35 h 40"/>
                <a:gd name="T40" fmla="*/ 2 w 33"/>
                <a:gd name="T41" fmla="*/ 31 h 40"/>
                <a:gd name="T42" fmla="*/ 0 w 33"/>
                <a:gd name="T43" fmla="*/ 26 h 40"/>
                <a:gd name="T44" fmla="*/ 0 w 33"/>
                <a:gd name="T45" fmla="*/ 20 h 40"/>
                <a:gd name="T46" fmla="*/ 1 w 33"/>
                <a:gd name="T47" fmla="*/ 12 h 40"/>
                <a:gd name="T48" fmla="*/ 4 w 33"/>
                <a:gd name="T49" fmla="*/ 5 h 40"/>
                <a:gd name="T50" fmla="*/ 10 w 33"/>
                <a:gd name="T51" fmla="*/ 1 h 40"/>
                <a:gd name="T52" fmla="*/ 16 w 33"/>
                <a:gd name="T53" fmla="*/ 0 h 40"/>
                <a:gd name="T54" fmla="*/ 24 w 33"/>
                <a:gd name="T55" fmla="*/ 2 h 40"/>
                <a:gd name="T56" fmla="*/ 29 w 33"/>
                <a:gd name="T57" fmla="*/ 6 h 40"/>
                <a:gd name="T58" fmla="*/ 32 w 33"/>
                <a:gd name="T59" fmla="*/ 12 h 40"/>
                <a:gd name="T60" fmla="*/ 33 w 33"/>
                <a:gd name="T61" fmla="*/ 19 h 40"/>
                <a:gd name="T62" fmla="*/ 25 w 33"/>
                <a:gd name="T63" fmla="*/ 17 h 40"/>
                <a:gd name="T64" fmla="*/ 24 w 33"/>
                <a:gd name="T65" fmla="*/ 13 h 40"/>
                <a:gd name="T66" fmla="*/ 23 w 33"/>
                <a:gd name="T67" fmla="*/ 10 h 40"/>
                <a:gd name="T68" fmla="*/ 20 w 33"/>
                <a:gd name="T69" fmla="*/ 8 h 40"/>
                <a:gd name="T70" fmla="*/ 16 w 33"/>
                <a:gd name="T71" fmla="*/ 7 h 40"/>
                <a:gd name="T72" fmla="*/ 12 w 33"/>
                <a:gd name="T73" fmla="*/ 8 h 40"/>
                <a:gd name="T74" fmla="*/ 10 w 33"/>
                <a:gd name="T75" fmla="*/ 9 h 40"/>
                <a:gd name="T76" fmla="*/ 8 w 33"/>
                <a:gd name="T77" fmla="*/ 12 h 40"/>
                <a:gd name="T78" fmla="*/ 7 w 33"/>
                <a:gd name="T79" fmla="*/ 17 h 40"/>
                <a:gd name="T80" fmla="*/ 25 w 33"/>
                <a:gd name="T81"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20"/>
                    <a:pt x="33" y="21"/>
                    <a:pt x="33" y="21"/>
                  </a:cubicBezTo>
                  <a:cubicBezTo>
                    <a:pt x="33" y="22"/>
                    <a:pt x="32" y="22"/>
                    <a:pt x="32" y="23"/>
                  </a:cubicBezTo>
                  <a:cubicBezTo>
                    <a:pt x="7" y="23"/>
                    <a:pt x="7" y="23"/>
                    <a:pt x="7" y="23"/>
                  </a:cubicBezTo>
                  <a:cubicBezTo>
                    <a:pt x="7" y="25"/>
                    <a:pt x="8" y="26"/>
                    <a:pt x="8" y="28"/>
                  </a:cubicBezTo>
                  <a:cubicBezTo>
                    <a:pt x="9" y="29"/>
                    <a:pt x="10" y="30"/>
                    <a:pt x="10" y="31"/>
                  </a:cubicBezTo>
                  <a:cubicBezTo>
                    <a:pt x="11" y="32"/>
                    <a:pt x="12" y="32"/>
                    <a:pt x="13" y="33"/>
                  </a:cubicBezTo>
                  <a:cubicBezTo>
                    <a:pt x="14" y="33"/>
                    <a:pt x="16" y="33"/>
                    <a:pt x="17" y="33"/>
                  </a:cubicBezTo>
                  <a:cubicBezTo>
                    <a:pt x="18" y="33"/>
                    <a:pt x="18" y="33"/>
                    <a:pt x="19" y="33"/>
                  </a:cubicBezTo>
                  <a:cubicBezTo>
                    <a:pt x="20" y="33"/>
                    <a:pt x="21" y="33"/>
                    <a:pt x="21" y="32"/>
                  </a:cubicBezTo>
                  <a:cubicBezTo>
                    <a:pt x="22" y="32"/>
                    <a:pt x="22" y="32"/>
                    <a:pt x="23" y="32"/>
                  </a:cubicBezTo>
                  <a:cubicBezTo>
                    <a:pt x="24" y="31"/>
                    <a:pt x="24" y="31"/>
                    <a:pt x="25" y="30"/>
                  </a:cubicBezTo>
                  <a:cubicBezTo>
                    <a:pt x="30" y="35"/>
                    <a:pt x="30" y="35"/>
                    <a:pt x="30" y="35"/>
                  </a:cubicBezTo>
                  <a:cubicBezTo>
                    <a:pt x="29" y="36"/>
                    <a:pt x="28" y="37"/>
                    <a:pt x="27" y="37"/>
                  </a:cubicBezTo>
                  <a:cubicBezTo>
                    <a:pt x="26" y="38"/>
                    <a:pt x="25" y="38"/>
                    <a:pt x="24" y="39"/>
                  </a:cubicBezTo>
                  <a:cubicBezTo>
                    <a:pt x="23" y="39"/>
                    <a:pt x="22" y="40"/>
                    <a:pt x="21" y="40"/>
                  </a:cubicBezTo>
                  <a:cubicBezTo>
                    <a:pt x="19" y="40"/>
                    <a:pt x="18" y="40"/>
                    <a:pt x="16" y="40"/>
                  </a:cubicBezTo>
                  <a:cubicBezTo>
                    <a:pt x="15" y="40"/>
                    <a:pt x="13" y="40"/>
                    <a:pt x="12" y="39"/>
                  </a:cubicBezTo>
                  <a:cubicBezTo>
                    <a:pt x="10" y="39"/>
                    <a:pt x="9" y="38"/>
                    <a:pt x="8" y="38"/>
                  </a:cubicBezTo>
                  <a:cubicBezTo>
                    <a:pt x="7" y="37"/>
                    <a:pt x="6" y="36"/>
                    <a:pt x="5" y="35"/>
                  </a:cubicBezTo>
                  <a:cubicBezTo>
                    <a:pt x="4" y="34"/>
                    <a:pt x="3" y="33"/>
                    <a:pt x="2" y="31"/>
                  </a:cubicBezTo>
                  <a:cubicBezTo>
                    <a:pt x="1" y="30"/>
                    <a:pt x="1" y="28"/>
                    <a:pt x="0" y="26"/>
                  </a:cubicBezTo>
                  <a:cubicBezTo>
                    <a:pt x="0" y="24"/>
                    <a:pt x="0" y="22"/>
                    <a:pt x="0" y="20"/>
                  </a:cubicBezTo>
                  <a:cubicBezTo>
                    <a:pt x="0" y="17"/>
                    <a:pt x="0" y="14"/>
                    <a:pt x="1" y="12"/>
                  </a:cubicBezTo>
                  <a:cubicBezTo>
                    <a:pt x="2" y="9"/>
                    <a:pt x="3" y="7"/>
                    <a:pt x="4" y="5"/>
                  </a:cubicBezTo>
                  <a:cubicBezTo>
                    <a:pt x="6" y="4"/>
                    <a:pt x="8" y="2"/>
                    <a:pt x="10" y="1"/>
                  </a:cubicBezTo>
                  <a:cubicBezTo>
                    <a:pt x="12" y="1"/>
                    <a:pt x="14" y="0"/>
                    <a:pt x="16" y="0"/>
                  </a:cubicBezTo>
                  <a:cubicBezTo>
                    <a:pt x="19" y="0"/>
                    <a:pt x="22" y="1"/>
                    <a:pt x="24" y="2"/>
                  </a:cubicBezTo>
                  <a:cubicBezTo>
                    <a:pt x="26" y="3"/>
                    <a:pt x="27" y="4"/>
                    <a:pt x="29" y="6"/>
                  </a:cubicBezTo>
                  <a:cubicBezTo>
                    <a:pt x="30" y="8"/>
                    <a:pt x="31" y="10"/>
                    <a:pt x="32" y="12"/>
                  </a:cubicBezTo>
                  <a:cubicBezTo>
                    <a:pt x="32" y="14"/>
                    <a:pt x="33" y="17"/>
                    <a:pt x="33" y="19"/>
                  </a:cubicBezTo>
                  <a:close/>
                  <a:moveTo>
                    <a:pt x="25" y="17"/>
                  </a:moveTo>
                  <a:cubicBezTo>
                    <a:pt x="25" y="15"/>
                    <a:pt x="25" y="14"/>
                    <a:pt x="24" y="13"/>
                  </a:cubicBezTo>
                  <a:cubicBezTo>
                    <a:pt x="24" y="12"/>
                    <a:pt x="23" y="11"/>
                    <a:pt x="23" y="10"/>
                  </a:cubicBezTo>
                  <a:cubicBezTo>
                    <a:pt x="22" y="9"/>
                    <a:pt x="21" y="8"/>
                    <a:pt x="20" y="8"/>
                  </a:cubicBezTo>
                  <a:cubicBezTo>
                    <a:pt x="19" y="7"/>
                    <a:pt x="18" y="7"/>
                    <a:pt x="16" y="7"/>
                  </a:cubicBezTo>
                  <a:cubicBezTo>
                    <a:pt x="15" y="7"/>
                    <a:pt x="13" y="7"/>
                    <a:pt x="12" y="8"/>
                  </a:cubicBezTo>
                  <a:cubicBezTo>
                    <a:pt x="11" y="8"/>
                    <a:pt x="11" y="9"/>
                    <a:pt x="10" y="9"/>
                  </a:cubicBezTo>
                  <a:cubicBezTo>
                    <a:pt x="9" y="10"/>
                    <a:pt x="9" y="11"/>
                    <a:pt x="8" y="12"/>
                  </a:cubicBezTo>
                  <a:cubicBezTo>
                    <a:pt x="8" y="14"/>
                    <a:pt x="7" y="15"/>
                    <a:pt x="7" y="17"/>
                  </a:cubicBezTo>
                  <a:lnTo>
                    <a:pt x="25" y="1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216" name="Freeform 53">
              <a:extLst>
                <a:ext uri="{FF2B5EF4-FFF2-40B4-BE49-F238E27FC236}">
                  <a16:creationId xmlns:a16="http://schemas.microsoft.com/office/drawing/2014/main" id="{9BC2125B-AF0E-4411-AFA7-3F79B873BFBA}"/>
                </a:ext>
              </a:extLst>
            </p:cNvPr>
            <p:cNvSpPr>
              <a:spLocks/>
            </p:cNvSpPr>
            <p:nvPr userDrawn="1"/>
          </p:nvSpPr>
          <p:spPr bwMode="auto">
            <a:xfrm>
              <a:off x="1050873" y="6383459"/>
              <a:ext cx="55799" cy="137753"/>
            </a:xfrm>
            <a:custGeom>
              <a:avLst/>
              <a:gdLst>
                <a:gd name="T0" fmla="*/ 21 w 22"/>
                <a:gd name="T1" fmla="*/ 52 h 54"/>
                <a:gd name="T2" fmla="*/ 18 w 22"/>
                <a:gd name="T3" fmla="*/ 54 h 54"/>
                <a:gd name="T4" fmla="*/ 14 w 22"/>
                <a:gd name="T5" fmla="*/ 54 h 54"/>
                <a:gd name="T6" fmla="*/ 11 w 22"/>
                <a:gd name="T7" fmla="*/ 54 h 54"/>
                <a:gd name="T8" fmla="*/ 8 w 22"/>
                <a:gd name="T9" fmla="*/ 52 h 54"/>
                <a:gd name="T10" fmla="*/ 6 w 22"/>
                <a:gd name="T11" fmla="*/ 49 h 54"/>
                <a:gd name="T12" fmla="*/ 5 w 22"/>
                <a:gd name="T13" fmla="*/ 44 h 54"/>
                <a:gd name="T14" fmla="*/ 5 w 22"/>
                <a:gd name="T15" fmla="*/ 22 h 54"/>
                <a:gd name="T16" fmla="*/ 0 w 22"/>
                <a:gd name="T17" fmla="*/ 22 h 54"/>
                <a:gd name="T18" fmla="*/ 0 w 22"/>
                <a:gd name="T19" fmla="*/ 15 h 54"/>
                <a:gd name="T20" fmla="*/ 5 w 22"/>
                <a:gd name="T21" fmla="*/ 15 h 54"/>
                <a:gd name="T22" fmla="*/ 5 w 22"/>
                <a:gd name="T23" fmla="*/ 4 h 54"/>
                <a:gd name="T24" fmla="*/ 13 w 22"/>
                <a:gd name="T25" fmla="*/ 0 h 54"/>
                <a:gd name="T26" fmla="*/ 13 w 22"/>
                <a:gd name="T27" fmla="*/ 15 h 54"/>
                <a:gd name="T28" fmla="*/ 22 w 22"/>
                <a:gd name="T29" fmla="*/ 15 h 54"/>
                <a:gd name="T30" fmla="*/ 22 w 22"/>
                <a:gd name="T31" fmla="*/ 22 h 54"/>
                <a:gd name="T32" fmla="*/ 13 w 22"/>
                <a:gd name="T33" fmla="*/ 22 h 54"/>
                <a:gd name="T34" fmla="*/ 13 w 22"/>
                <a:gd name="T35" fmla="*/ 43 h 54"/>
                <a:gd name="T36" fmla="*/ 13 w 22"/>
                <a:gd name="T37" fmla="*/ 45 h 54"/>
                <a:gd name="T38" fmla="*/ 14 w 22"/>
                <a:gd name="T39" fmla="*/ 46 h 54"/>
                <a:gd name="T40" fmla="*/ 15 w 22"/>
                <a:gd name="T41" fmla="*/ 47 h 54"/>
                <a:gd name="T42" fmla="*/ 17 w 22"/>
                <a:gd name="T43" fmla="*/ 47 h 54"/>
                <a:gd name="T44" fmla="*/ 20 w 22"/>
                <a:gd name="T45" fmla="*/ 47 h 54"/>
                <a:gd name="T46" fmla="*/ 22 w 22"/>
                <a:gd name="T47" fmla="*/ 46 h 54"/>
                <a:gd name="T48" fmla="*/ 21 w 22"/>
                <a:gd name="T49" fmla="*/ 5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4">
                  <a:moveTo>
                    <a:pt x="21" y="52"/>
                  </a:moveTo>
                  <a:cubicBezTo>
                    <a:pt x="20" y="53"/>
                    <a:pt x="19" y="53"/>
                    <a:pt x="18" y="54"/>
                  </a:cubicBezTo>
                  <a:cubicBezTo>
                    <a:pt x="17" y="54"/>
                    <a:pt x="15" y="54"/>
                    <a:pt x="14" y="54"/>
                  </a:cubicBezTo>
                  <a:cubicBezTo>
                    <a:pt x="13" y="54"/>
                    <a:pt x="12" y="54"/>
                    <a:pt x="11" y="54"/>
                  </a:cubicBezTo>
                  <a:cubicBezTo>
                    <a:pt x="10" y="53"/>
                    <a:pt x="9" y="53"/>
                    <a:pt x="8" y="52"/>
                  </a:cubicBezTo>
                  <a:cubicBezTo>
                    <a:pt x="7" y="51"/>
                    <a:pt x="6" y="50"/>
                    <a:pt x="6" y="49"/>
                  </a:cubicBezTo>
                  <a:cubicBezTo>
                    <a:pt x="6" y="47"/>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4"/>
                    <a:pt x="13" y="45"/>
                  </a:cubicBezTo>
                  <a:cubicBezTo>
                    <a:pt x="13" y="45"/>
                    <a:pt x="13" y="46"/>
                    <a:pt x="14" y="46"/>
                  </a:cubicBezTo>
                  <a:cubicBezTo>
                    <a:pt x="14" y="47"/>
                    <a:pt x="14" y="47"/>
                    <a:pt x="15" y="47"/>
                  </a:cubicBezTo>
                  <a:cubicBezTo>
                    <a:pt x="15" y="47"/>
                    <a:pt x="16" y="47"/>
                    <a:pt x="17" y="47"/>
                  </a:cubicBezTo>
                  <a:cubicBezTo>
                    <a:pt x="18" y="47"/>
                    <a:pt x="19" y="47"/>
                    <a:pt x="20" y="47"/>
                  </a:cubicBezTo>
                  <a:cubicBezTo>
                    <a:pt x="21" y="46"/>
                    <a:pt x="22" y="46"/>
                    <a:pt x="22" y="46"/>
                  </a:cubicBezTo>
                  <a:lnTo>
                    <a:pt x="21" y="5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217" name="Freeform 54">
              <a:extLst>
                <a:ext uri="{FF2B5EF4-FFF2-40B4-BE49-F238E27FC236}">
                  <a16:creationId xmlns:a16="http://schemas.microsoft.com/office/drawing/2014/main" id="{1E5BE33C-9675-423A-802C-0A789DB1851B}"/>
                </a:ext>
              </a:extLst>
            </p:cNvPr>
            <p:cNvSpPr>
              <a:spLocks/>
            </p:cNvSpPr>
            <p:nvPr userDrawn="1"/>
          </p:nvSpPr>
          <p:spPr bwMode="auto">
            <a:xfrm>
              <a:off x="1118877" y="6383459"/>
              <a:ext cx="55799" cy="137753"/>
            </a:xfrm>
            <a:custGeom>
              <a:avLst/>
              <a:gdLst>
                <a:gd name="T0" fmla="*/ 21 w 22"/>
                <a:gd name="T1" fmla="*/ 52 h 54"/>
                <a:gd name="T2" fmla="*/ 18 w 22"/>
                <a:gd name="T3" fmla="*/ 54 h 54"/>
                <a:gd name="T4" fmla="*/ 14 w 22"/>
                <a:gd name="T5" fmla="*/ 54 h 54"/>
                <a:gd name="T6" fmla="*/ 10 w 22"/>
                <a:gd name="T7" fmla="*/ 54 h 54"/>
                <a:gd name="T8" fmla="*/ 8 w 22"/>
                <a:gd name="T9" fmla="*/ 52 h 54"/>
                <a:gd name="T10" fmla="*/ 6 w 22"/>
                <a:gd name="T11" fmla="*/ 49 h 54"/>
                <a:gd name="T12" fmla="*/ 5 w 22"/>
                <a:gd name="T13" fmla="*/ 44 h 54"/>
                <a:gd name="T14" fmla="*/ 5 w 22"/>
                <a:gd name="T15" fmla="*/ 22 h 54"/>
                <a:gd name="T16" fmla="*/ 0 w 22"/>
                <a:gd name="T17" fmla="*/ 22 h 54"/>
                <a:gd name="T18" fmla="*/ 0 w 22"/>
                <a:gd name="T19" fmla="*/ 15 h 54"/>
                <a:gd name="T20" fmla="*/ 5 w 22"/>
                <a:gd name="T21" fmla="*/ 15 h 54"/>
                <a:gd name="T22" fmla="*/ 5 w 22"/>
                <a:gd name="T23" fmla="*/ 4 h 54"/>
                <a:gd name="T24" fmla="*/ 13 w 22"/>
                <a:gd name="T25" fmla="*/ 0 h 54"/>
                <a:gd name="T26" fmla="*/ 13 w 22"/>
                <a:gd name="T27" fmla="*/ 15 h 54"/>
                <a:gd name="T28" fmla="*/ 22 w 22"/>
                <a:gd name="T29" fmla="*/ 15 h 54"/>
                <a:gd name="T30" fmla="*/ 22 w 22"/>
                <a:gd name="T31" fmla="*/ 22 h 54"/>
                <a:gd name="T32" fmla="*/ 13 w 22"/>
                <a:gd name="T33" fmla="*/ 22 h 54"/>
                <a:gd name="T34" fmla="*/ 13 w 22"/>
                <a:gd name="T35" fmla="*/ 43 h 54"/>
                <a:gd name="T36" fmla="*/ 13 w 22"/>
                <a:gd name="T37" fmla="*/ 45 h 54"/>
                <a:gd name="T38" fmla="*/ 14 w 22"/>
                <a:gd name="T39" fmla="*/ 46 h 54"/>
                <a:gd name="T40" fmla="*/ 15 w 22"/>
                <a:gd name="T41" fmla="*/ 47 h 54"/>
                <a:gd name="T42" fmla="*/ 17 w 22"/>
                <a:gd name="T43" fmla="*/ 47 h 54"/>
                <a:gd name="T44" fmla="*/ 20 w 22"/>
                <a:gd name="T45" fmla="*/ 47 h 54"/>
                <a:gd name="T46" fmla="*/ 22 w 22"/>
                <a:gd name="T47" fmla="*/ 46 h 54"/>
                <a:gd name="T48" fmla="*/ 21 w 22"/>
                <a:gd name="T49" fmla="*/ 5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4">
                  <a:moveTo>
                    <a:pt x="21" y="52"/>
                  </a:moveTo>
                  <a:cubicBezTo>
                    <a:pt x="20" y="53"/>
                    <a:pt x="19" y="53"/>
                    <a:pt x="18" y="54"/>
                  </a:cubicBezTo>
                  <a:cubicBezTo>
                    <a:pt x="17" y="54"/>
                    <a:pt x="15" y="54"/>
                    <a:pt x="14" y="54"/>
                  </a:cubicBezTo>
                  <a:cubicBezTo>
                    <a:pt x="13" y="54"/>
                    <a:pt x="11" y="54"/>
                    <a:pt x="10" y="54"/>
                  </a:cubicBezTo>
                  <a:cubicBezTo>
                    <a:pt x="9" y="53"/>
                    <a:pt x="9" y="53"/>
                    <a:pt x="8" y="52"/>
                  </a:cubicBezTo>
                  <a:cubicBezTo>
                    <a:pt x="7" y="51"/>
                    <a:pt x="6" y="50"/>
                    <a:pt x="6" y="49"/>
                  </a:cubicBezTo>
                  <a:cubicBezTo>
                    <a:pt x="5" y="47"/>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4"/>
                    <a:pt x="13" y="45"/>
                  </a:cubicBezTo>
                  <a:cubicBezTo>
                    <a:pt x="13" y="45"/>
                    <a:pt x="13" y="46"/>
                    <a:pt x="14" y="46"/>
                  </a:cubicBezTo>
                  <a:cubicBezTo>
                    <a:pt x="14" y="47"/>
                    <a:pt x="14" y="47"/>
                    <a:pt x="15" y="47"/>
                  </a:cubicBezTo>
                  <a:cubicBezTo>
                    <a:pt x="15" y="47"/>
                    <a:pt x="16" y="47"/>
                    <a:pt x="17" y="47"/>
                  </a:cubicBezTo>
                  <a:cubicBezTo>
                    <a:pt x="18" y="47"/>
                    <a:pt x="19" y="47"/>
                    <a:pt x="20" y="47"/>
                  </a:cubicBezTo>
                  <a:cubicBezTo>
                    <a:pt x="21" y="46"/>
                    <a:pt x="21" y="46"/>
                    <a:pt x="22" y="46"/>
                  </a:cubicBezTo>
                  <a:lnTo>
                    <a:pt x="21" y="5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218" name="Freeform 55">
              <a:extLst>
                <a:ext uri="{FF2B5EF4-FFF2-40B4-BE49-F238E27FC236}">
                  <a16:creationId xmlns:a16="http://schemas.microsoft.com/office/drawing/2014/main" id="{FB04A8AC-9DA2-4FB3-985A-DD8E6439135C}"/>
                </a:ext>
              </a:extLst>
            </p:cNvPr>
            <p:cNvSpPr>
              <a:spLocks noEditPoints="1"/>
            </p:cNvSpPr>
            <p:nvPr userDrawn="1"/>
          </p:nvSpPr>
          <p:spPr bwMode="auto">
            <a:xfrm>
              <a:off x="1190370" y="6418333"/>
              <a:ext cx="83698" cy="102879"/>
            </a:xfrm>
            <a:custGeom>
              <a:avLst/>
              <a:gdLst>
                <a:gd name="T0" fmla="*/ 33 w 33"/>
                <a:gd name="T1" fmla="*/ 19 h 40"/>
                <a:gd name="T2" fmla="*/ 33 w 33"/>
                <a:gd name="T3" fmla="*/ 21 h 40"/>
                <a:gd name="T4" fmla="*/ 32 w 33"/>
                <a:gd name="T5" fmla="*/ 23 h 40"/>
                <a:gd name="T6" fmla="*/ 7 w 33"/>
                <a:gd name="T7" fmla="*/ 23 h 40"/>
                <a:gd name="T8" fmla="*/ 8 w 33"/>
                <a:gd name="T9" fmla="*/ 28 h 40"/>
                <a:gd name="T10" fmla="*/ 10 w 33"/>
                <a:gd name="T11" fmla="*/ 31 h 40"/>
                <a:gd name="T12" fmla="*/ 13 w 33"/>
                <a:gd name="T13" fmla="*/ 33 h 40"/>
                <a:gd name="T14" fmla="*/ 17 w 33"/>
                <a:gd name="T15" fmla="*/ 33 h 40"/>
                <a:gd name="T16" fmla="*/ 19 w 33"/>
                <a:gd name="T17" fmla="*/ 33 h 40"/>
                <a:gd name="T18" fmla="*/ 21 w 33"/>
                <a:gd name="T19" fmla="*/ 32 h 40"/>
                <a:gd name="T20" fmla="*/ 23 w 33"/>
                <a:gd name="T21" fmla="*/ 32 h 40"/>
                <a:gd name="T22" fmla="*/ 25 w 33"/>
                <a:gd name="T23" fmla="*/ 30 h 40"/>
                <a:gd name="T24" fmla="*/ 29 w 33"/>
                <a:gd name="T25" fmla="*/ 35 h 40"/>
                <a:gd name="T26" fmla="*/ 27 w 33"/>
                <a:gd name="T27" fmla="*/ 37 h 40"/>
                <a:gd name="T28" fmla="*/ 24 w 33"/>
                <a:gd name="T29" fmla="*/ 39 h 40"/>
                <a:gd name="T30" fmla="*/ 20 w 33"/>
                <a:gd name="T31" fmla="*/ 40 h 40"/>
                <a:gd name="T32" fmla="*/ 16 w 33"/>
                <a:gd name="T33" fmla="*/ 40 h 40"/>
                <a:gd name="T34" fmla="*/ 12 w 33"/>
                <a:gd name="T35" fmla="*/ 39 h 40"/>
                <a:gd name="T36" fmla="*/ 8 w 33"/>
                <a:gd name="T37" fmla="*/ 38 h 40"/>
                <a:gd name="T38" fmla="*/ 5 w 33"/>
                <a:gd name="T39" fmla="*/ 35 h 40"/>
                <a:gd name="T40" fmla="*/ 2 w 33"/>
                <a:gd name="T41" fmla="*/ 31 h 40"/>
                <a:gd name="T42" fmla="*/ 0 w 33"/>
                <a:gd name="T43" fmla="*/ 26 h 40"/>
                <a:gd name="T44" fmla="*/ 0 w 33"/>
                <a:gd name="T45" fmla="*/ 20 h 40"/>
                <a:gd name="T46" fmla="*/ 1 w 33"/>
                <a:gd name="T47" fmla="*/ 12 h 40"/>
                <a:gd name="T48" fmla="*/ 4 w 33"/>
                <a:gd name="T49" fmla="*/ 5 h 40"/>
                <a:gd name="T50" fmla="*/ 10 w 33"/>
                <a:gd name="T51" fmla="*/ 1 h 40"/>
                <a:gd name="T52" fmla="*/ 16 w 33"/>
                <a:gd name="T53" fmla="*/ 0 h 40"/>
                <a:gd name="T54" fmla="*/ 24 w 33"/>
                <a:gd name="T55" fmla="*/ 2 h 40"/>
                <a:gd name="T56" fmla="*/ 29 w 33"/>
                <a:gd name="T57" fmla="*/ 6 h 40"/>
                <a:gd name="T58" fmla="*/ 32 w 33"/>
                <a:gd name="T59" fmla="*/ 12 h 40"/>
                <a:gd name="T60" fmla="*/ 33 w 33"/>
                <a:gd name="T61" fmla="*/ 19 h 40"/>
                <a:gd name="T62" fmla="*/ 25 w 33"/>
                <a:gd name="T63" fmla="*/ 17 h 40"/>
                <a:gd name="T64" fmla="*/ 24 w 33"/>
                <a:gd name="T65" fmla="*/ 13 h 40"/>
                <a:gd name="T66" fmla="*/ 23 w 33"/>
                <a:gd name="T67" fmla="*/ 10 h 40"/>
                <a:gd name="T68" fmla="*/ 20 w 33"/>
                <a:gd name="T69" fmla="*/ 8 h 40"/>
                <a:gd name="T70" fmla="*/ 16 w 33"/>
                <a:gd name="T71" fmla="*/ 7 h 40"/>
                <a:gd name="T72" fmla="*/ 12 w 33"/>
                <a:gd name="T73" fmla="*/ 8 h 40"/>
                <a:gd name="T74" fmla="*/ 10 w 33"/>
                <a:gd name="T75" fmla="*/ 9 h 40"/>
                <a:gd name="T76" fmla="*/ 8 w 33"/>
                <a:gd name="T77" fmla="*/ 12 h 40"/>
                <a:gd name="T78" fmla="*/ 7 w 33"/>
                <a:gd name="T79" fmla="*/ 17 h 40"/>
                <a:gd name="T80" fmla="*/ 25 w 33"/>
                <a:gd name="T81"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20"/>
                    <a:pt x="33" y="21"/>
                    <a:pt x="33" y="21"/>
                  </a:cubicBezTo>
                  <a:cubicBezTo>
                    <a:pt x="32" y="22"/>
                    <a:pt x="32" y="22"/>
                    <a:pt x="32" y="23"/>
                  </a:cubicBezTo>
                  <a:cubicBezTo>
                    <a:pt x="7" y="23"/>
                    <a:pt x="7" y="23"/>
                    <a:pt x="7" y="23"/>
                  </a:cubicBezTo>
                  <a:cubicBezTo>
                    <a:pt x="7" y="25"/>
                    <a:pt x="8" y="26"/>
                    <a:pt x="8" y="28"/>
                  </a:cubicBezTo>
                  <a:cubicBezTo>
                    <a:pt x="9" y="29"/>
                    <a:pt x="10" y="30"/>
                    <a:pt x="10" y="31"/>
                  </a:cubicBezTo>
                  <a:cubicBezTo>
                    <a:pt x="11" y="32"/>
                    <a:pt x="12" y="32"/>
                    <a:pt x="13" y="33"/>
                  </a:cubicBezTo>
                  <a:cubicBezTo>
                    <a:pt x="14" y="33"/>
                    <a:pt x="16" y="33"/>
                    <a:pt x="17" y="33"/>
                  </a:cubicBezTo>
                  <a:cubicBezTo>
                    <a:pt x="18" y="33"/>
                    <a:pt x="18" y="33"/>
                    <a:pt x="19" y="33"/>
                  </a:cubicBezTo>
                  <a:cubicBezTo>
                    <a:pt x="20" y="33"/>
                    <a:pt x="20" y="33"/>
                    <a:pt x="21" y="32"/>
                  </a:cubicBezTo>
                  <a:cubicBezTo>
                    <a:pt x="22" y="32"/>
                    <a:pt x="22" y="32"/>
                    <a:pt x="23" y="32"/>
                  </a:cubicBezTo>
                  <a:cubicBezTo>
                    <a:pt x="23" y="31"/>
                    <a:pt x="24" y="31"/>
                    <a:pt x="25" y="30"/>
                  </a:cubicBezTo>
                  <a:cubicBezTo>
                    <a:pt x="29" y="35"/>
                    <a:pt x="29" y="35"/>
                    <a:pt x="29" y="35"/>
                  </a:cubicBezTo>
                  <a:cubicBezTo>
                    <a:pt x="29" y="36"/>
                    <a:pt x="28" y="37"/>
                    <a:pt x="27" y="37"/>
                  </a:cubicBezTo>
                  <a:cubicBezTo>
                    <a:pt x="26" y="38"/>
                    <a:pt x="25" y="38"/>
                    <a:pt x="24" y="39"/>
                  </a:cubicBezTo>
                  <a:cubicBezTo>
                    <a:pt x="23" y="39"/>
                    <a:pt x="22" y="40"/>
                    <a:pt x="20" y="40"/>
                  </a:cubicBezTo>
                  <a:cubicBezTo>
                    <a:pt x="19" y="40"/>
                    <a:pt x="18" y="40"/>
                    <a:pt x="16" y="40"/>
                  </a:cubicBezTo>
                  <a:cubicBezTo>
                    <a:pt x="15" y="40"/>
                    <a:pt x="13" y="40"/>
                    <a:pt x="12" y="39"/>
                  </a:cubicBezTo>
                  <a:cubicBezTo>
                    <a:pt x="10" y="39"/>
                    <a:pt x="9" y="38"/>
                    <a:pt x="8" y="38"/>
                  </a:cubicBezTo>
                  <a:cubicBezTo>
                    <a:pt x="7" y="37"/>
                    <a:pt x="6" y="36"/>
                    <a:pt x="5" y="35"/>
                  </a:cubicBezTo>
                  <a:cubicBezTo>
                    <a:pt x="4" y="34"/>
                    <a:pt x="3" y="33"/>
                    <a:pt x="2" y="31"/>
                  </a:cubicBezTo>
                  <a:cubicBezTo>
                    <a:pt x="1" y="30"/>
                    <a:pt x="1" y="28"/>
                    <a:pt x="0" y="26"/>
                  </a:cubicBezTo>
                  <a:cubicBezTo>
                    <a:pt x="0" y="24"/>
                    <a:pt x="0" y="22"/>
                    <a:pt x="0" y="20"/>
                  </a:cubicBezTo>
                  <a:cubicBezTo>
                    <a:pt x="0" y="17"/>
                    <a:pt x="0" y="14"/>
                    <a:pt x="1" y="12"/>
                  </a:cubicBezTo>
                  <a:cubicBezTo>
                    <a:pt x="2" y="9"/>
                    <a:pt x="3" y="7"/>
                    <a:pt x="4" y="5"/>
                  </a:cubicBezTo>
                  <a:cubicBezTo>
                    <a:pt x="6" y="4"/>
                    <a:pt x="8" y="2"/>
                    <a:pt x="10" y="1"/>
                  </a:cubicBezTo>
                  <a:cubicBezTo>
                    <a:pt x="12" y="1"/>
                    <a:pt x="14" y="0"/>
                    <a:pt x="16" y="0"/>
                  </a:cubicBezTo>
                  <a:cubicBezTo>
                    <a:pt x="19" y="0"/>
                    <a:pt x="22" y="1"/>
                    <a:pt x="24" y="2"/>
                  </a:cubicBezTo>
                  <a:cubicBezTo>
                    <a:pt x="26" y="3"/>
                    <a:pt x="27" y="4"/>
                    <a:pt x="29" y="6"/>
                  </a:cubicBezTo>
                  <a:cubicBezTo>
                    <a:pt x="30" y="8"/>
                    <a:pt x="31" y="10"/>
                    <a:pt x="32" y="12"/>
                  </a:cubicBezTo>
                  <a:cubicBezTo>
                    <a:pt x="32" y="14"/>
                    <a:pt x="33" y="17"/>
                    <a:pt x="33" y="19"/>
                  </a:cubicBezTo>
                  <a:close/>
                  <a:moveTo>
                    <a:pt x="25" y="17"/>
                  </a:moveTo>
                  <a:cubicBezTo>
                    <a:pt x="25" y="15"/>
                    <a:pt x="25" y="14"/>
                    <a:pt x="24" y="13"/>
                  </a:cubicBezTo>
                  <a:cubicBezTo>
                    <a:pt x="24" y="12"/>
                    <a:pt x="23" y="11"/>
                    <a:pt x="23" y="10"/>
                  </a:cubicBezTo>
                  <a:cubicBezTo>
                    <a:pt x="22" y="9"/>
                    <a:pt x="21" y="8"/>
                    <a:pt x="20" y="8"/>
                  </a:cubicBezTo>
                  <a:cubicBezTo>
                    <a:pt x="19" y="7"/>
                    <a:pt x="17" y="7"/>
                    <a:pt x="16" y="7"/>
                  </a:cubicBezTo>
                  <a:cubicBezTo>
                    <a:pt x="15" y="7"/>
                    <a:pt x="13" y="7"/>
                    <a:pt x="12" y="8"/>
                  </a:cubicBezTo>
                  <a:cubicBezTo>
                    <a:pt x="11" y="8"/>
                    <a:pt x="11" y="9"/>
                    <a:pt x="10" y="9"/>
                  </a:cubicBezTo>
                  <a:cubicBezTo>
                    <a:pt x="9" y="10"/>
                    <a:pt x="9" y="11"/>
                    <a:pt x="8" y="12"/>
                  </a:cubicBezTo>
                  <a:cubicBezTo>
                    <a:pt x="8" y="14"/>
                    <a:pt x="7" y="15"/>
                    <a:pt x="7" y="17"/>
                  </a:cubicBezTo>
                  <a:lnTo>
                    <a:pt x="25" y="1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219" name="Freeform 56">
              <a:extLst>
                <a:ext uri="{FF2B5EF4-FFF2-40B4-BE49-F238E27FC236}">
                  <a16:creationId xmlns:a16="http://schemas.microsoft.com/office/drawing/2014/main" id="{F365BB87-C861-4F40-A844-477BAA1EAA55}"/>
                </a:ext>
              </a:extLst>
            </p:cNvPr>
            <p:cNvSpPr>
              <a:spLocks/>
            </p:cNvSpPr>
            <p:nvPr userDrawn="1"/>
          </p:nvSpPr>
          <p:spPr bwMode="auto">
            <a:xfrm>
              <a:off x="1294993" y="6418333"/>
              <a:ext cx="55799" cy="101135"/>
            </a:xfrm>
            <a:custGeom>
              <a:avLst/>
              <a:gdLst>
                <a:gd name="T0" fmla="*/ 20 w 22"/>
                <a:gd name="T1" fmla="*/ 9 h 39"/>
                <a:gd name="T2" fmla="*/ 18 w 22"/>
                <a:gd name="T3" fmla="*/ 8 h 39"/>
                <a:gd name="T4" fmla="*/ 15 w 22"/>
                <a:gd name="T5" fmla="*/ 7 h 39"/>
                <a:gd name="T6" fmla="*/ 9 w 22"/>
                <a:gd name="T7" fmla="*/ 10 h 39"/>
                <a:gd name="T8" fmla="*/ 7 w 22"/>
                <a:gd name="T9" fmla="*/ 17 h 39"/>
                <a:gd name="T10" fmla="*/ 7 w 22"/>
                <a:gd name="T11" fmla="*/ 39 h 39"/>
                <a:gd name="T12" fmla="*/ 0 w 22"/>
                <a:gd name="T13" fmla="*/ 39 h 39"/>
                <a:gd name="T14" fmla="*/ 0 w 22"/>
                <a:gd name="T15" fmla="*/ 1 h 39"/>
                <a:gd name="T16" fmla="*/ 7 w 22"/>
                <a:gd name="T17" fmla="*/ 1 h 39"/>
                <a:gd name="T18" fmla="*/ 7 w 22"/>
                <a:gd name="T19" fmla="*/ 5 h 39"/>
                <a:gd name="T20" fmla="*/ 9 w 22"/>
                <a:gd name="T21" fmla="*/ 3 h 39"/>
                <a:gd name="T22" fmla="*/ 11 w 22"/>
                <a:gd name="T23" fmla="*/ 1 h 39"/>
                <a:gd name="T24" fmla="*/ 13 w 22"/>
                <a:gd name="T25" fmla="*/ 0 h 39"/>
                <a:gd name="T26" fmla="*/ 16 w 22"/>
                <a:gd name="T27" fmla="*/ 0 h 39"/>
                <a:gd name="T28" fmla="*/ 20 w 22"/>
                <a:gd name="T29" fmla="*/ 1 h 39"/>
                <a:gd name="T30" fmla="*/ 22 w 22"/>
                <a:gd name="T31" fmla="*/ 2 h 39"/>
                <a:gd name="T32" fmla="*/ 20 w 22"/>
                <a:gd name="T33"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 h="39">
                  <a:moveTo>
                    <a:pt x="20" y="9"/>
                  </a:moveTo>
                  <a:cubicBezTo>
                    <a:pt x="20" y="8"/>
                    <a:pt x="19" y="8"/>
                    <a:pt x="18" y="8"/>
                  </a:cubicBezTo>
                  <a:cubicBezTo>
                    <a:pt x="17" y="8"/>
                    <a:pt x="16" y="7"/>
                    <a:pt x="15" y="7"/>
                  </a:cubicBezTo>
                  <a:cubicBezTo>
                    <a:pt x="12" y="7"/>
                    <a:pt x="10" y="8"/>
                    <a:pt x="9" y="10"/>
                  </a:cubicBezTo>
                  <a:cubicBezTo>
                    <a:pt x="8" y="12"/>
                    <a:pt x="7" y="14"/>
                    <a:pt x="7" y="17"/>
                  </a:cubicBezTo>
                  <a:cubicBezTo>
                    <a:pt x="7" y="39"/>
                    <a:pt x="7" y="39"/>
                    <a:pt x="7" y="39"/>
                  </a:cubicBezTo>
                  <a:cubicBezTo>
                    <a:pt x="0" y="39"/>
                    <a:pt x="0" y="39"/>
                    <a:pt x="0" y="39"/>
                  </a:cubicBezTo>
                  <a:cubicBezTo>
                    <a:pt x="0" y="1"/>
                    <a:pt x="0" y="1"/>
                    <a:pt x="0" y="1"/>
                  </a:cubicBezTo>
                  <a:cubicBezTo>
                    <a:pt x="7" y="1"/>
                    <a:pt x="7" y="1"/>
                    <a:pt x="7" y="1"/>
                  </a:cubicBezTo>
                  <a:cubicBezTo>
                    <a:pt x="7" y="5"/>
                    <a:pt x="7" y="5"/>
                    <a:pt x="7" y="5"/>
                  </a:cubicBezTo>
                  <a:cubicBezTo>
                    <a:pt x="8" y="4"/>
                    <a:pt x="8" y="3"/>
                    <a:pt x="9" y="3"/>
                  </a:cubicBezTo>
                  <a:cubicBezTo>
                    <a:pt x="9" y="2"/>
                    <a:pt x="10" y="2"/>
                    <a:pt x="11" y="1"/>
                  </a:cubicBezTo>
                  <a:cubicBezTo>
                    <a:pt x="11" y="1"/>
                    <a:pt x="12" y="1"/>
                    <a:pt x="13" y="0"/>
                  </a:cubicBezTo>
                  <a:cubicBezTo>
                    <a:pt x="14" y="0"/>
                    <a:pt x="15" y="0"/>
                    <a:pt x="16" y="0"/>
                  </a:cubicBezTo>
                  <a:cubicBezTo>
                    <a:pt x="17" y="0"/>
                    <a:pt x="19" y="0"/>
                    <a:pt x="20" y="1"/>
                  </a:cubicBezTo>
                  <a:cubicBezTo>
                    <a:pt x="21" y="1"/>
                    <a:pt x="22" y="1"/>
                    <a:pt x="22" y="2"/>
                  </a:cubicBezTo>
                  <a:lnTo>
                    <a:pt x="20" y="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220" name="Freeform 57">
              <a:extLst>
                <a:ext uri="{FF2B5EF4-FFF2-40B4-BE49-F238E27FC236}">
                  <a16:creationId xmlns:a16="http://schemas.microsoft.com/office/drawing/2014/main" id="{8B7E2806-AAFA-45B5-B801-55C79A927799}"/>
                </a:ext>
              </a:extLst>
            </p:cNvPr>
            <p:cNvSpPr>
              <a:spLocks/>
            </p:cNvSpPr>
            <p:nvPr userDrawn="1"/>
          </p:nvSpPr>
          <p:spPr bwMode="auto">
            <a:xfrm>
              <a:off x="1406591" y="6383459"/>
              <a:ext cx="55799" cy="137753"/>
            </a:xfrm>
            <a:custGeom>
              <a:avLst/>
              <a:gdLst>
                <a:gd name="T0" fmla="*/ 21 w 22"/>
                <a:gd name="T1" fmla="*/ 52 h 54"/>
                <a:gd name="T2" fmla="*/ 18 w 22"/>
                <a:gd name="T3" fmla="*/ 54 h 54"/>
                <a:gd name="T4" fmla="*/ 14 w 22"/>
                <a:gd name="T5" fmla="*/ 54 h 54"/>
                <a:gd name="T6" fmla="*/ 10 w 22"/>
                <a:gd name="T7" fmla="*/ 54 h 54"/>
                <a:gd name="T8" fmla="*/ 8 w 22"/>
                <a:gd name="T9" fmla="*/ 52 h 54"/>
                <a:gd name="T10" fmla="*/ 6 w 22"/>
                <a:gd name="T11" fmla="*/ 49 h 54"/>
                <a:gd name="T12" fmla="*/ 5 w 22"/>
                <a:gd name="T13" fmla="*/ 44 h 54"/>
                <a:gd name="T14" fmla="*/ 5 w 22"/>
                <a:gd name="T15" fmla="*/ 22 h 54"/>
                <a:gd name="T16" fmla="*/ 0 w 22"/>
                <a:gd name="T17" fmla="*/ 22 h 54"/>
                <a:gd name="T18" fmla="*/ 0 w 22"/>
                <a:gd name="T19" fmla="*/ 15 h 54"/>
                <a:gd name="T20" fmla="*/ 5 w 22"/>
                <a:gd name="T21" fmla="*/ 15 h 54"/>
                <a:gd name="T22" fmla="*/ 5 w 22"/>
                <a:gd name="T23" fmla="*/ 4 h 54"/>
                <a:gd name="T24" fmla="*/ 13 w 22"/>
                <a:gd name="T25" fmla="*/ 0 h 54"/>
                <a:gd name="T26" fmla="*/ 13 w 22"/>
                <a:gd name="T27" fmla="*/ 15 h 54"/>
                <a:gd name="T28" fmla="*/ 22 w 22"/>
                <a:gd name="T29" fmla="*/ 15 h 54"/>
                <a:gd name="T30" fmla="*/ 22 w 22"/>
                <a:gd name="T31" fmla="*/ 22 h 54"/>
                <a:gd name="T32" fmla="*/ 13 w 22"/>
                <a:gd name="T33" fmla="*/ 22 h 54"/>
                <a:gd name="T34" fmla="*/ 13 w 22"/>
                <a:gd name="T35" fmla="*/ 43 h 54"/>
                <a:gd name="T36" fmla="*/ 13 w 22"/>
                <a:gd name="T37" fmla="*/ 45 h 54"/>
                <a:gd name="T38" fmla="*/ 14 w 22"/>
                <a:gd name="T39" fmla="*/ 46 h 54"/>
                <a:gd name="T40" fmla="*/ 15 w 22"/>
                <a:gd name="T41" fmla="*/ 47 h 54"/>
                <a:gd name="T42" fmla="*/ 17 w 22"/>
                <a:gd name="T43" fmla="*/ 47 h 54"/>
                <a:gd name="T44" fmla="*/ 20 w 22"/>
                <a:gd name="T45" fmla="*/ 47 h 54"/>
                <a:gd name="T46" fmla="*/ 22 w 22"/>
                <a:gd name="T47" fmla="*/ 46 h 54"/>
                <a:gd name="T48" fmla="*/ 21 w 22"/>
                <a:gd name="T49" fmla="*/ 5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4">
                  <a:moveTo>
                    <a:pt x="21" y="52"/>
                  </a:moveTo>
                  <a:cubicBezTo>
                    <a:pt x="20" y="53"/>
                    <a:pt x="19" y="53"/>
                    <a:pt x="18" y="54"/>
                  </a:cubicBezTo>
                  <a:cubicBezTo>
                    <a:pt x="17" y="54"/>
                    <a:pt x="15" y="54"/>
                    <a:pt x="14" y="54"/>
                  </a:cubicBezTo>
                  <a:cubicBezTo>
                    <a:pt x="13" y="54"/>
                    <a:pt x="11" y="54"/>
                    <a:pt x="10" y="54"/>
                  </a:cubicBezTo>
                  <a:cubicBezTo>
                    <a:pt x="9" y="53"/>
                    <a:pt x="9" y="53"/>
                    <a:pt x="8" y="52"/>
                  </a:cubicBezTo>
                  <a:cubicBezTo>
                    <a:pt x="7" y="51"/>
                    <a:pt x="6" y="50"/>
                    <a:pt x="6" y="49"/>
                  </a:cubicBezTo>
                  <a:cubicBezTo>
                    <a:pt x="5" y="47"/>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4"/>
                    <a:pt x="13" y="45"/>
                  </a:cubicBezTo>
                  <a:cubicBezTo>
                    <a:pt x="13" y="45"/>
                    <a:pt x="13" y="46"/>
                    <a:pt x="14" y="46"/>
                  </a:cubicBezTo>
                  <a:cubicBezTo>
                    <a:pt x="14" y="47"/>
                    <a:pt x="14" y="47"/>
                    <a:pt x="15" y="47"/>
                  </a:cubicBezTo>
                  <a:cubicBezTo>
                    <a:pt x="15" y="47"/>
                    <a:pt x="16" y="47"/>
                    <a:pt x="17" y="47"/>
                  </a:cubicBezTo>
                  <a:cubicBezTo>
                    <a:pt x="18" y="47"/>
                    <a:pt x="19" y="47"/>
                    <a:pt x="20" y="47"/>
                  </a:cubicBezTo>
                  <a:cubicBezTo>
                    <a:pt x="21" y="46"/>
                    <a:pt x="21" y="46"/>
                    <a:pt x="22" y="46"/>
                  </a:cubicBezTo>
                  <a:lnTo>
                    <a:pt x="21" y="5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221" name="Freeform 58">
              <a:extLst>
                <a:ext uri="{FF2B5EF4-FFF2-40B4-BE49-F238E27FC236}">
                  <a16:creationId xmlns:a16="http://schemas.microsoft.com/office/drawing/2014/main" id="{7A49B80F-B4C0-4F31-9238-8123D3E20D16}"/>
                </a:ext>
              </a:extLst>
            </p:cNvPr>
            <p:cNvSpPr>
              <a:spLocks/>
            </p:cNvSpPr>
            <p:nvPr userDrawn="1"/>
          </p:nvSpPr>
          <p:spPr bwMode="auto">
            <a:xfrm>
              <a:off x="1485058" y="6383459"/>
              <a:ext cx="80211" cy="136010"/>
            </a:xfrm>
            <a:custGeom>
              <a:avLst/>
              <a:gdLst>
                <a:gd name="T0" fmla="*/ 23 w 31"/>
                <a:gd name="T1" fmla="*/ 53 h 53"/>
                <a:gd name="T2" fmla="*/ 23 w 31"/>
                <a:gd name="T3" fmla="*/ 32 h 53"/>
                <a:gd name="T4" fmla="*/ 21 w 31"/>
                <a:gd name="T5" fmla="*/ 24 h 53"/>
                <a:gd name="T6" fmla="*/ 15 w 31"/>
                <a:gd name="T7" fmla="*/ 21 h 53"/>
                <a:gd name="T8" fmla="*/ 12 w 31"/>
                <a:gd name="T9" fmla="*/ 22 h 53"/>
                <a:gd name="T10" fmla="*/ 10 w 31"/>
                <a:gd name="T11" fmla="*/ 24 h 53"/>
                <a:gd name="T12" fmla="*/ 8 w 31"/>
                <a:gd name="T13" fmla="*/ 27 h 53"/>
                <a:gd name="T14" fmla="*/ 7 w 31"/>
                <a:gd name="T15" fmla="*/ 31 h 53"/>
                <a:gd name="T16" fmla="*/ 7 w 31"/>
                <a:gd name="T17" fmla="*/ 53 h 53"/>
                <a:gd name="T18" fmla="*/ 0 w 31"/>
                <a:gd name="T19" fmla="*/ 53 h 53"/>
                <a:gd name="T20" fmla="*/ 0 w 31"/>
                <a:gd name="T21" fmla="*/ 4 h 53"/>
                <a:gd name="T22" fmla="*/ 7 w 31"/>
                <a:gd name="T23" fmla="*/ 0 h 53"/>
                <a:gd name="T24" fmla="*/ 7 w 31"/>
                <a:gd name="T25" fmla="*/ 19 h 53"/>
                <a:gd name="T26" fmla="*/ 9 w 31"/>
                <a:gd name="T27" fmla="*/ 17 h 53"/>
                <a:gd name="T28" fmla="*/ 12 w 31"/>
                <a:gd name="T29" fmla="*/ 15 h 53"/>
                <a:gd name="T30" fmla="*/ 14 w 31"/>
                <a:gd name="T31" fmla="*/ 14 h 53"/>
                <a:gd name="T32" fmla="*/ 17 w 31"/>
                <a:gd name="T33" fmla="*/ 14 h 53"/>
                <a:gd name="T34" fmla="*/ 23 w 31"/>
                <a:gd name="T35" fmla="*/ 15 h 53"/>
                <a:gd name="T36" fmla="*/ 27 w 31"/>
                <a:gd name="T37" fmla="*/ 18 h 53"/>
                <a:gd name="T38" fmla="*/ 30 w 31"/>
                <a:gd name="T39" fmla="*/ 24 h 53"/>
                <a:gd name="T40" fmla="*/ 31 w 31"/>
                <a:gd name="T41" fmla="*/ 31 h 53"/>
                <a:gd name="T42" fmla="*/ 31 w 31"/>
                <a:gd name="T43" fmla="*/ 53 h 53"/>
                <a:gd name="T44" fmla="*/ 23 w 31"/>
                <a:gd name="T45"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3">
                  <a:moveTo>
                    <a:pt x="23" y="53"/>
                  </a:moveTo>
                  <a:cubicBezTo>
                    <a:pt x="23" y="32"/>
                    <a:pt x="23" y="32"/>
                    <a:pt x="23" y="32"/>
                  </a:cubicBezTo>
                  <a:cubicBezTo>
                    <a:pt x="23" y="28"/>
                    <a:pt x="23" y="25"/>
                    <a:pt x="21" y="24"/>
                  </a:cubicBezTo>
                  <a:cubicBezTo>
                    <a:pt x="20" y="22"/>
                    <a:pt x="18" y="21"/>
                    <a:pt x="15" y="21"/>
                  </a:cubicBezTo>
                  <a:cubicBezTo>
                    <a:pt x="14" y="21"/>
                    <a:pt x="13" y="21"/>
                    <a:pt x="12" y="22"/>
                  </a:cubicBezTo>
                  <a:cubicBezTo>
                    <a:pt x="11" y="22"/>
                    <a:pt x="10" y="23"/>
                    <a:pt x="10" y="24"/>
                  </a:cubicBezTo>
                  <a:cubicBezTo>
                    <a:pt x="9" y="24"/>
                    <a:pt x="8" y="25"/>
                    <a:pt x="8" y="27"/>
                  </a:cubicBezTo>
                  <a:cubicBezTo>
                    <a:pt x="8" y="28"/>
                    <a:pt x="7" y="29"/>
                    <a:pt x="7" y="31"/>
                  </a:cubicBezTo>
                  <a:cubicBezTo>
                    <a:pt x="7" y="53"/>
                    <a:pt x="7" y="53"/>
                    <a:pt x="7" y="53"/>
                  </a:cubicBezTo>
                  <a:cubicBezTo>
                    <a:pt x="0" y="53"/>
                    <a:pt x="0" y="53"/>
                    <a:pt x="0" y="53"/>
                  </a:cubicBezTo>
                  <a:cubicBezTo>
                    <a:pt x="0" y="4"/>
                    <a:pt x="0" y="4"/>
                    <a:pt x="0" y="4"/>
                  </a:cubicBezTo>
                  <a:cubicBezTo>
                    <a:pt x="7" y="0"/>
                    <a:pt x="7" y="0"/>
                    <a:pt x="7" y="0"/>
                  </a:cubicBezTo>
                  <a:cubicBezTo>
                    <a:pt x="7" y="19"/>
                    <a:pt x="7" y="19"/>
                    <a:pt x="7" y="19"/>
                  </a:cubicBezTo>
                  <a:cubicBezTo>
                    <a:pt x="8" y="18"/>
                    <a:pt x="9" y="17"/>
                    <a:pt x="9" y="17"/>
                  </a:cubicBezTo>
                  <a:cubicBezTo>
                    <a:pt x="10" y="16"/>
                    <a:pt x="11" y="16"/>
                    <a:pt x="12" y="15"/>
                  </a:cubicBezTo>
                  <a:cubicBezTo>
                    <a:pt x="12" y="15"/>
                    <a:pt x="13" y="15"/>
                    <a:pt x="14" y="14"/>
                  </a:cubicBezTo>
                  <a:cubicBezTo>
                    <a:pt x="15" y="14"/>
                    <a:pt x="16" y="14"/>
                    <a:pt x="17" y="14"/>
                  </a:cubicBezTo>
                  <a:cubicBezTo>
                    <a:pt x="19" y="14"/>
                    <a:pt x="21" y="14"/>
                    <a:pt x="23" y="15"/>
                  </a:cubicBezTo>
                  <a:cubicBezTo>
                    <a:pt x="25" y="16"/>
                    <a:pt x="26" y="17"/>
                    <a:pt x="27" y="18"/>
                  </a:cubicBezTo>
                  <a:cubicBezTo>
                    <a:pt x="29" y="20"/>
                    <a:pt x="29" y="22"/>
                    <a:pt x="30" y="24"/>
                  </a:cubicBezTo>
                  <a:cubicBezTo>
                    <a:pt x="31" y="26"/>
                    <a:pt x="31" y="29"/>
                    <a:pt x="31" y="31"/>
                  </a:cubicBezTo>
                  <a:cubicBezTo>
                    <a:pt x="31" y="53"/>
                    <a:pt x="31" y="53"/>
                    <a:pt x="31" y="53"/>
                  </a:cubicBezTo>
                  <a:lnTo>
                    <a:pt x="23"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222" name="Freeform 59">
              <a:extLst>
                <a:ext uri="{FF2B5EF4-FFF2-40B4-BE49-F238E27FC236}">
                  <a16:creationId xmlns:a16="http://schemas.microsoft.com/office/drawing/2014/main" id="{9C60C45F-865F-4118-A4B0-174C696B472F}"/>
                </a:ext>
              </a:extLst>
            </p:cNvPr>
            <p:cNvSpPr>
              <a:spLocks noEditPoints="1"/>
            </p:cNvSpPr>
            <p:nvPr userDrawn="1"/>
          </p:nvSpPr>
          <p:spPr bwMode="auto">
            <a:xfrm>
              <a:off x="1582706" y="6418333"/>
              <a:ext cx="83698" cy="102879"/>
            </a:xfrm>
            <a:custGeom>
              <a:avLst/>
              <a:gdLst>
                <a:gd name="T0" fmla="*/ 33 w 33"/>
                <a:gd name="T1" fmla="*/ 19 h 40"/>
                <a:gd name="T2" fmla="*/ 33 w 33"/>
                <a:gd name="T3" fmla="*/ 21 h 40"/>
                <a:gd name="T4" fmla="*/ 33 w 33"/>
                <a:gd name="T5" fmla="*/ 23 h 40"/>
                <a:gd name="T6" fmla="*/ 8 w 33"/>
                <a:gd name="T7" fmla="*/ 23 h 40"/>
                <a:gd name="T8" fmla="*/ 9 w 33"/>
                <a:gd name="T9" fmla="*/ 28 h 40"/>
                <a:gd name="T10" fmla="*/ 11 w 33"/>
                <a:gd name="T11" fmla="*/ 31 h 40"/>
                <a:gd name="T12" fmla="*/ 14 w 33"/>
                <a:gd name="T13" fmla="*/ 33 h 40"/>
                <a:gd name="T14" fmla="*/ 17 w 33"/>
                <a:gd name="T15" fmla="*/ 33 h 40"/>
                <a:gd name="T16" fmla="*/ 20 w 33"/>
                <a:gd name="T17" fmla="*/ 33 h 40"/>
                <a:gd name="T18" fmla="*/ 22 w 33"/>
                <a:gd name="T19" fmla="*/ 32 h 40"/>
                <a:gd name="T20" fmla="*/ 24 w 33"/>
                <a:gd name="T21" fmla="*/ 32 h 40"/>
                <a:gd name="T22" fmla="*/ 26 w 33"/>
                <a:gd name="T23" fmla="*/ 30 h 40"/>
                <a:gd name="T24" fmla="*/ 30 w 33"/>
                <a:gd name="T25" fmla="*/ 35 h 40"/>
                <a:gd name="T26" fmla="*/ 27 w 33"/>
                <a:gd name="T27" fmla="*/ 37 h 40"/>
                <a:gd name="T28" fmla="*/ 25 w 33"/>
                <a:gd name="T29" fmla="*/ 39 h 40"/>
                <a:gd name="T30" fmla="*/ 21 w 33"/>
                <a:gd name="T31" fmla="*/ 40 h 40"/>
                <a:gd name="T32" fmla="*/ 17 w 33"/>
                <a:gd name="T33" fmla="*/ 40 h 40"/>
                <a:gd name="T34" fmla="*/ 12 w 33"/>
                <a:gd name="T35" fmla="*/ 39 h 40"/>
                <a:gd name="T36" fmla="*/ 8 w 33"/>
                <a:gd name="T37" fmla="*/ 38 h 40"/>
                <a:gd name="T38" fmla="*/ 5 w 33"/>
                <a:gd name="T39" fmla="*/ 35 h 40"/>
                <a:gd name="T40" fmla="*/ 3 w 33"/>
                <a:gd name="T41" fmla="*/ 31 h 40"/>
                <a:gd name="T42" fmla="*/ 1 w 33"/>
                <a:gd name="T43" fmla="*/ 26 h 40"/>
                <a:gd name="T44" fmla="*/ 0 w 33"/>
                <a:gd name="T45" fmla="*/ 20 h 40"/>
                <a:gd name="T46" fmla="*/ 2 w 33"/>
                <a:gd name="T47" fmla="*/ 12 h 40"/>
                <a:gd name="T48" fmla="*/ 5 w 33"/>
                <a:gd name="T49" fmla="*/ 5 h 40"/>
                <a:gd name="T50" fmla="*/ 10 w 33"/>
                <a:gd name="T51" fmla="*/ 1 h 40"/>
                <a:gd name="T52" fmla="*/ 17 w 33"/>
                <a:gd name="T53" fmla="*/ 0 h 40"/>
                <a:gd name="T54" fmla="*/ 24 w 33"/>
                <a:gd name="T55" fmla="*/ 2 h 40"/>
                <a:gd name="T56" fmla="*/ 29 w 33"/>
                <a:gd name="T57" fmla="*/ 6 h 40"/>
                <a:gd name="T58" fmla="*/ 32 w 33"/>
                <a:gd name="T59" fmla="*/ 12 h 40"/>
                <a:gd name="T60" fmla="*/ 33 w 33"/>
                <a:gd name="T61" fmla="*/ 19 h 40"/>
                <a:gd name="T62" fmla="*/ 26 w 33"/>
                <a:gd name="T63" fmla="*/ 17 h 40"/>
                <a:gd name="T64" fmla="*/ 25 w 33"/>
                <a:gd name="T65" fmla="*/ 13 h 40"/>
                <a:gd name="T66" fmla="*/ 23 w 33"/>
                <a:gd name="T67" fmla="*/ 10 h 40"/>
                <a:gd name="T68" fmla="*/ 21 w 33"/>
                <a:gd name="T69" fmla="*/ 8 h 40"/>
                <a:gd name="T70" fmla="*/ 17 w 33"/>
                <a:gd name="T71" fmla="*/ 7 h 40"/>
                <a:gd name="T72" fmla="*/ 13 w 33"/>
                <a:gd name="T73" fmla="*/ 8 h 40"/>
                <a:gd name="T74" fmla="*/ 11 w 33"/>
                <a:gd name="T75" fmla="*/ 9 h 40"/>
                <a:gd name="T76" fmla="*/ 9 w 33"/>
                <a:gd name="T77" fmla="*/ 12 h 40"/>
                <a:gd name="T78" fmla="*/ 8 w 33"/>
                <a:gd name="T79" fmla="*/ 17 h 40"/>
                <a:gd name="T80" fmla="*/ 26 w 33"/>
                <a:gd name="T81"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20"/>
                    <a:pt x="33" y="21"/>
                    <a:pt x="33" y="21"/>
                  </a:cubicBezTo>
                  <a:cubicBezTo>
                    <a:pt x="33" y="22"/>
                    <a:pt x="33" y="22"/>
                    <a:pt x="33" y="23"/>
                  </a:cubicBezTo>
                  <a:cubicBezTo>
                    <a:pt x="8" y="23"/>
                    <a:pt x="8" y="23"/>
                    <a:pt x="8" y="23"/>
                  </a:cubicBezTo>
                  <a:cubicBezTo>
                    <a:pt x="8" y="25"/>
                    <a:pt x="8" y="26"/>
                    <a:pt x="9" y="28"/>
                  </a:cubicBezTo>
                  <a:cubicBezTo>
                    <a:pt x="10" y="29"/>
                    <a:pt x="10" y="30"/>
                    <a:pt x="11" y="31"/>
                  </a:cubicBezTo>
                  <a:cubicBezTo>
                    <a:pt x="12" y="32"/>
                    <a:pt x="13" y="32"/>
                    <a:pt x="14" y="33"/>
                  </a:cubicBezTo>
                  <a:cubicBezTo>
                    <a:pt x="15" y="33"/>
                    <a:pt x="16" y="33"/>
                    <a:pt x="17" y="33"/>
                  </a:cubicBezTo>
                  <a:cubicBezTo>
                    <a:pt x="18" y="33"/>
                    <a:pt x="19" y="33"/>
                    <a:pt x="20" y="33"/>
                  </a:cubicBezTo>
                  <a:cubicBezTo>
                    <a:pt x="20" y="33"/>
                    <a:pt x="21" y="33"/>
                    <a:pt x="22" y="32"/>
                  </a:cubicBezTo>
                  <a:cubicBezTo>
                    <a:pt x="23" y="32"/>
                    <a:pt x="23" y="32"/>
                    <a:pt x="24" y="32"/>
                  </a:cubicBezTo>
                  <a:cubicBezTo>
                    <a:pt x="24" y="31"/>
                    <a:pt x="25" y="31"/>
                    <a:pt x="26" y="30"/>
                  </a:cubicBezTo>
                  <a:cubicBezTo>
                    <a:pt x="30" y="35"/>
                    <a:pt x="30" y="35"/>
                    <a:pt x="30" y="35"/>
                  </a:cubicBezTo>
                  <a:cubicBezTo>
                    <a:pt x="29" y="36"/>
                    <a:pt x="28" y="37"/>
                    <a:pt x="27" y="37"/>
                  </a:cubicBezTo>
                  <a:cubicBezTo>
                    <a:pt x="27" y="38"/>
                    <a:pt x="26" y="38"/>
                    <a:pt x="25" y="39"/>
                  </a:cubicBezTo>
                  <a:cubicBezTo>
                    <a:pt x="24" y="39"/>
                    <a:pt x="22" y="40"/>
                    <a:pt x="21" y="40"/>
                  </a:cubicBezTo>
                  <a:cubicBezTo>
                    <a:pt x="20" y="40"/>
                    <a:pt x="18" y="40"/>
                    <a:pt x="17" y="40"/>
                  </a:cubicBezTo>
                  <a:cubicBezTo>
                    <a:pt x="15" y="40"/>
                    <a:pt x="14" y="40"/>
                    <a:pt x="12" y="39"/>
                  </a:cubicBezTo>
                  <a:cubicBezTo>
                    <a:pt x="11" y="39"/>
                    <a:pt x="10" y="38"/>
                    <a:pt x="8" y="38"/>
                  </a:cubicBezTo>
                  <a:cubicBezTo>
                    <a:pt x="7" y="37"/>
                    <a:pt x="6" y="36"/>
                    <a:pt x="5" y="35"/>
                  </a:cubicBezTo>
                  <a:cubicBezTo>
                    <a:pt x="4" y="34"/>
                    <a:pt x="4" y="33"/>
                    <a:pt x="3" y="31"/>
                  </a:cubicBezTo>
                  <a:cubicBezTo>
                    <a:pt x="2" y="30"/>
                    <a:pt x="1" y="28"/>
                    <a:pt x="1" y="26"/>
                  </a:cubicBezTo>
                  <a:cubicBezTo>
                    <a:pt x="1" y="24"/>
                    <a:pt x="0" y="22"/>
                    <a:pt x="0" y="20"/>
                  </a:cubicBezTo>
                  <a:cubicBezTo>
                    <a:pt x="0" y="17"/>
                    <a:pt x="1" y="14"/>
                    <a:pt x="2" y="12"/>
                  </a:cubicBezTo>
                  <a:cubicBezTo>
                    <a:pt x="2" y="9"/>
                    <a:pt x="4" y="7"/>
                    <a:pt x="5" y="5"/>
                  </a:cubicBezTo>
                  <a:cubicBezTo>
                    <a:pt x="6" y="4"/>
                    <a:pt x="8" y="2"/>
                    <a:pt x="10" y="1"/>
                  </a:cubicBezTo>
                  <a:cubicBezTo>
                    <a:pt x="12" y="1"/>
                    <a:pt x="15" y="0"/>
                    <a:pt x="17" y="0"/>
                  </a:cubicBezTo>
                  <a:cubicBezTo>
                    <a:pt x="20" y="0"/>
                    <a:pt x="22" y="1"/>
                    <a:pt x="24" y="2"/>
                  </a:cubicBezTo>
                  <a:cubicBezTo>
                    <a:pt x="26" y="3"/>
                    <a:pt x="28" y="4"/>
                    <a:pt x="29" y="6"/>
                  </a:cubicBezTo>
                  <a:cubicBezTo>
                    <a:pt x="31" y="8"/>
                    <a:pt x="32" y="10"/>
                    <a:pt x="32" y="12"/>
                  </a:cubicBezTo>
                  <a:cubicBezTo>
                    <a:pt x="33" y="14"/>
                    <a:pt x="33" y="17"/>
                    <a:pt x="33" y="19"/>
                  </a:cubicBezTo>
                  <a:close/>
                  <a:moveTo>
                    <a:pt x="26" y="17"/>
                  </a:moveTo>
                  <a:cubicBezTo>
                    <a:pt x="26" y="15"/>
                    <a:pt x="25" y="14"/>
                    <a:pt x="25" y="13"/>
                  </a:cubicBezTo>
                  <a:cubicBezTo>
                    <a:pt x="25" y="12"/>
                    <a:pt x="24" y="11"/>
                    <a:pt x="23" y="10"/>
                  </a:cubicBezTo>
                  <a:cubicBezTo>
                    <a:pt x="23" y="9"/>
                    <a:pt x="22" y="8"/>
                    <a:pt x="21" y="8"/>
                  </a:cubicBezTo>
                  <a:cubicBezTo>
                    <a:pt x="20" y="7"/>
                    <a:pt x="18" y="7"/>
                    <a:pt x="17" y="7"/>
                  </a:cubicBezTo>
                  <a:cubicBezTo>
                    <a:pt x="15" y="7"/>
                    <a:pt x="14" y="7"/>
                    <a:pt x="13" y="8"/>
                  </a:cubicBezTo>
                  <a:cubicBezTo>
                    <a:pt x="12" y="8"/>
                    <a:pt x="11" y="9"/>
                    <a:pt x="11" y="9"/>
                  </a:cubicBezTo>
                  <a:cubicBezTo>
                    <a:pt x="10" y="10"/>
                    <a:pt x="9" y="11"/>
                    <a:pt x="9" y="12"/>
                  </a:cubicBezTo>
                  <a:cubicBezTo>
                    <a:pt x="8" y="14"/>
                    <a:pt x="8" y="15"/>
                    <a:pt x="8" y="17"/>
                  </a:cubicBezTo>
                  <a:lnTo>
                    <a:pt x="26" y="1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223" name="Freeform 60">
              <a:extLst>
                <a:ext uri="{FF2B5EF4-FFF2-40B4-BE49-F238E27FC236}">
                  <a16:creationId xmlns:a16="http://schemas.microsoft.com/office/drawing/2014/main" id="{15FBF980-B96C-472B-A46B-A731CA164E92}"/>
                </a:ext>
              </a:extLst>
            </p:cNvPr>
            <p:cNvSpPr>
              <a:spLocks/>
            </p:cNvSpPr>
            <p:nvPr userDrawn="1"/>
          </p:nvSpPr>
          <p:spPr bwMode="auto">
            <a:xfrm>
              <a:off x="1727435" y="6421821"/>
              <a:ext cx="122060" cy="97648"/>
            </a:xfrm>
            <a:custGeom>
              <a:avLst/>
              <a:gdLst>
                <a:gd name="T0" fmla="*/ 56 w 70"/>
                <a:gd name="T1" fmla="*/ 56 h 56"/>
                <a:gd name="T2" fmla="*/ 46 w 70"/>
                <a:gd name="T3" fmla="*/ 56 h 56"/>
                <a:gd name="T4" fmla="*/ 35 w 70"/>
                <a:gd name="T5" fmla="*/ 16 h 56"/>
                <a:gd name="T6" fmla="*/ 25 w 70"/>
                <a:gd name="T7" fmla="*/ 56 h 56"/>
                <a:gd name="T8" fmla="*/ 15 w 70"/>
                <a:gd name="T9" fmla="*/ 56 h 56"/>
                <a:gd name="T10" fmla="*/ 0 w 70"/>
                <a:gd name="T11" fmla="*/ 0 h 56"/>
                <a:gd name="T12" fmla="*/ 10 w 70"/>
                <a:gd name="T13" fmla="*/ 0 h 56"/>
                <a:gd name="T14" fmla="*/ 21 w 70"/>
                <a:gd name="T15" fmla="*/ 38 h 56"/>
                <a:gd name="T16" fmla="*/ 31 w 70"/>
                <a:gd name="T17" fmla="*/ 0 h 56"/>
                <a:gd name="T18" fmla="*/ 40 w 70"/>
                <a:gd name="T19" fmla="*/ 0 h 56"/>
                <a:gd name="T20" fmla="*/ 50 w 70"/>
                <a:gd name="T21" fmla="*/ 38 h 56"/>
                <a:gd name="T22" fmla="*/ 60 w 70"/>
                <a:gd name="T23" fmla="*/ 0 h 56"/>
                <a:gd name="T24" fmla="*/ 70 w 70"/>
                <a:gd name="T25" fmla="*/ 0 h 56"/>
                <a:gd name="T26" fmla="*/ 56 w 70"/>
                <a:gd name="T2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56">
                  <a:moveTo>
                    <a:pt x="56" y="56"/>
                  </a:moveTo>
                  <a:lnTo>
                    <a:pt x="46" y="56"/>
                  </a:lnTo>
                  <a:lnTo>
                    <a:pt x="35" y="16"/>
                  </a:lnTo>
                  <a:lnTo>
                    <a:pt x="25" y="56"/>
                  </a:lnTo>
                  <a:lnTo>
                    <a:pt x="15" y="56"/>
                  </a:lnTo>
                  <a:lnTo>
                    <a:pt x="0" y="0"/>
                  </a:lnTo>
                  <a:lnTo>
                    <a:pt x="10" y="0"/>
                  </a:lnTo>
                  <a:lnTo>
                    <a:pt x="21" y="38"/>
                  </a:lnTo>
                  <a:lnTo>
                    <a:pt x="31" y="0"/>
                  </a:lnTo>
                  <a:lnTo>
                    <a:pt x="40" y="0"/>
                  </a:lnTo>
                  <a:lnTo>
                    <a:pt x="50" y="38"/>
                  </a:lnTo>
                  <a:lnTo>
                    <a:pt x="60" y="0"/>
                  </a:lnTo>
                  <a:lnTo>
                    <a:pt x="70" y="0"/>
                  </a:lnTo>
                  <a:lnTo>
                    <a:pt x="56" y="5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224" name="Freeform 61">
              <a:extLst>
                <a:ext uri="{FF2B5EF4-FFF2-40B4-BE49-F238E27FC236}">
                  <a16:creationId xmlns:a16="http://schemas.microsoft.com/office/drawing/2014/main" id="{64F1DD18-05EE-4F9F-9E6B-E03C4C500F21}"/>
                </a:ext>
              </a:extLst>
            </p:cNvPr>
            <p:cNvSpPr>
              <a:spLocks noEditPoints="1"/>
            </p:cNvSpPr>
            <p:nvPr userDrawn="1"/>
          </p:nvSpPr>
          <p:spPr bwMode="auto">
            <a:xfrm>
              <a:off x="1859957" y="6418333"/>
              <a:ext cx="87186" cy="102879"/>
            </a:xfrm>
            <a:custGeom>
              <a:avLst/>
              <a:gdLst>
                <a:gd name="T0" fmla="*/ 34 w 34"/>
                <a:gd name="T1" fmla="*/ 20 h 40"/>
                <a:gd name="T2" fmla="*/ 33 w 34"/>
                <a:gd name="T3" fmla="*/ 28 h 40"/>
                <a:gd name="T4" fmla="*/ 29 w 34"/>
                <a:gd name="T5" fmla="*/ 35 h 40"/>
                <a:gd name="T6" fmla="*/ 24 w 34"/>
                <a:gd name="T7" fmla="*/ 39 h 40"/>
                <a:gd name="T8" fmla="*/ 17 w 34"/>
                <a:gd name="T9" fmla="*/ 40 h 40"/>
                <a:gd name="T10" fmla="*/ 10 w 34"/>
                <a:gd name="T11" fmla="*/ 39 h 40"/>
                <a:gd name="T12" fmla="*/ 5 w 34"/>
                <a:gd name="T13" fmla="*/ 35 h 40"/>
                <a:gd name="T14" fmla="*/ 1 w 34"/>
                <a:gd name="T15" fmla="*/ 28 h 40"/>
                <a:gd name="T16" fmla="*/ 0 w 34"/>
                <a:gd name="T17" fmla="*/ 20 h 40"/>
                <a:gd name="T18" fmla="*/ 1 w 34"/>
                <a:gd name="T19" fmla="*/ 12 h 40"/>
                <a:gd name="T20" fmla="*/ 5 w 34"/>
                <a:gd name="T21" fmla="*/ 5 h 40"/>
                <a:gd name="T22" fmla="*/ 11 w 34"/>
                <a:gd name="T23" fmla="*/ 1 h 40"/>
                <a:gd name="T24" fmla="*/ 17 w 34"/>
                <a:gd name="T25" fmla="*/ 0 h 40"/>
                <a:gd name="T26" fmla="*/ 24 w 34"/>
                <a:gd name="T27" fmla="*/ 1 h 40"/>
                <a:gd name="T28" fmla="*/ 29 w 34"/>
                <a:gd name="T29" fmla="*/ 5 h 40"/>
                <a:gd name="T30" fmla="*/ 33 w 34"/>
                <a:gd name="T31" fmla="*/ 12 h 40"/>
                <a:gd name="T32" fmla="*/ 34 w 34"/>
                <a:gd name="T33" fmla="*/ 20 h 40"/>
                <a:gd name="T34" fmla="*/ 27 w 34"/>
                <a:gd name="T35" fmla="*/ 20 h 40"/>
                <a:gd name="T36" fmla="*/ 26 w 34"/>
                <a:gd name="T37" fmla="*/ 15 h 40"/>
                <a:gd name="T38" fmla="*/ 24 w 34"/>
                <a:gd name="T39" fmla="*/ 11 h 40"/>
                <a:gd name="T40" fmla="*/ 21 w 34"/>
                <a:gd name="T41" fmla="*/ 8 h 40"/>
                <a:gd name="T42" fmla="*/ 17 w 34"/>
                <a:gd name="T43" fmla="*/ 7 h 40"/>
                <a:gd name="T44" fmla="*/ 13 w 34"/>
                <a:gd name="T45" fmla="*/ 8 h 40"/>
                <a:gd name="T46" fmla="*/ 10 w 34"/>
                <a:gd name="T47" fmla="*/ 11 h 40"/>
                <a:gd name="T48" fmla="*/ 8 w 34"/>
                <a:gd name="T49" fmla="*/ 15 h 40"/>
                <a:gd name="T50" fmla="*/ 8 w 34"/>
                <a:gd name="T51" fmla="*/ 20 h 40"/>
                <a:gd name="T52" fmla="*/ 8 w 34"/>
                <a:gd name="T53" fmla="*/ 26 h 40"/>
                <a:gd name="T54" fmla="*/ 10 w 34"/>
                <a:gd name="T55" fmla="*/ 30 h 40"/>
                <a:gd name="T56" fmla="*/ 13 w 34"/>
                <a:gd name="T57" fmla="*/ 32 h 40"/>
                <a:gd name="T58" fmla="*/ 17 w 34"/>
                <a:gd name="T59" fmla="*/ 33 h 40"/>
                <a:gd name="T60" fmla="*/ 21 w 34"/>
                <a:gd name="T61" fmla="*/ 32 h 40"/>
                <a:gd name="T62" fmla="*/ 24 w 34"/>
                <a:gd name="T63" fmla="*/ 29 h 40"/>
                <a:gd name="T64" fmla="*/ 26 w 34"/>
                <a:gd name="T65" fmla="*/ 25 h 40"/>
                <a:gd name="T66" fmla="*/ 27 w 34"/>
                <a:gd name="T67" fmla="*/ 2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 h="40">
                  <a:moveTo>
                    <a:pt x="34" y="20"/>
                  </a:moveTo>
                  <a:cubicBezTo>
                    <a:pt x="34" y="23"/>
                    <a:pt x="34" y="26"/>
                    <a:pt x="33" y="28"/>
                  </a:cubicBezTo>
                  <a:cubicBezTo>
                    <a:pt x="32" y="31"/>
                    <a:pt x="31" y="33"/>
                    <a:pt x="29" y="35"/>
                  </a:cubicBezTo>
                  <a:cubicBezTo>
                    <a:pt x="28" y="37"/>
                    <a:pt x="26" y="38"/>
                    <a:pt x="24" y="39"/>
                  </a:cubicBezTo>
                  <a:cubicBezTo>
                    <a:pt x="22" y="40"/>
                    <a:pt x="20" y="40"/>
                    <a:pt x="17" y="40"/>
                  </a:cubicBezTo>
                  <a:cubicBezTo>
                    <a:pt x="15" y="40"/>
                    <a:pt x="12" y="40"/>
                    <a:pt x="10" y="39"/>
                  </a:cubicBezTo>
                  <a:cubicBezTo>
                    <a:pt x="8" y="38"/>
                    <a:pt x="6" y="36"/>
                    <a:pt x="5" y="35"/>
                  </a:cubicBezTo>
                  <a:cubicBezTo>
                    <a:pt x="3" y="33"/>
                    <a:pt x="2" y="31"/>
                    <a:pt x="1" y="28"/>
                  </a:cubicBezTo>
                  <a:cubicBezTo>
                    <a:pt x="1" y="26"/>
                    <a:pt x="0" y="23"/>
                    <a:pt x="0" y="20"/>
                  </a:cubicBezTo>
                  <a:cubicBezTo>
                    <a:pt x="0" y="17"/>
                    <a:pt x="1" y="14"/>
                    <a:pt x="1" y="12"/>
                  </a:cubicBezTo>
                  <a:cubicBezTo>
                    <a:pt x="2" y="9"/>
                    <a:pt x="4" y="7"/>
                    <a:pt x="5" y="5"/>
                  </a:cubicBezTo>
                  <a:cubicBezTo>
                    <a:pt x="7" y="4"/>
                    <a:pt x="8" y="2"/>
                    <a:pt x="11" y="1"/>
                  </a:cubicBezTo>
                  <a:cubicBezTo>
                    <a:pt x="13" y="1"/>
                    <a:pt x="15" y="0"/>
                    <a:pt x="17" y="0"/>
                  </a:cubicBezTo>
                  <a:cubicBezTo>
                    <a:pt x="20" y="0"/>
                    <a:pt x="22" y="1"/>
                    <a:pt x="24" y="1"/>
                  </a:cubicBezTo>
                  <a:cubicBezTo>
                    <a:pt x="26" y="2"/>
                    <a:pt x="28" y="4"/>
                    <a:pt x="29" y="5"/>
                  </a:cubicBezTo>
                  <a:cubicBezTo>
                    <a:pt x="31" y="7"/>
                    <a:pt x="32" y="9"/>
                    <a:pt x="33" y="12"/>
                  </a:cubicBezTo>
                  <a:cubicBezTo>
                    <a:pt x="34" y="14"/>
                    <a:pt x="34" y="17"/>
                    <a:pt x="34" y="20"/>
                  </a:cubicBezTo>
                  <a:close/>
                  <a:moveTo>
                    <a:pt x="27" y="20"/>
                  </a:moveTo>
                  <a:cubicBezTo>
                    <a:pt x="27" y="18"/>
                    <a:pt x="27" y="16"/>
                    <a:pt x="26" y="15"/>
                  </a:cubicBezTo>
                  <a:cubicBezTo>
                    <a:pt x="26" y="13"/>
                    <a:pt x="25" y="12"/>
                    <a:pt x="24" y="11"/>
                  </a:cubicBezTo>
                  <a:cubicBezTo>
                    <a:pt x="23" y="10"/>
                    <a:pt x="22" y="9"/>
                    <a:pt x="21" y="8"/>
                  </a:cubicBezTo>
                  <a:cubicBezTo>
                    <a:pt x="20" y="8"/>
                    <a:pt x="18" y="7"/>
                    <a:pt x="17" y="7"/>
                  </a:cubicBezTo>
                  <a:cubicBezTo>
                    <a:pt x="16" y="7"/>
                    <a:pt x="14" y="8"/>
                    <a:pt x="13" y="8"/>
                  </a:cubicBezTo>
                  <a:cubicBezTo>
                    <a:pt x="12" y="9"/>
                    <a:pt x="11" y="10"/>
                    <a:pt x="10" y="11"/>
                  </a:cubicBezTo>
                  <a:cubicBezTo>
                    <a:pt x="9" y="12"/>
                    <a:pt x="9" y="13"/>
                    <a:pt x="8" y="15"/>
                  </a:cubicBezTo>
                  <a:cubicBezTo>
                    <a:pt x="8" y="16"/>
                    <a:pt x="8" y="18"/>
                    <a:pt x="8" y="20"/>
                  </a:cubicBezTo>
                  <a:cubicBezTo>
                    <a:pt x="8" y="22"/>
                    <a:pt x="8" y="24"/>
                    <a:pt x="8" y="26"/>
                  </a:cubicBezTo>
                  <a:cubicBezTo>
                    <a:pt x="9" y="27"/>
                    <a:pt x="10" y="28"/>
                    <a:pt x="10" y="30"/>
                  </a:cubicBezTo>
                  <a:cubicBezTo>
                    <a:pt x="11" y="31"/>
                    <a:pt x="12" y="32"/>
                    <a:pt x="13" y="32"/>
                  </a:cubicBezTo>
                  <a:cubicBezTo>
                    <a:pt x="15" y="33"/>
                    <a:pt x="16" y="33"/>
                    <a:pt x="17" y="33"/>
                  </a:cubicBezTo>
                  <a:cubicBezTo>
                    <a:pt x="19" y="33"/>
                    <a:pt x="20" y="33"/>
                    <a:pt x="21" y="32"/>
                  </a:cubicBezTo>
                  <a:cubicBezTo>
                    <a:pt x="22" y="31"/>
                    <a:pt x="23" y="30"/>
                    <a:pt x="24" y="29"/>
                  </a:cubicBezTo>
                  <a:cubicBezTo>
                    <a:pt x="25" y="28"/>
                    <a:pt x="26" y="27"/>
                    <a:pt x="26" y="25"/>
                  </a:cubicBezTo>
                  <a:cubicBezTo>
                    <a:pt x="27" y="24"/>
                    <a:pt x="27" y="22"/>
                    <a:pt x="27" y="2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225" name="Freeform 62">
              <a:extLst>
                <a:ext uri="{FF2B5EF4-FFF2-40B4-BE49-F238E27FC236}">
                  <a16:creationId xmlns:a16="http://schemas.microsoft.com/office/drawing/2014/main" id="{6051CC00-BFF2-4334-9855-62AD588546F7}"/>
                </a:ext>
              </a:extLst>
            </p:cNvPr>
            <p:cNvSpPr>
              <a:spLocks/>
            </p:cNvSpPr>
            <p:nvPr userDrawn="1"/>
          </p:nvSpPr>
          <p:spPr bwMode="auto">
            <a:xfrm>
              <a:off x="1968067" y="6418333"/>
              <a:ext cx="57543" cy="101135"/>
            </a:xfrm>
            <a:custGeom>
              <a:avLst/>
              <a:gdLst>
                <a:gd name="T0" fmla="*/ 21 w 23"/>
                <a:gd name="T1" fmla="*/ 9 h 39"/>
                <a:gd name="T2" fmla="*/ 18 w 23"/>
                <a:gd name="T3" fmla="*/ 8 h 39"/>
                <a:gd name="T4" fmla="*/ 15 w 23"/>
                <a:gd name="T5" fmla="*/ 7 h 39"/>
                <a:gd name="T6" fmla="*/ 10 w 23"/>
                <a:gd name="T7" fmla="*/ 10 h 39"/>
                <a:gd name="T8" fmla="*/ 8 w 23"/>
                <a:gd name="T9" fmla="*/ 17 h 39"/>
                <a:gd name="T10" fmla="*/ 8 w 23"/>
                <a:gd name="T11" fmla="*/ 39 h 39"/>
                <a:gd name="T12" fmla="*/ 0 w 23"/>
                <a:gd name="T13" fmla="*/ 39 h 39"/>
                <a:gd name="T14" fmla="*/ 0 w 23"/>
                <a:gd name="T15" fmla="*/ 1 h 39"/>
                <a:gd name="T16" fmla="*/ 8 w 23"/>
                <a:gd name="T17" fmla="*/ 1 h 39"/>
                <a:gd name="T18" fmla="*/ 8 w 23"/>
                <a:gd name="T19" fmla="*/ 5 h 39"/>
                <a:gd name="T20" fmla="*/ 9 w 23"/>
                <a:gd name="T21" fmla="*/ 3 h 39"/>
                <a:gd name="T22" fmla="*/ 11 w 23"/>
                <a:gd name="T23" fmla="*/ 1 h 39"/>
                <a:gd name="T24" fmla="*/ 14 w 23"/>
                <a:gd name="T25" fmla="*/ 0 h 39"/>
                <a:gd name="T26" fmla="*/ 17 w 23"/>
                <a:gd name="T27" fmla="*/ 0 h 39"/>
                <a:gd name="T28" fmla="*/ 20 w 23"/>
                <a:gd name="T29" fmla="*/ 1 h 39"/>
                <a:gd name="T30" fmla="*/ 23 w 23"/>
                <a:gd name="T31" fmla="*/ 2 h 39"/>
                <a:gd name="T32" fmla="*/ 21 w 23"/>
                <a:gd name="T33"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39">
                  <a:moveTo>
                    <a:pt x="21" y="9"/>
                  </a:moveTo>
                  <a:cubicBezTo>
                    <a:pt x="20" y="8"/>
                    <a:pt x="19" y="8"/>
                    <a:pt x="18" y="8"/>
                  </a:cubicBezTo>
                  <a:cubicBezTo>
                    <a:pt x="18" y="8"/>
                    <a:pt x="17" y="7"/>
                    <a:pt x="15" y="7"/>
                  </a:cubicBezTo>
                  <a:cubicBezTo>
                    <a:pt x="13" y="7"/>
                    <a:pt x="11" y="8"/>
                    <a:pt x="10" y="10"/>
                  </a:cubicBezTo>
                  <a:cubicBezTo>
                    <a:pt x="8" y="12"/>
                    <a:pt x="8" y="14"/>
                    <a:pt x="8" y="17"/>
                  </a:cubicBezTo>
                  <a:cubicBezTo>
                    <a:pt x="8" y="39"/>
                    <a:pt x="8" y="39"/>
                    <a:pt x="8" y="39"/>
                  </a:cubicBezTo>
                  <a:cubicBezTo>
                    <a:pt x="0" y="39"/>
                    <a:pt x="0" y="39"/>
                    <a:pt x="0" y="39"/>
                  </a:cubicBezTo>
                  <a:cubicBezTo>
                    <a:pt x="0" y="1"/>
                    <a:pt x="0" y="1"/>
                    <a:pt x="0" y="1"/>
                  </a:cubicBezTo>
                  <a:cubicBezTo>
                    <a:pt x="8" y="1"/>
                    <a:pt x="8" y="1"/>
                    <a:pt x="8" y="1"/>
                  </a:cubicBezTo>
                  <a:cubicBezTo>
                    <a:pt x="8" y="5"/>
                    <a:pt x="8" y="5"/>
                    <a:pt x="8" y="5"/>
                  </a:cubicBezTo>
                  <a:cubicBezTo>
                    <a:pt x="8" y="4"/>
                    <a:pt x="9" y="3"/>
                    <a:pt x="9" y="3"/>
                  </a:cubicBezTo>
                  <a:cubicBezTo>
                    <a:pt x="10" y="2"/>
                    <a:pt x="11" y="2"/>
                    <a:pt x="11" y="1"/>
                  </a:cubicBezTo>
                  <a:cubicBezTo>
                    <a:pt x="12" y="1"/>
                    <a:pt x="13" y="1"/>
                    <a:pt x="14" y="0"/>
                  </a:cubicBezTo>
                  <a:cubicBezTo>
                    <a:pt x="15" y="0"/>
                    <a:pt x="16" y="0"/>
                    <a:pt x="17" y="0"/>
                  </a:cubicBezTo>
                  <a:cubicBezTo>
                    <a:pt x="18" y="0"/>
                    <a:pt x="19" y="0"/>
                    <a:pt x="20" y="1"/>
                  </a:cubicBezTo>
                  <a:cubicBezTo>
                    <a:pt x="21" y="1"/>
                    <a:pt x="22" y="1"/>
                    <a:pt x="23" y="2"/>
                  </a:cubicBezTo>
                  <a:lnTo>
                    <a:pt x="21" y="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226" name="Freeform 63">
              <a:extLst>
                <a:ext uri="{FF2B5EF4-FFF2-40B4-BE49-F238E27FC236}">
                  <a16:creationId xmlns:a16="http://schemas.microsoft.com/office/drawing/2014/main" id="{905DD261-B224-46ED-8CEE-E8D180BA4B72}"/>
                </a:ext>
              </a:extLst>
            </p:cNvPr>
            <p:cNvSpPr>
              <a:spLocks/>
            </p:cNvSpPr>
            <p:nvPr userDrawn="1"/>
          </p:nvSpPr>
          <p:spPr bwMode="auto">
            <a:xfrm>
              <a:off x="2043046" y="6383459"/>
              <a:ext cx="19181" cy="136010"/>
            </a:xfrm>
            <a:custGeom>
              <a:avLst/>
              <a:gdLst>
                <a:gd name="T0" fmla="*/ 0 w 11"/>
                <a:gd name="T1" fmla="*/ 78 h 78"/>
                <a:gd name="T2" fmla="*/ 0 w 11"/>
                <a:gd name="T3" fmla="*/ 6 h 78"/>
                <a:gd name="T4" fmla="*/ 11 w 11"/>
                <a:gd name="T5" fmla="*/ 0 h 78"/>
                <a:gd name="T6" fmla="*/ 11 w 11"/>
                <a:gd name="T7" fmla="*/ 78 h 78"/>
                <a:gd name="T8" fmla="*/ 0 w 11"/>
                <a:gd name="T9" fmla="*/ 78 h 78"/>
              </a:gdLst>
              <a:ahLst/>
              <a:cxnLst>
                <a:cxn ang="0">
                  <a:pos x="T0" y="T1"/>
                </a:cxn>
                <a:cxn ang="0">
                  <a:pos x="T2" y="T3"/>
                </a:cxn>
                <a:cxn ang="0">
                  <a:pos x="T4" y="T5"/>
                </a:cxn>
                <a:cxn ang="0">
                  <a:pos x="T6" y="T7"/>
                </a:cxn>
                <a:cxn ang="0">
                  <a:pos x="T8" y="T9"/>
                </a:cxn>
              </a:cxnLst>
              <a:rect l="0" t="0" r="r" b="b"/>
              <a:pathLst>
                <a:path w="11" h="78">
                  <a:moveTo>
                    <a:pt x="0" y="78"/>
                  </a:moveTo>
                  <a:lnTo>
                    <a:pt x="0" y="6"/>
                  </a:lnTo>
                  <a:lnTo>
                    <a:pt x="11" y="0"/>
                  </a:lnTo>
                  <a:lnTo>
                    <a:pt x="11" y="78"/>
                  </a:lnTo>
                  <a:lnTo>
                    <a:pt x="0" y="7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227" name="Freeform 64">
              <a:extLst>
                <a:ext uri="{FF2B5EF4-FFF2-40B4-BE49-F238E27FC236}">
                  <a16:creationId xmlns:a16="http://schemas.microsoft.com/office/drawing/2014/main" id="{A23129DF-0296-4CA9-9723-124682F0A70E}"/>
                </a:ext>
              </a:extLst>
            </p:cNvPr>
            <p:cNvSpPr>
              <a:spLocks noEditPoints="1"/>
            </p:cNvSpPr>
            <p:nvPr userDrawn="1"/>
          </p:nvSpPr>
          <p:spPr bwMode="auto">
            <a:xfrm>
              <a:off x="2084896" y="6383459"/>
              <a:ext cx="80211" cy="137753"/>
            </a:xfrm>
            <a:custGeom>
              <a:avLst/>
              <a:gdLst>
                <a:gd name="T0" fmla="*/ 24 w 32"/>
                <a:gd name="T1" fmla="*/ 53 h 54"/>
                <a:gd name="T2" fmla="*/ 24 w 32"/>
                <a:gd name="T3" fmla="*/ 50 h 54"/>
                <a:gd name="T4" fmla="*/ 22 w 32"/>
                <a:gd name="T5" fmla="*/ 51 h 54"/>
                <a:gd name="T6" fmla="*/ 20 w 32"/>
                <a:gd name="T7" fmla="*/ 53 h 54"/>
                <a:gd name="T8" fmla="*/ 17 w 32"/>
                <a:gd name="T9" fmla="*/ 54 h 54"/>
                <a:gd name="T10" fmla="*/ 14 w 32"/>
                <a:gd name="T11" fmla="*/ 54 h 54"/>
                <a:gd name="T12" fmla="*/ 9 w 32"/>
                <a:gd name="T13" fmla="*/ 53 h 54"/>
                <a:gd name="T14" fmla="*/ 4 w 32"/>
                <a:gd name="T15" fmla="*/ 49 h 54"/>
                <a:gd name="T16" fmla="*/ 1 w 32"/>
                <a:gd name="T17" fmla="*/ 43 h 54"/>
                <a:gd name="T18" fmla="*/ 0 w 32"/>
                <a:gd name="T19" fmla="*/ 33 h 54"/>
                <a:gd name="T20" fmla="*/ 1 w 32"/>
                <a:gd name="T21" fmla="*/ 25 h 54"/>
                <a:gd name="T22" fmla="*/ 4 w 32"/>
                <a:gd name="T23" fmla="*/ 19 h 54"/>
                <a:gd name="T24" fmla="*/ 9 w 32"/>
                <a:gd name="T25" fmla="*/ 15 h 54"/>
                <a:gd name="T26" fmla="*/ 15 w 32"/>
                <a:gd name="T27" fmla="*/ 14 h 54"/>
                <a:gd name="T28" fmla="*/ 18 w 32"/>
                <a:gd name="T29" fmla="*/ 14 h 54"/>
                <a:gd name="T30" fmla="*/ 20 w 32"/>
                <a:gd name="T31" fmla="*/ 15 h 54"/>
                <a:gd name="T32" fmla="*/ 22 w 32"/>
                <a:gd name="T33" fmla="*/ 17 h 54"/>
                <a:gd name="T34" fmla="*/ 24 w 32"/>
                <a:gd name="T35" fmla="*/ 18 h 54"/>
                <a:gd name="T36" fmla="*/ 24 w 32"/>
                <a:gd name="T37" fmla="*/ 4 h 54"/>
                <a:gd name="T38" fmla="*/ 32 w 32"/>
                <a:gd name="T39" fmla="*/ 0 h 54"/>
                <a:gd name="T40" fmla="*/ 32 w 32"/>
                <a:gd name="T41" fmla="*/ 53 h 54"/>
                <a:gd name="T42" fmla="*/ 24 w 32"/>
                <a:gd name="T43" fmla="*/ 53 h 54"/>
                <a:gd name="T44" fmla="*/ 24 w 32"/>
                <a:gd name="T45" fmla="*/ 26 h 54"/>
                <a:gd name="T46" fmla="*/ 23 w 32"/>
                <a:gd name="T47" fmla="*/ 24 h 54"/>
                <a:gd name="T48" fmla="*/ 21 w 32"/>
                <a:gd name="T49" fmla="*/ 23 h 54"/>
                <a:gd name="T50" fmla="*/ 18 w 32"/>
                <a:gd name="T51" fmla="*/ 22 h 54"/>
                <a:gd name="T52" fmla="*/ 15 w 32"/>
                <a:gd name="T53" fmla="*/ 21 h 54"/>
                <a:gd name="T54" fmla="*/ 9 w 32"/>
                <a:gd name="T55" fmla="*/ 24 h 54"/>
                <a:gd name="T56" fmla="*/ 7 w 32"/>
                <a:gd name="T57" fmla="*/ 33 h 54"/>
                <a:gd name="T58" fmla="*/ 8 w 32"/>
                <a:gd name="T59" fmla="*/ 39 h 54"/>
                <a:gd name="T60" fmla="*/ 9 w 32"/>
                <a:gd name="T61" fmla="*/ 44 h 54"/>
                <a:gd name="T62" fmla="*/ 12 w 32"/>
                <a:gd name="T63" fmla="*/ 46 h 54"/>
                <a:gd name="T64" fmla="*/ 16 w 32"/>
                <a:gd name="T65" fmla="*/ 47 h 54"/>
                <a:gd name="T66" fmla="*/ 18 w 32"/>
                <a:gd name="T67" fmla="*/ 47 h 54"/>
                <a:gd name="T68" fmla="*/ 21 w 32"/>
                <a:gd name="T69" fmla="*/ 46 h 54"/>
                <a:gd name="T70" fmla="*/ 23 w 32"/>
                <a:gd name="T71" fmla="*/ 44 h 54"/>
                <a:gd name="T72" fmla="*/ 24 w 32"/>
                <a:gd name="T73" fmla="*/ 42 h 54"/>
                <a:gd name="T74" fmla="*/ 24 w 32"/>
                <a:gd name="T75" fmla="*/ 26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2" h="54">
                  <a:moveTo>
                    <a:pt x="24" y="53"/>
                  </a:moveTo>
                  <a:cubicBezTo>
                    <a:pt x="24" y="50"/>
                    <a:pt x="24" y="50"/>
                    <a:pt x="24" y="50"/>
                  </a:cubicBezTo>
                  <a:cubicBezTo>
                    <a:pt x="24" y="50"/>
                    <a:pt x="23" y="51"/>
                    <a:pt x="22" y="51"/>
                  </a:cubicBezTo>
                  <a:cubicBezTo>
                    <a:pt x="21" y="52"/>
                    <a:pt x="21" y="52"/>
                    <a:pt x="20" y="53"/>
                  </a:cubicBezTo>
                  <a:cubicBezTo>
                    <a:pt x="19" y="53"/>
                    <a:pt x="18" y="54"/>
                    <a:pt x="17" y="54"/>
                  </a:cubicBezTo>
                  <a:cubicBezTo>
                    <a:pt x="16" y="54"/>
                    <a:pt x="15" y="54"/>
                    <a:pt x="14" y="54"/>
                  </a:cubicBezTo>
                  <a:cubicBezTo>
                    <a:pt x="12" y="54"/>
                    <a:pt x="10" y="54"/>
                    <a:pt x="9" y="53"/>
                  </a:cubicBezTo>
                  <a:cubicBezTo>
                    <a:pt x="7" y="52"/>
                    <a:pt x="5" y="51"/>
                    <a:pt x="4" y="49"/>
                  </a:cubicBezTo>
                  <a:cubicBezTo>
                    <a:pt x="3" y="48"/>
                    <a:pt x="1" y="45"/>
                    <a:pt x="1" y="43"/>
                  </a:cubicBezTo>
                  <a:cubicBezTo>
                    <a:pt x="0" y="40"/>
                    <a:pt x="0" y="37"/>
                    <a:pt x="0" y="33"/>
                  </a:cubicBezTo>
                  <a:cubicBezTo>
                    <a:pt x="0" y="30"/>
                    <a:pt x="0" y="27"/>
                    <a:pt x="1" y="25"/>
                  </a:cubicBezTo>
                  <a:cubicBezTo>
                    <a:pt x="2" y="22"/>
                    <a:pt x="3" y="20"/>
                    <a:pt x="4" y="19"/>
                  </a:cubicBezTo>
                  <a:cubicBezTo>
                    <a:pt x="6" y="17"/>
                    <a:pt x="7" y="16"/>
                    <a:pt x="9" y="15"/>
                  </a:cubicBezTo>
                  <a:cubicBezTo>
                    <a:pt x="11" y="14"/>
                    <a:pt x="13" y="14"/>
                    <a:pt x="15" y="14"/>
                  </a:cubicBezTo>
                  <a:cubicBezTo>
                    <a:pt x="16" y="14"/>
                    <a:pt x="17" y="14"/>
                    <a:pt x="18" y="14"/>
                  </a:cubicBezTo>
                  <a:cubicBezTo>
                    <a:pt x="18" y="15"/>
                    <a:pt x="19" y="15"/>
                    <a:pt x="20" y="15"/>
                  </a:cubicBezTo>
                  <a:cubicBezTo>
                    <a:pt x="21" y="16"/>
                    <a:pt x="22" y="16"/>
                    <a:pt x="22" y="17"/>
                  </a:cubicBezTo>
                  <a:cubicBezTo>
                    <a:pt x="23" y="17"/>
                    <a:pt x="24" y="18"/>
                    <a:pt x="24" y="18"/>
                  </a:cubicBezTo>
                  <a:cubicBezTo>
                    <a:pt x="24" y="4"/>
                    <a:pt x="24" y="4"/>
                    <a:pt x="24" y="4"/>
                  </a:cubicBezTo>
                  <a:cubicBezTo>
                    <a:pt x="32" y="0"/>
                    <a:pt x="32" y="0"/>
                    <a:pt x="32" y="0"/>
                  </a:cubicBezTo>
                  <a:cubicBezTo>
                    <a:pt x="32" y="53"/>
                    <a:pt x="32" y="53"/>
                    <a:pt x="32" y="53"/>
                  </a:cubicBezTo>
                  <a:lnTo>
                    <a:pt x="24" y="53"/>
                  </a:lnTo>
                  <a:close/>
                  <a:moveTo>
                    <a:pt x="24" y="26"/>
                  </a:moveTo>
                  <a:cubicBezTo>
                    <a:pt x="24" y="26"/>
                    <a:pt x="23" y="25"/>
                    <a:pt x="23" y="24"/>
                  </a:cubicBezTo>
                  <a:cubicBezTo>
                    <a:pt x="22" y="24"/>
                    <a:pt x="22" y="23"/>
                    <a:pt x="21" y="23"/>
                  </a:cubicBezTo>
                  <a:cubicBezTo>
                    <a:pt x="20" y="22"/>
                    <a:pt x="19" y="22"/>
                    <a:pt x="18" y="22"/>
                  </a:cubicBezTo>
                  <a:cubicBezTo>
                    <a:pt x="17" y="21"/>
                    <a:pt x="16" y="21"/>
                    <a:pt x="15" y="21"/>
                  </a:cubicBezTo>
                  <a:cubicBezTo>
                    <a:pt x="13" y="21"/>
                    <a:pt x="11" y="22"/>
                    <a:pt x="9" y="24"/>
                  </a:cubicBezTo>
                  <a:cubicBezTo>
                    <a:pt x="8" y="26"/>
                    <a:pt x="7" y="29"/>
                    <a:pt x="7" y="33"/>
                  </a:cubicBezTo>
                  <a:cubicBezTo>
                    <a:pt x="7" y="36"/>
                    <a:pt x="7" y="38"/>
                    <a:pt x="8" y="39"/>
                  </a:cubicBezTo>
                  <a:cubicBezTo>
                    <a:pt x="8" y="41"/>
                    <a:pt x="9" y="43"/>
                    <a:pt x="9" y="44"/>
                  </a:cubicBezTo>
                  <a:cubicBezTo>
                    <a:pt x="10" y="45"/>
                    <a:pt x="11" y="46"/>
                    <a:pt x="12" y="46"/>
                  </a:cubicBezTo>
                  <a:cubicBezTo>
                    <a:pt x="13" y="47"/>
                    <a:pt x="14" y="47"/>
                    <a:pt x="16" y="47"/>
                  </a:cubicBezTo>
                  <a:cubicBezTo>
                    <a:pt x="17" y="47"/>
                    <a:pt x="18" y="47"/>
                    <a:pt x="18" y="47"/>
                  </a:cubicBezTo>
                  <a:cubicBezTo>
                    <a:pt x="19" y="46"/>
                    <a:pt x="20" y="46"/>
                    <a:pt x="21" y="46"/>
                  </a:cubicBezTo>
                  <a:cubicBezTo>
                    <a:pt x="21" y="45"/>
                    <a:pt x="22" y="45"/>
                    <a:pt x="23" y="44"/>
                  </a:cubicBezTo>
                  <a:cubicBezTo>
                    <a:pt x="23" y="43"/>
                    <a:pt x="24" y="43"/>
                    <a:pt x="24" y="42"/>
                  </a:cubicBezTo>
                  <a:lnTo>
                    <a:pt x="24" y="2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228" name="Freeform 65">
              <a:extLst>
                <a:ext uri="{FF2B5EF4-FFF2-40B4-BE49-F238E27FC236}">
                  <a16:creationId xmlns:a16="http://schemas.microsoft.com/office/drawing/2014/main" id="{A2A2BF8E-DA3A-4AC0-B7EB-7CAABFC9E699}"/>
                </a:ext>
              </a:extLst>
            </p:cNvPr>
            <p:cNvSpPr>
              <a:spLocks/>
            </p:cNvSpPr>
            <p:nvPr userDrawn="1"/>
          </p:nvSpPr>
          <p:spPr bwMode="auto">
            <a:xfrm>
              <a:off x="2229624" y="6421821"/>
              <a:ext cx="122060" cy="97648"/>
            </a:xfrm>
            <a:custGeom>
              <a:avLst/>
              <a:gdLst>
                <a:gd name="T0" fmla="*/ 55 w 70"/>
                <a:gd name="T1" fmla="*/ 56 h 56"/>
                <a:gd name="T2" fmla="*/ 45 w 70"/>
                <a:gd name="T3" fmla="*/ 56 h 56"/>
                <a:gd name="T4" fmla="*/ 35 w 70"/>
                <a:gd name="T5" fmla="*/ 16 h 56"/>
                <a:gd name="T6" fmla="*/ 25 w 70"/>
                <a:gd name="T7" fmla="*/ 56 h 56"/>
                <a:gd name="T8" fmla="*/ 16 w 70"/>
                <a:gd name="T9" fmla="*/ 56 h 56"/>
                <a:gd name="T10" fmla="*/ 0 w 70"/>
                <a:gd name="T11" fmla="*/ 0 h 56"/>
                <a:gd name="T12" fmla="*/ 12 w 70"/>
                <a:gd name="T13" fmla="*/ 0 h 56"/>
                <a:gd name="T14" fmla="*/ 20 w 70"/>
                <a:gd name="T15" fmla="*/ 38 h 56"/>
                <a:gd name="T16" fmla="*/ 31 w 70"/>
                <a:gd name="T17" fmla="*/ 0 h 56"/>
                <a:gd name="T18" fmla="*/ 39 w 70"/>
                <a:gd name="T19" fmla="*/ 0 h 56"/>
                <a:gd name="T20" fmla="*/ 51 w 70"/>
                <a:gd name="T21" fmla="*/ 38 h 56"/>
                <a:gd name="T22" fmla="*/ 60 w 70"/>
                <a:gd name="T23" fmla="*/ 0 h 56"/>
                <a:gd name="T24" fmla="*/ 70 w 70"/>
                <a:gd name="T25" fmla="*/ 0 h 56"/>
                <a:gd name="T26" fmla="*/ 55 w 70"/>
                <a:gd name="T2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56">
                  <a:moveTo>
                    <a:pt x="55" y="56"/>
                  </a:moveTo>
                  <a:lnTo>
                    <a:pt x="45" y="56"/>
                  </a:lnTo>
                  <a:lnTo>
                    <a:pt x="35" y="16"/>
                  </a:lnTo>
                  <a:lnTo>
                    <a:pt x="25" y="56"/>
                  </a:lnTo>
                  <a:lnTo>
                    <a:pt x="16" y="56"/>
                  </a:lnTo>
                  <a:lnTo>
                    <a:pt x="0" y="0"/>
                  </a:lnTo>
                  <a:lnTo>
                    <a:pt x="12" y="0"/>
                  </a:lnTo>
                  <a:lnTo>
                    <a:pt x="20" y="38"/>
                  </a:lnTo>
                  <a:lnTo>
                    <a:pt x="31" y="0"/>
                  </a:lnTo>
                  <a:lnTo>
                    <a:pt x="39" y="0"/>
                  </a:lnTo>
                  <a:lnTo>
                    <a:pt x="51" y="38"/>
                  </a:lnTo>
                  <a:lnTo>
                    <a:pt x="60" y="0"/>
                  </a:lnTo>
                  <a:lnTo>
                    <a:pt x="70" y="0"/>
                  </a:lnTo>
                  <a:lnTo>
                    <a:pt x="55" y="5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229" name="Freeform 66">
              <a:extLst>
                <a:ext uri="{FF2B5EF4-FFF2-40B4-BE49-F238E27FC236}">
                  <a16:creationId xmlns:a16="http://schemas.microsoft.com/office/drawing/2014/main" id="{BEBFC1A4-92B9-418F-A0A9-2E210A37BCFF}"/>
                </a:ext>
              </a:extLst>
            </p:cNvPr>
            <p:cNvSpPr>
              <a:spLocks noEditPoints="1"/>
            </p:cNvSpPr>
            <p:nvPr userDrawn="1"/>
          </p:nvSpPr>
          <p:spPr bwMode="auto">
            <a:xfrm>
              <a:off x="2362147" y="6418333"/>
              <a:ext cx="88930" cy="102879"/>
            </a:xfrm>
            <a:custGeom>
              <a:avLst/>
              <a:gdLst>
                <a:gd name="T0" fmla="*/ 35 w 35"/>
                <a:gd name="T1" fmla="*/ 20 h 40"/>
                <a:gd name="T2" fmla="*/ 33 w 35"/>
                <a:gd name="T3" fmla="*/ 28 h 40"/>
                <a:gd name="T4" fmla="*/ 30 w 35"/>
                <a:gd name="T5" fmla="*/ 35 h 40"/>
                <a:gd name="T6" fmla="*/ 24 w 35"/>
                <a:gd name="T7" fmla="*/ 39 h 40"/>
                <a:gd name="T8" fmla="*/ 17 w 35"/>
                <a:gd name="T9" fmla="*/ 40 h 40"/>
                <a:gd name="T10" fmla="*/ 11 w 35"/>
                <a:gd name="T11" fmla="*/ 39 h 40"/>
                <a:gd name="T12" fmla="*/ 5 w 35"/>
                <a:gd name="T13" fmla="*/ 35 h 40"/>
                <a:gd name="T14" fmla="*/ 2 w 35"/>
                <a:gd name="T15" fmla="*/ 28 h 40"/>
                <a:gd name="T16" fmla="*/ 0 w 35"/>
                <a:gd name="T17" fmla="*/ 20 h 40"/>
                <a:gd name="T18" fmla="*/ 2 w 35"/>
                <a:gd name="T19" fmla="*/ 12 h 40"/>
                <a:gd name="T20" fmla="*/ 5 w 35"/>
                <a:gd name="T21" fmla="*/ 5 h 40"/>
                <a:gd name="T22" fmla="*/ 11 w 35"/>
                <a:gd name="T23" fmla="*/ 1 h 40"/>
                <a:gd name="T24" fmla="*/ 18 w 35"/>
                <a:gd name="T25" fmla="*/ 0 h 40"/>
                <a:gd name="T26" fmla="*/ 24 w 35"/>
                <a:gd name="T27" fmla="*/ 1 h 40"/>
                <a:gd name="T28" fmla="*/ 30 w 35"/>
                <a:gd name="T29" fmla="*/ 5 h 40"/>
                <a:gd name="T30" fmla="*/ 33 w 35"/>
                <a:gd name="T31" fmla="*/ 12 h 40"/>
                <a:gd name="T32" fmla="*/ 35 w 35"/>
                <a:gd name="T33" fmla="*/ 20 h 40"/>
                <a:gd name="T34" fmla="*/ 27 w 35"/>
                <a:gd name="T35" fmla="*/ 20 h 40"/>
                <a:gd name="T36" fmla="*/ 26 w 35"/>
                <a:gd name="T37" fmla="*/ 15 h 40"/>
                <a:gd name="T38" fmla="*/ 24 w 35"/>
                <a:gd name="T39" fmla="*/ 11 h 40"/>
                <a:gd name="T40" fmla="*/ 21 w 35"/>
                <a:gd name="T41" fmla="*/ 8 h 40"/>
                <a:gd name="T42" fmla="*/ 17 w 35"/>
                <a:gd name="T43" fmla="*/ 7 h 40"/>
                <a:gd name="T44" fmla="*/ 13 w 35"/>
                <a:gd name="T45" fmla="*/ 8 h 40"/>
                <a:gd name="T46" fmla="*/ 10 w 35"/>
                <a:gd name="T47" fmla="*/ 11 h 40"/>
                <a:gd name="T48" fmla="*/ 9 w 35"/>
                <a:gd name="T49" fmla="*/ 15 h 40"/>
                <a:gd name="T50" fmla="*/ 8 w 35"/>
                <a:gd name="T51" fmla="*/ 20 h 40"/>
                <a:gd name="T52" fmla="*/ 9 w 35"/>
                <a:gd name="T53" fmla="*/ 26 h 40"/>
                <a:gd name="T54" fmla="*/ 11 w 35"/>
                <a:gd name="T55" fmla="*/ 30 h 40"/>
                <a:gd name="T56" fmla="*/ 14 w 35"/>
                <a:gd name="T57" fmla="*/ 32 h 40"/>
                <a:gd name="T58" fmla="*/ 18 w 35"/>
                <a:gd name="T59" fmla="*/ 33 h 40"/>
                <a:gd name="T60" fmla="*/ 21 w 35"/>
                <a:gd name="T61" fmla="*/ 32 h 40"/>
                <a:gd name="T62" fmla="*/ 24 w 35"/>
                <a:gd name="T63" fmla="*/ 29 h 40"/>
                <a:gd name="T64" fmla="*/ 26 w 35"/>
                <a:gd name="T65" fmla="*/ 25 h 40"/>
                <a:gd name="T66" fmla="*/ 27 w 35"/>
                <a:gd name="T67" fmla="*/ 2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5" h="40">
                  <a:moveTo>
                    <a:pt x="35" y="20"/>
                  </a:moveTo>
                  <a:cubicBezTo>
                    <a:pt x="35" y="23"/>
                    <a:pt x="34" y="26"/>
                    <a:pt x="33" y="28"/>
                  </a:cubicBezTo>
                  <a:cubicBezTo>
                    <a:pt x="32" y="31"/>
                    <a:pt x="31" y="33"/>
                    <a:pt x="30" y="35"/>
                  </a:cubicBezTo>
                  <a:cubicBezTo>
                    <a:pt x="28" y="37"/>
                    <a:pt x="26" y="38"/>
                    <a:pt x="24" y="39"/>
                  </a:cubicBezTo>
                  <a:cubicBezTo>
                    <a:pt x="22" y="40"/>
                    <a:pt x="20" y="40"/>
                    <a:pt x="17" y="40"/>
                  </a:cubicBezTo>
                  <a:cubicBezTo>
                    <a:pt x="15" y="40"/>
                    <a:pt x="13" y="40"/>
                    <a:pt x="11" y="39"/>
                  </a:cubicBezTo>
                  <a:cubicBezTo>
                    <a:pt x="8" y="38"/>
                    <a:pt x="7" y="36"/>
                    <a:pt x="5" y="35"/>
                  </a:cubicBezTo>
                  <a:cubicBezTo>
                    <a:pt x="4" y="33"/>
                    <a:pt x="2" y="31"/>
                    <a:pt x="2" y="28"/>
                  </a:cubicBezTo>
                  <a:cubicBezTo>
                    <a:pt x="1" y="26"/>
                    <a:pt x="0" y="23"/>
                    <a:pt x="0" y="20"/>
                  </a:cubicBezTo>
                  <a:cubicBezTo>
                    <a:pt x="0" y="17"/>
                    <a:pt x="1" y="14"/>
                    <a:pt x="2" y="12"/>
                  </a:cubicBezTo>
                  <a:cubicBezTo>
                    <a:pt x="3" y="9"/>
                    <a:pt x="4" y="7"/>
                    <a:pt x="5" y="5"/>
                  </a:cubicBezTo>
                  <a:cubicBezTo>
                    <a:pt x="7" y="4"/>
                    <a:pt x="9" y="2"/>
                    <a:pt x="11" y="1"/>
                  </a:cubicBezTo>
                  <a:cubicBezTo>
                    <a:pt x="13" y="1"/>
                    <a:pt x="15" y="0"/>
                    <a:pt x="18" y="0"/>
                  </a:cubicBezTo>
                  <a:cubicBezTo>
                    <a:pt x="20" y="0"/>
                    <a:pt x="22" y="1"/>
                    <a:pt x="24" y="1"/>
                  </a:cubicBezTo>
                  <a:cubicBezTo>
                    <a:pt x="26" y="2"/>
                    <a:pt x="28" y="4"/>
                    <a:pt x="30" y="5"/>
                  </a:cubicBezTo>
                  <a:cubicBezTo>
                    <a:pt x="31" y="7"/>
                    <a:pt x="32" y="9"/>
                    <a:pt x="33" y="12"/>
                  </a:cubicBezTo>
                  <a:cubicBezTo>
                    <a:pt x="34" y="14"/>
                    <a:pt x="35" y="17"/>
                    <a:pt x="35" y="20"/>
                  </a:cubicBezTo>
                  <a:close/>
                  <a:moveTo>
                    <a:pt x="27" y="20"/>
                  </a:moveTo>
                  <a:cubicBezTo>
                    <a:pt x="27" y="18"/>
                    <a:pt x="27" y="16"/>
                    <a:pt x="26" y="15"/>
                  </a:cubicBezTo>
                  <a:cubicBezTo>
                    <a:pt x="26" y="13"/>
                    <a:pt x="25" y="12"/>
                    <a:pt x="24" y="11"/>
                  </a:cubicBezTo>
                  <a:cubicBezTo>
                    <a:pt x="24" y="10"/>
                    <a:pt x="23" y="9"/>
                    <a:pt x="21" y="8"/>
                  </a:cubicBezTo>
                  <a:cubicBezTo>
                    <a:pt x="20" y="8"/>
                    <a:pt x="19" y="7"/>
                    <a:pt x="17" y="7"/>
                  </a:cubicBezTo>
                  <a:cubicBezTo>
                    <a:pt x="16" y="7"/>
                    <a:pt x="14" y="8"/>
                    <a:pt x="13" y="8"/>
                  </a:cubicBezTo>
                  <a:cubicBezTo>
                    <a:pt x="12" y="9"/>
                    <a:pt x="11" y="10"/>
                    <a:pt x="10" y="11"/>
                  </a:cubicBezTo>
                  <a:cubicBezTo>
                    <a:pt x="10" y="12"/>
                    <a:pt x="9" y="13"/>
                    <a:pt x="9" y="15"/>
                  </a:cubicBezTo>
                  <a:cubicBezTo>
                    <a:pt x="8" y="16"/>
                    <a:pt x="8" y="18"/>
                    <a:pt x="8" y="20"/>
                  </a:cubicBezTo>
                  <a:cubicBezTo>
                    <a:pt x="8" y="22"/>
                    <a:pt x="8" y="24"/>
                    <a:pt x="9" y="26"/>
                  </a:cubicBezTo>
                  <a:cubicBezTo>
                    <a:pt x="9" y="27"/>
                    <a:pt x="10" y="28"/>
                    <a:pt x="11" y="30"/>
                  </a:cubicBezTo>
                  <a:cubicBezTo>
                    <a:pt x="11" y="31"/>
                    <a:pt x="12" y="32"/>
                    <a:pt x="14" y="32"/>
                  </a:cubicBezTo>
                  <a:cubicBezTo>
                    <a:pt x="15" y="33"/>
                    <a:pt x="16" y="33"/>
                    <a:pt x="18" y="33"/>
                  </a:cubicBezTo>
                  <a:cubicBezTo>
                    <a:pt x="19" y="33"/>
                    <a:pt x="20" y="33"/>
                    <a:pt x="21" y="32"/>
                  </a:cubicBezTo>
                  <a:cubicBezTo>
                    <a:pt x="23" y="31"/>
                    <a:pt x="24" y="30"/>
                    <a:pt x="24" y="29"/>
                  </a:cubicBezTo>
                  <a:cubicBezTo>
                    <a:pt x="25" y="28"/>
                    <a:pt x="26" y="27"/>
                    <a:pt x="26" y="25"/>
                  </a:cubicBezTo>
                  <a:cubicBezTo>
                    <a:pt x="27" y="24"/>
                    <a:pt x="27" y="22"/>
                    <a:pt x="27" y="2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230" name="Freeform 67">
              <a:extLst>
                <a:ext uri="{FF2B5EF4-FFF2-40B4-BE49-F238E27FC236}">
                  <a16:creationId xmlns:a16="http://schemas.microsoft.com/office/drawing/2014/main" id="{A28B9FD0-8354-4DD6-856A-157C5F8768EB}"/>
                </a:ext>
              </a:extLst>
            </p:cNvPr>
            <p:cNvSpPr>
              <a:spLocks/>
            </p:cNvSpPr>
            <p:nvPr userDrawn="1"/>
          </p:nvSpPr>
          <p:spPr bwMode="auto">
            <a:xfrm>
              <a:off x="2468514" y="6418333"/>
              <a:ext cx="59286" cy="101135"/>
            </a:xfrm>
            <a:custGeom>
              <a:avLst/>
              <a:gdLst>
                <a:gd name="T0" fmla="*/ 21 w 23"/>
                <a:gd name="T1" fmla="*/ 9 h 39"/>
                <a:gd name="T2" fmla="*/ 19 w 23"/>
                <a:gd name="T3" fmla="*/ 8 h 39"/>
                <a:gd name="T4" fmla="*/ 16 w 23"/>
                <a:gd name="T5" fmla="*/ 7 h 39"/>
                <a:gd name="T6" fmla="*/ 10 w 23"/>
                <a:gd name="T7" fmla="*/ 10 h 39"/>
                <a:gd name="T8" fmla="*/ 8 w 23"/>
                <a:gd name="T9" fmla="*/ 17 h 39"/>
                <a:gd name="T10" fmla="*/ 8 w 23"/>
                <a:gd name="T11" fmla="*/ 39 h 39"/>
                <a:gd name="T12" fmla="*/ 0 w 23"/>
                <a:gd name="T13" fmla="*/ 39 h 39"/>
                <a:gd name="T14" fmla="*/ 0 w 23"/>
                <a:gd name="T15" fmla="*/ 1 h 39"/>
                <a:gd name="T16" fmla="*/ 8 w 23"/>
                <a:gd name="T17" fmla="*/ 1 h 39"/>
                <a:gd name="T18" fmla="*/ 8 w 23"/>
                <a:gd name="T19" fmla="*/ 5 h 39"/>
                <a:gd name="T20" fmla="*/ 10 w 23"/>
                <a:gd name="T21" fmla="*/ 3 h 39"/>
                <a:gd name="T22" fmla="*/ 12 w 23"/>
                <a:gd name="T23" fmla="*/ 1 h 39"/>
                <a:gd name="T24" fmla="*/ 14 w 23"/>
                <a:gd name="T25" fmla="*/ 0 h 39"/>
                <a:gd name="T26" fmla="*/ 17 w 23"/>
                <a:gd name="T27" fmla="*/ 0 h 39"/>
                <a:gd name="T28" fmla="*/ 21 w 23"/>
                <a:gd name="T29" fmla="*/ 1 h 39"/>
                <a:gd name="T30" fmla="*/ 23 w 23"/>
                <a:gd name="T31" fmla="*/ 2 h 39"/>
                <a:gd name="T32" fmla="*/ 21 w 23"/>
                <a:gd name="T33"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39">
                  <a:moveTo>
                    <a:pt x="21" y="9"/>
                  </a:moveTo>
                  <a:cubicBezTo>
                    <a:pt x="20" y="8"/>
                    <a:pt x="20" y="8"/>
                    <a:pt x="19" y="8"/>
                  </a:cubicBezTo>
                  <a:cubicBezTo>
                    <a:pt x="18" y="8"/>
                    <a:pt x="17" y="7"/>
                    <a:pt x="16" y="7"/>
                  </a:cubicBezTo>
                  <a:cubicBezTo>
                    <a:pt x="13" y="7"/>
                    <a:pt x="11" y="8"/>
                    <a:pt x="10" y="10"/>
                  </a:cubicBezTo>
                  <a:cubicBezTo>
                    <a:pt x="9" y="12"/>
                    <a:pt x="8" y="14"/>
                    <a:pt x="8" y="17"/>
                  </a:cubicBezTo>
                  <a:cubicBezTo>
                    <a:pt x="8" y="39"/>
                    <a:pt x="8" y="39"/>
                    <a:pt x="8" y="39"/>
                  </a:cubicBezTo>
                  <a:cubicBezTo>
                    <a:pt x="0" y="39"/>
                    <a:pt x="0" y="39"/>
                    <a:pt x="0" y="39"/>
                  </a:cubicBezTo>
                  <a:cubicBezTo>
                    <a:pt x="0" y="1"/>
                    <a:pt x="0" y="1"/>
                    <a:pt x="0" y="1"/>
                  </a:cubicBezTo>
                  <a:cubicBezTo>
                    <a:pt x="8" y="1"/>
                    <a:pt x="8" y="1"/>
                    <a:pt x="8" y="1"/>
                  </a:cubicBezTo>
                  <a:cubicBezTo>
                    <a:pt x="8" y="5"/>
                    <a:pt x="8" y="5"/>
                    <a:pt x="8" y="5"/>
                  </a:cubicBezTo>
                  <a:cubicBezTo>
                    <a:pt x="8" y="4"/>
                    <a:pt x="9" y="3"/>
                    <a:pt x="10" y="3"/>
                  </a:cubicBezTo>
                  <a:cubicBezTo>
                    <a:pt x="10" y="2"/>
                    <a:pt x="11" y="2"/>
                    <a:pt x="12" y="1"/>
                  </a:cubicBezTo>
                  <a:cubicBezTo>
                    <a:pt x="12" y="1"/>
                    <a:pt x="13" y="1"/>
                    <a:pt x="14" y="0"/>
                  </a:cubicBezTo>
                  <a:cubicBezTo>
                    <a:pt x="15" y="0"/>
                    <a:pt x="16" y="0"/>
                    <a:pt x="17" y="0"/>
                  </a:cubicBezTo>
                  <a:cubicBezTo>
                    <a:pt x="18" y="0"/>
                    <a:pt x="20" y="0"/>
                    <a:pt x="21" y="1"/>
                  </a:cubicBezTo>
                  <a:cubicBezTo>
                    <a:pt x="22" y="1"/>
                    <a:pt x="23" y="1"/>
                    <a:pt x="23" y="2"/>
                  </a:cubicBezTo>
                  <a:lnTo>
                    <a:pt x="21" y="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231" name="Freeform 68">
              <a:extLst>
                <a:ext uri="{FF2B5EF4-FFF2-40B4-BE49-F238E27FC236}">
                  <a16:creationId xmlns:a16="http://schemas.microsoft.com/office/drawing/2014/main" id="{83D3DEEE-A610-48BE-BADD-6BA188B5B86D}"/>
                </a:ext>
              </a:extLst>
            </p:cNvPr>
            <p:cNvSpPr>
              <a:spLocks/>
            </p:cNvSpPr>
            <p:nvPr userDrawn="1"/>
          </p:nvSpPr>
          <p:spPr bwMode="auto">
            <a:xfrm>
              <a:off x="2545237" y="6383459"/>
              <a:ext cx="76723" cy="136010"/>
            </a:xfrm>
            <a:custGeom>
              <a:avLst/>
              <a:gdLst>
                <a:gd name="T0" fmla="*/ 31 w 44"/>
                <a:gd name="T1" fmla="*/ 78 h 78"/>
                <a:gd name="T2" fmla="*/ 19 w 44"/>
                <a:gd name="T3" fmla="*/ 50 h 78"/>
                <a:gd name="T4" fmla="*/ 10 w 44"/>
                <a:gd name="T5" fmla="*/ 61 h 78"/>
                <a:gd name="T6" fmla="*/ 10 w 44"/>
                <a:gd name="T7" fmla="*/ 78 h 78"/>
                <a:gd name="T8" fmla="*/ 0 w 44"/>
                <a:gd name="T9" fmla="*/ 78 h 78"/>
                <a:gd name="T10" fmla="*/ 0 w 44"/>
                <a:gd name="T11" fmla="*/ 6 h 78"/>
                <a:gd name="T12" fmla="*/ 10 w 44"/>
                <a:gd name="T13" fmla="*/ 0 h 78"/>
                <a:gd name="T14" fmla="*/ 10 w 44"/>
                <a:gd name="T15" fmla="*/ 47 h 78"/>
                <a:gd name="T16" fmla="*/ 28 w 44"/>
                <a:gd name="T17" fmla="*/ 22 h 78"/>
                <a:gd name="T18" fmla="*/ 41 w 44"/>
                <a:gd name="T19" fmla="*/ 22 h 78"/>
                <a:gd name="T20" fmla="*/ 26 w 44"/>
                <a:gd name="T21" fmla="*/ 41 h 78"/>
                <a:gd name="T22" fmla="*/ 44 w 44"/>
                <a:gd name="T23" fmla="*/ 78 h 78"/>
                <a:gd name="T24" fmla="*/ 31 w 44"/>
                <a:gd name="T25"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 h="78">
                  <a:moveTo>
                    <a:pt x="31" y="78"/>
                  </a:moveTo>
                  <a:lnTo>
                    <a:pt x="19" y="50"/>
                  </a:lnTo>
                  <a:lnTo>
                    <a:pt x="10" y="61"/>
                  </a:lnTo>
                  <a:lnTo>
                    <a:pt x="10" y="78"/>
                  </a:lnTo>
                  <a:lnTo>
                    <a:pt x="0" y="78"/>
                  </a:lnTo>
                  <a:lnTo>
                    <a:pt x="0" y="6"/>
                  </a:lnTo>
                  <a:lnTo>
                    <a:pt x="10" y="0"/>
                  </a:lnTo>
                  <a:lnTo>
                    <a:pt x="10" y="47"/>
                  </a:lnTo>
                  <a:lnTo>
                    <a:pt x="28" y="22"/>
                  </a:lnTo>
                  <a:lnTo>
                    <a:pt x="41" y="22"/>
                  </a:lnTo>
                  <a:lnTo>
                    <a:pt x="26" y="41"/>
                  </a:lnTo>
                  <a:lnTo>
                    <a:pt x="44" y="78"/>
                  </a:lnTo>
                  <a:lnTo>
                    <a:pt x="31" y="7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232" name="Freeform 69">
              <a:extLst>
                <a:ext uri="{FF2B5EF4-FFF2-40B4-BE49-F238E27FC236}">
                  <a16:creationId xmlns:a16="http://schemas.microsoft.com/office/drawing/2014/main" id="{463C7ADB-C654-4D24-9055-0B6003A770A3}"/>
                </a:ext>
              </a:extLst>
            </p:cNvPr>
            <p:cNvSpPr>
              <a:spLocks/>
            </p:cNvSpPr>
            <p:nvPr userDrawn="1"/>
          </p:nvSpPr>
          <p:spPr bwMode="auto">
            <a:xfrm>
              <a:off x="2628936" y="6418333"/>
              <a:ext cx="74980" cy="102879"/>
            </a:xfrm>
            <a:custGeom>
              <a:avLst/>
              <a:gdLst>
                <a:gd name="T0" fmla="*/ 28 w 29"/>
                <a:gd name="T1" fmla="*/ 4 h 40"/>
                <a:gd name="T2" fmla="*/ 25 w 29"/>
                <a:gd name="T3" fmla="*/ 10 h 40"/>
                <a:gd name="T4" fmla="*/ 20 w 29"/>
                <a:gd name="T5" fmla="*/ 8 h 40"/>
                <a:gd name="T6" fmla="*/ 15 w 29"/>
                <a:gd name="T7" fmla="*/ 7 h 40"/>
                <a:gd name="T8" fmla="*/ 11 w 29"/>
                <a:gd name="T9" fmla="*/ 8 h 40"/>
                <a:gd name="T10" fmla="*/ 9 w 29"/>
                <a:gd name="T11" fmla="*/ 10 h 40"/>
                <a:gd name="T12" fmla="*/ 10 w 29"/>
                <a:gd name="T13" fmla="*/ 12 h 40"/>
                <a:gd name="T14" fmla="*/ 11 w 29"/>
                <a:gd name="T15" fmla="*/ 13 h 40"/>
                <a:gd name="T16" fmla="*/ 13 w 29"/>
                <a:gd name="T17" fmla="*/ 14 h 40"/>
                <a:gd name="T18" fmla="*/ 17 w 29"/>
                <a:gd name="T19" fmla="*/ 16 h 40"/>
                <a:gd name="T20" fmla="*/ 22 w 29"/>
                <a:gd name="T21" fmla="*/ 18 h 40"/>
                <a:gd name="T22" fmla="*/ 26 w 29"/>
                <a:gd name="T23" fmla="*/ 21 h 40"/>
                <a:gd name="T24" fmla="*/ 29 w 29"/>
                <a:gd name="T25" fmla="*/ 24 h 40"/>
                <a:gd name="T26" fmla="*/ 29 w 29"/>
                <a:gd name="T27" fmla="*/ 29 h 40"/>
                <a:gd name="T28" fmla="*/ 28 w 29"/>
                <a:gd name="T29" fmla="*/ 34 h 40"/>
                <a:gd name="T30" fmla="*/ 25 w 29"/>
                <a:gd name="T31" fmla="*/ 38 h 40"/>
                <a:gd name="T32" fmla="*/ 21 w 29"/>
                <a:gd name="T33" fmla="*/ 40 h 40"/>
                <a:gd name="T34" fmla="*/ 15 w 29"/>
                <a:gd name="T35" fmla="*/ 40 h 40"/>
                <a:gd name="T36" fmla="*/ 7 w 29"/>
                <a:gd name="T37" fmla="*/ 39 h 40"/>
                <a:gd name="T38" fmla="*/ 0 w 29"/>
                <a:gd name="T39" fmla="*/ 35 h 40"/>
                <a:gd name="T40" fmla="*/ 4 w 29"/>
                <a:gd name="T41" fmla="*/ 30 h 40"/>
                <a:gd name="T42" fmla="*/ 9 w 29"/>
                <a:gd name="T43" fmla="*/ 32 h 40"/>
                <a:gd name="T44" fmla="*/ 15 w 29"/>
                <a:gd name="T45" fmla="*/ 33 h 40"/>
                <a:gd name="T46" fmla="*/ 20 w 29"/>
                <a:gd name="T47" fmla="*/ 32 h 40"/>
                <a:gd name="T48" fmla="*/ 22 w 29"/>
                <a:gd name="T49" fmla="*/ 29 h 40"/>
                <a:gd name="T50" fmla="*/ 21 w 29"/>
                <a:gd name="T51" fmla="*/ 27 h 40"/>
                <a:gd name="T52" fmla="*/ 20 w 29"/>
                <a:gd name="T53" fmla="*/ 26 h 40"/>
                <a:gd name="T54" fmla="*/ 17 w 29"/>
                <a:gd name="T55" fmla="*/ 24 h 40"/>
                <a:gd name="T56" fmla="*/ 13 w 29"/>
                <a:gd name="T57" fmla="*/ 23 h 40"/>
                <a:gd name="T58" fmla="*/ 8 w 29"/>
                <a:gd name="T59" fmla="*/ 20 h 40"/>
                <a:gd name="T60" fmla="*/ 4 w 29"/>
                <a:gd name="T61" fmla="*/ 18 h 40"/>
                <a:gd name="T62" fmla="*/ 2 w 29"/>
                <a:gd name="T63" fmla="*/ 15 h 40"/>
                <a:gd name="T64" fmla="*/ 2 w 29"/>
                <a:gd name="T65" fmla="*/ 11 h 40"/>
                <a:gd name="T66" fmla="*/ 3 w 29"/>
                <a:gd name="T67" fmla="*/ 6 h 40"/>
                <a:gd name="T68" fmla="*/ 6 w 29"/>
                <a:gd name="T69" fmla="*/ 3 h 40"/>
                <a:gd name="T70" fmla="*/ 10 w 29"/>
                <a:gd name="T71" fmla="*/ 1 h 40"/>
                <a:gd name="T72" fmla="*/ 15 w 29"/>
                <a:gd name="T73" fmla="*/ 0 h 40"/>
                <a:gd name="T74" fmla="*/ 22 w 29"/>
                <a:gd name="T75" fmla="*/ 1 h 40"/>
                <a:gd name="T76" fmla="*/ 28 w 29"/>
                <a:gd name="T77" fmla="*/ 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40">
                  <a:moveTo>
                    <a:pt x="28" y="4"/>
                  </a:moveTo>
                  <a:cubicBezTo>
                    <a:pt x="25" y="10"/>
                    <a:pt x="25" y="10"/>
                    <a:pt x="25" y="10"/>
                  </a:cubicBezTo>
                  <a:cubicBezTo>
                    <a:pt x="23" y="9"/>
                    <a:pt x="22" y="8"/>
                    <a:pt x="20" y="8"/>
                  </a:cubicBezTo>
                  <a:cubicBezTo>
                    <a:pt x="18" y="7"/>
                    <a:pt x="17" y="7"/>
                    <a:pt x="15" y="7"/>
                  </a:cubicBezTo>
                  <a:cubicBezTo>
                    <a:pt x="13" y="7"/>
                    <a:pt x="12" y="7"/>
                    <a:pt x="11" y="8"/>
                  </a:cubicBezTo>
                  <a:cubicBezTo>
                    <a:pt x="10" y="8"/>
                    <a:pt x="9" y="9"/>
                    <a:pt x="9" y="10"/>
                  </a:cubicBezTo>
                  <a:cubicBezTo>
                    <a:pt x="9" y="11"/>
                    <a:pt x="10" y="11"/>
                    <a:pt x="10" y="12"/>
                  </a:cubicBezTo>
                  <a:cubicBezTo>
                    <a:pt x="10" y="12"/>
                    <a:pt x="10" y="13"/>
                    <a:pt x="11" y="13"/>
                  </a:cubicBezTo>
                  <a:cubicBezTo>
                    <a:pt x="11" y="13"/>
                    <a:pt x="12" y="14"/>
                    <a:pt x="13" y="14"/>
                  </a:cubicBezTo>
                  <a:cubicBezTo>
                    <a:pt x="14" y="15"/>
                    <a:pt x="15" y="15"/>
                    <a:pt x="17" y="16"/>
                  </a:cubicBezTo>
                  <a:cubicBezTo>
                    <a:pt x="19" y="17"/>
                    <a:pt x="21" y="18"/>
                    <a:pt x="22" y="18"/>
                  </a:cubicBezTo>
                  <a:cubicBezTo>
                    <a:pt x="24" y="19"/>
                    <a:pt x="25" y="20"/>
                    <a:pt x="26" y="21"/>
                  </a:cubicBezTo>
                  <a:cubicBezTo>
                    <a:pt x="27" y="22"/>
                    <a:pt x="28" y="23"/>
                    <a:pt x="29" y="24"/>
                  </a:cubicBezTo>
                  <a:cubicBezTo>
                    <a:pt x="29" y="25"/>
                    <a:pt x="29" y="27"/>
                    <a:pt x="29" y="29"/>
                  </a:cubicBezTo>
                  <a:cubicBezTo>
                    <a:pt x="29" y="31"/>
                    <a:pt x="29" y="33"/>
                    <a:pt x="28" y="34"/>
                  </a:cubicBezTo>
                  <a:cubicBezTo>
                    <a:pt x="28" y="36"/>
                    <a:pt x="26" y="37"/>
                    <a:pt x="25" y="38"/>
                  </a:cubicBezTo>
                  <a:cubicBezTo>
                    <a:pt x="24" y="39"/>
                    <a:pt x="22" y="39"/>
                    <a:pt x="21" y="40"/>
                  </a:cubicBezTo>
                  <a:cubicBezTo>
                    <a:pt x="19" y="40"/>
                    <a:pt x="17" y="40"/>
                    <a:pt x="15" y="40"/>
                  </a:cubicBezTo>
                  <a:cubicBezTo>
                    <a:pt x="13" y="40"/>
                    <a:pt x="10" y="40"/>
                    <a:pt x="7" y="39"/>
                  </a:cubicBezTo>
                  <a:cubicBezTo>
                    <a:pt x="5" y="38"/>
                    <a:pt x="2" y="37"/>
                    <a:pt x="0" y="35"/>
                  </a:cubicBezTo>
                  <a:cubicBezTo>
                    <a:pt x="4" y="30"/>
                    <a:pt x="4" y="30"/>
                    <a:pt x="4" y="30"/>
                  </a:cubicBezTo>
                  <a:cubicBezTo>
                    <a:pt x="6" y="31"/>
                    <a:pt x="7" y="32"/>
                    <a:pt x="9" y="32"/>
                  </a:cubicBezTo>
                  <a:cubicBezTo>
                    <a:pt x="11" y="33"/>
                    <a:pt x="13" y="33"/>
                    <a:pt x="15" y="33"/>
                  </a:cubicBezTo>
                  <a:cubicBezTo>
                    <a:pt x="17" y="33"/>
                    <a:pt x="19" y="33"/>
                    <a:pt x="20" y="32"/>
                  </a:cubicBezTo>
                  <a:cubicBezTo>
                    <a:pt x="21" y="31"/>
                    <a:pt x="22" y="30"/>
                    <a:pt x="22" y="29"/>
                  </a:cubicBezTo>
                  <a:cubicBezTo>
                    <a:pt x="22" y="28"/>
                    <a:pt x="22" y="28"/>
                    <a:pt x="21" y="27"/>
                  </a:cubicBezTo>
                  <a:cubicBezTo>
                    <a:pt x="21" y="27"/>
                    <a:pt x="20" y="26"/>
                    <a:pt x="20" y="26"/>
                  </a:cubicBezTo>
                  <a:cubicBezTo>
                    <a:pt x="19" y="25"/>
                    <a:pt x="18" y="25"/>
                    <a:pt x="17" y="24"/>
                  </a:cubicBezTo>
                  <a:cubicBezTo>
                    <a:pt x="16" y="24"/>
                    <a:pt x="15" y="23"/>
                    <a:pt x="13" y="23"/>
                  </a:cubicBezTo>
                  <a:cubicBezTo>
                    <a:pt x="11" y="22"/>
                    <a:pt x="9" y="21"/>
                    <a:pt x="8" y="20"/>
                  </a:cubicBezTo>
                  <a:cubicBezTo>
                    <a:pt x="6" y="19"/>
                    <a:pt x="5" y="19"/>
                    <a:pt x="4" y="18"/>
                  </a:cubicBezTo>
                  <a:cubicBezTo>
                    <a:pt x="3" y="17"/>
                    <a:pt x="3" y="16"/>
                    <a:pt x="2" y="15"/>
                  </a:cubicBezTo>
                  <a:cubicBezTo>
                    <a:pt x="2" y="13"/>
                    <a:pt x="2" y="12"/>
                    <a:pt x="2" y="11"/>
                  </a:cubicBezTo>
                  <a:cubicBezTo>
                    <a:pt x="2" y="9"/>
                    <a:pt x="2" y="7"/>
                    <a:pt x="3" y="6"/>
                  </a:cubicBezTo>
                  <a:cubicBezTo>
                    <a:pt x="3" y="5"/>
                    <a:pt x="4" y="4"/>
                    <a:pt x="6" y="3"/>
                  </a:cubicBezTo>
                  <a:cubicBezTo>
                    <a:pt x="7" y="2"/>
                    <a:pt x="8" y="1"/>
                    <a:pt x="10" y="1"/>
                  </a:cubicBezTo>
                  <a:cubicBezTo>
                    <a:pt x="11" y="0"/>
                    <a:pt x="13" y="0"/>
                    <a:pt x="15" y="0"/>
                  </a:cubicBezTo>
                  <a:cubicBezTo>
                    <a:pt x="17" y="0"/>
                    <a:pt x="20" y="0"/>
                    <a:pt x="22" y="1"/>
                  </a:cubicBezTo>
                  <a:cubicBezTo>
                    <a:pt x="24" y="2"/>
                    <a:pt x="26" y="3"/>
                    <a:pt x="28" y="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233" name="Freeform 70">
              <a:extLst>
                <a:ext uri="{FF2B5EF4-FFF2-40B4-BE49-F238E27FC236}">
                  <a16:creationId xmlns:a16="http://schemas.microsoft.com/office/drawing/2014/main" id="{40CF3793-E792-4DB3-8064-4B43F4706A3D}"/>
                </a:ext>
              </a:extLst>
            </p:cNvPr>
            <p:cNvSpPr>
              <a:spLocks/>
            </p:cNvSpPr>
            <p:nvPr userDrawn="1"/>
          </p:nvSpPr>
          <p:spPr bwMode="auto">
            <a:xfrm>
              <a:off x="2723096" y="6489826"/>
              <a:ext cx="27899" cy="31387"/>
            </a:xfrm>
            <a:custGeom>
              <a:avLst/>
              <a:gdLst>
                <a:gd name="T0" fmla="*/ 11 w 11"/>
                <a:gd name="T1" fmla="*/ 6 h 12"/>
                <a:gd name="T2" fmla="*/ 11 w 11"/>
                <a:gd name="T3" fmla="*/ 9 h 12"/>
                <a:gd name="T4" fmla="*/ 10 w 11"/>
                <a:gd name="T5" fmla="*/ 10 h 12"/>
                <a:gd name="T6" fmla="*/ 8 w 11"/>
                <a:gd name="T7" fmla="*/ 12 h 12"/>
                <a:gd name="T8" fmla="*/ 6 w 11"/>
                <a:gd name="T9" fmla="*/ 12 h 12"/>
                <a:gd name="T10" fmla="*/ 3 w 11"/>
                <a:gd name="T11" fmla="*/ 12 h 12"/>
                <a:gd name="T12" fmla="*/ 1 w 11"/>
                <a:gd name="T13" fmla="*/ 10 h 12"/>
                <a:gd name="T14" fmla="*/ 0 w 11"/>
                <a:gd name="T15" fmla="*/ 9 h 12"/>
                <a:gd name="T16" fmla="*/ 0 w 11"/>
                <a:gd name="T17" fmla="*/ 6 h 12"/>
                <a:gd name="T18" fmla="*/ 0 w 11"/>
                <a:gd name="T19" fmla="*/ 4 h 12"/>
                <a:gd name="T20" fmla="*/ 1 w 11"/>
                <a:gd name="T21" fmla="*/ 2 h 12"/>
                <a:gd name="T22" fmla="*/ 3 w 11"/>
                <a:gd name="T23" fmla="*/ 1 h 12"/>
                <a:gd name="T24" fmla="*/ 6 w 11"/>
                <a:gd name="T25" fmla="*/ 0 h 12"/>
                <a:gd name="T26" fmla="*/ 8 w 11"/>
                <a:gd name="T27" fmla="*/ 1 h 12"/>
                <a:gd name="T28" fmla="*/ 10 w 11"/>
                <a:gd name="T29" fmla="*/ 2 h 12"/>
                <a:gd name="T30" fmla="*/ 11 w 11"/>
                <a:gd name="T31" fmla="*/ 4 h 12"/>
                <a:gd name="T32" fmla="*/ 11 w 11"/>
                <a:gd name="T33"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 h="12">
                  <a:moveTo>
                    <a:pt x="11" y="6"/>
                  </a:moveTo>
                  <a:cubicBezTo>
                    <a:pt x="11" y="7"/>
                    <a:pt x="11" y="8"/>
                    <a:pt x="11" y="9"/>
                  </a:cubicBezTo>
                  <a:cubicBezTo>
                    <a:pt x="11" y="9"/>
                    <a:pt x="10" y="10"/>
                    <a:pt x="10" y="10"/>
                  </a:cubicBezTo>
                  <a:cubicBezTo>
                    <a:pt x="9" y="11"/>
                    <a:pt x="9" y="11"/>
                    <a:pt x="8" y="12"/>
                  </a:cubicBezTo>
                  <a:cubicBezTo>
                    <a:pt x="7" y="12"/>
                    <a:pt x="6" y="12"/>
                    <a:pt x="6" y="12"/>
                  </a:cubicBezTo>
                  <a:cubicBezTo>
                    <a:pt x="5" y="12"/>
                    <a:pt x="4" y="12"/>
                    <a:pt x="3" y="12"/>
                  </a:cubicBezTo>
                  <a:cubicBezTo>
                    <a:pt x="3" y="11"/>
                    <a:pt x="2" y="11"/>
                    <a:pt x="1" y="10"/>
                  </a:cubicBezTo>
                  <a:cubicBezTo>
                    <a:pt x="1" y="10"/>
                    <a:pt x="1" y="9"/>
                    <a:pt x="0" y="9"/>
                  </a:cubicBezTo>
                  <a:cubicBezTo>
                    <a:pt x="0" y="8"/>
                    <a:pt x="0" y="7"/>
                    <a:pt x="0" y="6"/>
                  </a:cubicBezTo>
                  <a:cubicBezTo>
                    <a:pt x="0" y="6"/>
                    <a:pt x="0" y="5"/>
                    <a:pt x="0" y="4"/>
                  </a:cubicBezTo>
                  <a:cubicBezTo>
                    <a:pt x="1" y="3"/>
                    <a:pt x="1" y="3"/>
                    <a:pt x="1" y="2"/>
                  </a:cubicBezTo>
                  <a:cubicBezTo>
                    <a:pt x="2" y="2"/>
                    <a:pt x="3" y="1"/>
                    <a:pt x="3" y="1"/>
                  </a:cubicBezTo>
                  <a:cubicBezTo>
                    <a:pt x="4" y="1"/>
                    <a:pt x="5" y="0"/>
                    <a:pt x="6" y="0"/>
                  </a:cubicBezTo>
                  <a:cubicBezTo>
                    <a:pt x="6" y="0"/>
                    <a:pt x="7" y="1"/>
                    <a:pt x="8" y="1"/>
                  </a:cubicBezTo>
                  <a:cubicBezTo>
                    <a:pt x="9" y="1"/>
                    <a:pt x="9" y="2"/>
                    <a:pt x="10" y="2"/>
                  </a:cubicBezTo>
                  <a:cubicBezTo>
                    <a:pt x="10" y="3"/>
                    <a:pt x="11" y="3"/>
                    <a:pt x="11" y="4"/>
                  </a:cubicBezTo>
                  <a:cubicBezTo>
                    <a:pt x="11" y="5"/>
                    <a:pt x="11" y="6"/>
                    <a:pt x="11" y="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grpSp>
      <p:sp>
        <p:nvSpPr>
          <p:cNvPr id="85" name="Freeform 5">
            <a:extLst>
              <a:ext uri="{FF2B5EF4-FFF2-40B4-BE49-F238E27FC236}">
                <a16:creationId xmlns:a16="http://schemas.microsoft.com/office/drawing/2014/main" id="{AC4694FB-6A40-4D55-B0CE-A95370314869}"/>
              </a:ext>
            </a:extLst>
          </p:cNvPr>
          <p:cNvSpPr>
            <a:spLocks noChangeAspect="1"/>
          </p:cNvSpPr>
          <p:nvPr userDrawn="1"/>
        </p:nvSpPr>
        <p:spPr bwMode="gray">
          <a:xfrm rot="10800000">
            <a:off x="338270" y="1063543"/>
            <a:ext cx="3115313" cy="4904998"/>
          </a:xfrm>
          <a:custGeom>
            <a:avLst/>
            <a:gdLst/>
            <a:ahLst/>
            <a:cxnLst/>
            <a:rect l="l" t="t" r="r" b="b"/>
            <a:pathLst>
              <a:path w="3440112" h="1957814">
                <a:moveTo>
                  <a:pt x="0" y="1957814"/>
                </a:moveTo>
                <a:cubicBezTo>
                  <a:pt x="499" y="1377928"/>
                  <a:pt x="2206" y="690705"/>
                  <a:pt x="3953" y="0"/>
                </a:cubicBezTo>
                <a:lnTo>
                  <a:pt x="3436599" y="0"/>
                </a:lnTo>
                <a:cubicBezTo>
                  <a:pt x="3436483" y="487966"/>
                  <a:pt x="3436948" y="961062"/>
                  <a:pt x="3440112" y="1359420"/>
                </a:cubicBezTo>
                <a:close/>
              </a:path>
            </a:pathLst>
          </a:custGeom>
          <a:solidFill>
            <a:srgbClr val="000000">
              <a:alpha val="70000"/>
            </a:srgbClr>
          </a:solidFill>
          <a:ln w="57150" cap="flat" cmpd="sng" algn="ctr">
            <a:noFill/>
            <a:prstDash val="solid"/>
            <a:headEnd/>
            <a:tailEnd/>
          </a:ln>
          <a:effectLst/>
        </p:spPr>
        <p:txBody>
          <a:bodyPr vert="horz" wrap="square" lIns="48790" tIns="24395" rIns="48790" bIns="24395" numCol="1" anchor="t" anchorCtr="0" compatLnSpc="1">
            <a:prstTxWarp prst="textNoShape">
              <a:avLst/>
            </a:prstTxWarp>
          </a:bodyPr>
          <a:lstStyle/>
          <a:p>
            <a:pPr marL="0" marR="0" lvl="0" indent="0" algn="ctr" defTabSz="555590" eaLnBrk="1" fontAlgn="base" latinLnBrk="0" hangingPunct="1">
              <a:lnSpc>
                <a:spcPct val="100000"/>
              </a:lnSpc>
              <a:spcBef>
                <a:spcPct val="0"/>
              </a:spcBef>
              <a:spcAft>
                <a:spcPct val="0"/>
              </a:spcAft>
              <a:buClrTx/>
              <a:buSzTx/>
              <a:buFontTx/>
              <a:buNone/>
              <a:tabLst/>
              <a:defRPr/>
            </a:pPr>
            <a:endParaRPr kumimoji="0" lang="fr-FR" sz="791" b="0" i="0" u="none" strike="noStrike" kern="0" cap="none" spc="0" normalizeH="0" baseline="0" noProof="0" dirty="0">
              <a:ln>
                <a:noFill/>
              </a:ln>
              <a:solidFill>
                <a:srgbClr val="000000"/>
              </a:solidFill>
              <a:effectLst/>
              <a:uLnTx/>
              <a:uFillTx/>
              <a:latin typeface="EYInterstate"/>
              <a:cs typeface="Arial"/>
            </a:endParaRPr>
          </a:p>
        </p:txBody>
      </p:sp>
      <p:sp>
        <p:nvSpPr>
          <p:cNvPr id="3" name="Freeform: Shape 2">
            <a:extLst>
              <a:ext uri="{FF2B5EF4-FFF2-40B4-BE49-F238E27FC236}">
                <a16:creationId xmlns:a16="http://schemas.microsoft.com/office/drawing/2014/main" id="{44A731D0-020D-4D8E-955D-2354AF0FE452}"/>
              </a:ext>
            </a:extLst>
          </p:cNvPr>
          <p:cNvSpPr/>
          <p:nvPr userDrawn="1"/>
        </p:nvSpPr>
        <p:spPr>
          <a:xfrm>
            <a:off x="330363" y="1018512"/>
            <a:ext cx="3193868" cy="4987514"/>
          </a:xfrm>
          <a:custGeom>
            <a:avLst/>
            <a:gdLst>
              <a:gd name="connsiteX0" fmla="*/ 8749 w 5680945"/>
              <a:gd name="connsiteY0" fmla="*/ 1021520 h 3452894"/>
              <a:gd name="connsiteX1" fmla="*/ 8749 w 5680945"/>
              <a:gd name="connsiteY1" fmla="*/ 3164181 h 3452894"/>
              <a:gd name="connsiteX2" fmla="*/ 151414 w 5680945"/>
              <a:gd name="connsiteY2" fmla="*/ 3164181 h 3452894"/>
              <a:gd name="connsiteX3" fmla="*/ 151414 w 5680945"/>
              <a:gd name="connsiteY3" fmla="*/ 1140155 h 3452894"/>
              <a:gd name="connsiteX4" fmla="*/ 5534897 w 5680945"/>
              <a:gd name="connsiteY4" fmla="*/ 179294 h 3452894"/>
              <a:gd name="connsiteX5" fmla="*/ 5534897 w 5680945"/>
              <a:gd name="connsiteY5" fmla="*/ 3306846 h 3452894"/>
              <a:gd name="connsiteX6" fmla="*/ 864624 w 5680945"/>
              <a:gd name="connsiteY6" fmla="*/ 3306846 h 3452894"/>
              <a:gd name="connsiteX7" fmla="*/ 864624 w 5680945"/>
              <a:gd name="connsiteY7" fmla="*/ 3449395 h 3452894"/>
              <a:gd name="connsiteX8" fmla="*/ 5677562 w 5680945"/>
              <a:gd name="connsiteY8" fmla="*/ 3449395 h 3452894"/>
              <a:gd name="connsiteX9" fmla="*/ 5677562 w 5680945"/>
              <a:gd name="connsiteY9" fmla="*/ 8749 h 3452894"/>
              <a:gd name="connsiteX10" fmla="*/ 8749 w 5680945"/>
              <a:gd name="connsiteY10" fmla="*/ 1021520 h 34528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680945" h="3452894">
                <a:moveTo>
                  <a:pt x="8749" y="1021520"/>
                </a:moveTo>
                <a:lnTo>
                  <a:pt x="8749" y="3164181"/>
                </a:lnTo>
                <a:lnTo>
                  <a:pt x="151414" y="3164181"/>
                </a:lnTo>
                <a:lnTo>
                  <a:pt x="151414" y="1140155"/>
                </a:lnTo>
                <a:lnTo>
                  <a:pt x="5534897" y="179294"/>
                </a:lnTo>
                <a:lnTo>
                  <a:pt x="5534897" y="3306846"/>
                </a:lnTo>
                <a:lnTo>
                  <a:pt x="864624" y="3306846"/>
                </a:lnTo>
                <a:lnTo>
                  <a:pt x="864624" y="3449395"/>
                </a:lnTo>
                <a:lnTo>
                  <a:pt x="5677562" y="3449395"/>
                </a:lnTo>
                <a:lnTo>
                  <a:pt x="5677562" y="8749"/>
                </a:lnTo>
                <a:lnTo>
                  <a:pt x="8749" y="1021520"/>
                </a:lnTo>
                <a:close/>
              </a:path>
            </a:pathLst>
          </a:custGeom>
          <a:solidFill>
            <a:schemeClr val="tx2"/>
          </a:solidFill>
          <a:ln w="9525" cap="flat">
            <a:noFill/>
            <a:prstDash val="solid"/>
            <a:miter/>
          </a:ln>
        </p:spPr>
        <p:txBody>
          <a:bodyPr rtlCol="0" anchor="ctr"/>
          <a:lstStyle/>
          <a:p>
            <a:endParaRPr lang="en-IN" sz="1012"/>
          </a:p>
        </p:txBody>
      </p:sp>
      <p:sp>
        <p:nvSpPr>
          <p:cNvPr id="4" name="Freeform: Shape 3">
            <a:extLst>
              <a:ext uri="{FF2B5EF4-FFF2-40B4-BE49-F238E27FC236}">
                <a16:creationId xmlns:a16="http://schemas.microsoft.com/office/drawing/2014/main" id="{15324C54-B75E-4AC0-90C2-FA558C7716F7}"/>
              </a:ext>
            </a:extLst>
          </p:cNvPr>
          <p:cNvSpPr/>
          <p:nvPr/>
        </p:nvSpPr>
        <p:spPr>
          <a:xfrm>
            <a:off x="330363" y="5782431"/>
            <a:ext cx="85257" cy="219046"/>
          </a:xfrm>
          <a:custGeom>
            <a:avLst/>
            <a:gdLst>
              <a:gd name="connsiteX0" fmla="*/ 8749 w 151647"/>
              <a:gd name="connsiteY0" fmla="*/ 8749 h 151647"/>
              <a:gd name="connsiteX1" fmla="*/ 151414 w 151647"/>
              <a:gd name="connsiteY1" fmla="*/ 8749 h 151647"/>
              <a:gd name="connsiteX2" fmla="*/ 151414 w 151647"/>
              <a:gd name="connsiteY2" fmla="*/ 151414 h 151647"/>
              <a:gd name="connsiteX3" fmla="*/ 8749 w 151647"/>
              <a:gd name="connsiteY3" fmla="*/ 151414 h 151647"/>
            </a:gdLst>
            <a:ahLst/>
            <a:cxnLst>
              <a:cxn ang="0">
                <a:pos x="connsiteX0" y="connsiteY0"/>
              </a:cxn>
              <a:cxn ang="0">
                <a:pos x="connsiteX1" y="connsiteY1"/>
              </a:cxn>
              <a:cxn ang="0">
                <a:pos x="connsiteX2" y="connsiteY2"/>
              </a:cxn>
              <a:cxn ang="0">
                <a:pos x="connsiteX3" y="connsiteY3"/>
              </a:cxn>
            </a:cxnLst>
            <a:rect l="l" t="t" r="r" b="b"/>
            <a:pathLst>
              <a:path w="151647" h="151647">
                <a:moveTo>
                  <a:pt x="8749" y="8749"/>
                </a:moveTo>
                <a:lnTo>
                  <a:pt x="151414" y="8749"/>
                </a:lnTo>
                <a:lnTo>
                  <a:pt x="151414" y="151414"/>
                </a:lnTo>
                <a:lnTo>
                  <a:pt x="8749" y="151414"/>
                </a:lnTo>
                <a:close/>
              </a:path>
            </a:pathLst>
          </a:custGeom>
          <a:solidFill>
            <a:schemeClr val="tx2"/>
          </a:solidFill>
          <a:ln w="9525" cap="flat">
            <a:noFill/>
            <a:prstDash val="solid"/>
            <a:miter/>
          </a:ln>
        </p:spPr>
        <p:txBody>
          <a:bodyPr rtlCol="0" anchor="ctr"/>
          <a:lstStyle/>
          <a:p>
            <a:endParaRPr lang="en-IN" sz="1012"/>
          </a:p>
        </p:txBody>
      </p:sp>
      <p:sp>
        <p:nvSpPr>
          <p:cNvPr id="5" name="Freeform: Shape 4">
            <a:extLst>
              <a:ext uri="{FF2B5EF4-FFF2-40B4-BE49-F238E27FC236}">
                <a16:creationId xmlns:a16="http://schemas.microsoft.com/office/drawing/2014/main" id="{CAA95478-C099-485F-AD95-A617656C6C7C}"/>
              </a:ext>
            </a:extLst>
          </p:cNvPr>
          <p:cNvSpPr/>
          <p:nvPr/>
        </p:nvSpPr>
        <p:spPr>
          <a:xfrm>
            <a:off x="490778" y="5782431"/>
            <a:ext cx="85257" cy="219046"/>
          </a:xfrm>
          <a:custGeom>
            <a:avLst/>
            <a:gdLst>
              <a:gd name="connsiteX0" fmla="*/ 8749 w 151647"/>
              <a:gd name="connsiteY0" fmla="*/ 8749 h 151647"/>
              <a:gd name="connsiteX1" fmla="*/ 151414 w 151647"/>
              <a:gd name="connsiteY1" fmla="*/ 8749 h 151647"/>
              <a:gd name="connsiteX2" fmla="*/ 151414 w 151647"/>
              <a:gd name="connsiteY2" fmla="*/ 151414 h 151647"/>
              <a:gd name="connsiteX3" fmla="*/ 8749 w 151647"/>
              <a:gd name="connsiteY3" fmla="*/ 151414 h 151647"/>
            </a:gdLst>
            <a:ahLst/>
            <a:cxnLst>
              <a:cxn ang="0">
                <a:pos x="connsiteX0" y="connsiteY0"/>
              </a:cxn>
              <a:cxn ang="0">
                <a:pos x="connsiteX1" y="connsiteY1"/>
              </a:cxn>
              <a:cxn ang="0">
                <a:pos x="connsiteX2" y="connsiteY2"/>
              </a:cxn>
              <a:cxn ang="0">
                <a:pos x="connsiteX3" y="connsiteY3"/>
              </a:cxn>
            </a:cxnLst>
            <a:rect l="l" t="t" r="r" b="b"/>
            <a:pathLst>
              <a:path w="151647" h="151647">
                <a:moveTo>
                  <a:pt x="8749" y="8749"/>
                </a:moveTo>
                <a:lnTo>
                  <a:pt x="151414" y="8749"/>
                </a:lnTo>
                <a:lnTo>
                  <a:pt x="151414" y="151414"/>
                </a:lnTo>
                <a:lnTo>
                  <a:pt x="8749" y="151414"/>
                </a:lnTo>
                <a:close/>
              </a:path>
            </a:pathLst>
          </a:custGeom>
          <a:solidFill>
            <a:schemeClr val="tx2"/>
          </a:solidFill>
          <a:ln w="9525" cap="flat">
            <a:noFill/>
            <a:prstDash val="solid"/>
            <a:miter/>
          </a:ln>
        </p:spPr>
        <p:txBody>
          <a:bodyPr rtlCol="0" anchor="ctr"/>
          <a:lstStyle/>
          <a:p>
            <a:endParaRPr lang="en-IN" sz="1012"/>
          </a:p>
        </p:txBody>
      </p:sp>
      <p:sp>
        <p:nvSpPr>
          <p:cNvPr id="6" name="Freeform: Shape 5">
            <a:extLst>
              <a:ext uri="{FF2B5EF4-FFF2-40B4-BE49-F238E27FC236}">
                <a16:creationId xmlns:a16="http://schemas.microsoft.com/office/drawing/2014/main" id="{D65680A1-86D1-44C2-AA38-0DF5735F1F26}"/>
              </a:ext>
            </a:extLst>
          </p:cNvPr>
          <p:cNvSpPr/>
          <p:nvPr/>
        </p:nvSpPr>
        <p:spPr>
          <a:xfrm>
            <a:off x="651127" y="5782431"/>
            <a:ext cx="85257" cy="219046"/>
          </a:xfrm>
          <a:custGeom>
            <a:avLst/>
            <a:gdLst>
              <a:gd name="connsiteX0" fmla="*/ 8749 w 151647"/>
              <a:gd name="connsiteY0" fmla="*/ 8749 h 151647"/>
              <a:gd name="connsiteX1" fmla="*/ 151414 w 151647"/>
              <a:gd name="connsiteY1" fmla="*/ 8749 h 151647"/>
              <a:gd name="connsiteX2" fmla="*/ 151414 w 151647"/>
              <a:gd name="connsiteY2" fmla="*/ 151414 h 151647"/>
              <a:gd name="connsiteX3" fmla="*/ 8749 w 151647"/>
              <a:gd name="connsiteY3" fmla="*/ 151414 h 151647"/>
            </a:gdLst>
            <a:ahLst/>
            <a:cxnLst>
              <a:cxn ang="0">
                <a:pos x="connsiteX0" y="connsiteY0"/>
              </a:cxn>
              <a:cxn ang="0">
                <a:pos x="connsiteX1" y="connsiteY1"/>
              </a:cxn>
              <a:cxn ang="0">
                <a:pos x="connsiteX2" y="connsiteY2"/>
              </a:cxn>
              <a:cxn ang="0">
                <a:pos x="connsiteX3" y="connsiteY3"/>
              </a:cxn>
            </a:cxnLst>
            <a:rect l="l" t="t" r="r" b="b"/>
            <a:pathLst>
              <a:path w="151647" h="151647">
                <a:moveTo>
                  <a:pt x="8749" y="8749"/>
                </a:moveTo>
                <a:lnTo>
                  <a:pt x="151414" y="8749"/>
                </a:lnTo>
                <a:lnTo>
                  <a:pt x="151414" y="151414"/>
                </a:lnTo>
                <a:lnTo>
                  <a:pt x="8749" y="151414"/>
                </a:lnTo>
                <a:close/>
              </a:path>
            </a:pathLst>
          </a:custGeom>
          <a:solidFill>
            <a:schemeClr val="tx2"/>
          </a:solidFill>
          <a:ln w="9525" cap="flat">
            <a:noFill/>
            <a:prstDash val="solid"/>
            <a:miter/>
          </a:ln>
        </p:spPr>
        <p:txBody>
          <a:bodyPr rtlCol="0" anchor="ctr"/>
          <a:lstStyle/>
          <a:p>
            <a:endParaRPr lang="en-IN" sz="1012"/>
          </a:p>
        </p:txBody>
      </p:sp>
      <p:sp>
        <p:nvSpPr>
          <p:cNvPr id="19" name="Subtitle 2"/>
          <p:cNvSpPr>
            <a:spLocks noGrp="1"/>
          </p:cNvSpPr>
          <p:nvPr userDrawn="1">
            <p:ph type="subTitle" idx="1"/>
          </p:nvPr>
        </p:nvSpPr>
        <p:spPr>
          <a:xfrm>
            <a:off x="600912" y="4592783"/>
            <a:ext cx="2703108" cy="932738"/>
          </a:xfrm>
          <a:prstGeom prst="rect">
            <a:avLst/>
          </a:prstGeom>
        </p:spPr>
        <p:txBody>
          <a:bodyPr/>
          <a:lstStyle>
            <a:lvl1pPr marL="0" indent="0" algn="l">
              <a:buNone/>
              <a:defRPr sz="1124">
                <a:solidFill>
                  <a:schemeClr val="bg1"/>
                </a:solidFill>
                <a:latin typeface="EYInterstate Light" panose="02000506000000020004" pitchFamily="2" charset="0"/>
                <a:cs typeface="Arial" pitchFamily="34" charset="0"/>
              </a:defRPr>
            </a:lvl1pPr>
            <a:lvl2pPr marL="0" indent="0" algn="l">
              <a:buNone/>
              <a:defRPr sz="899">
                <a:solidFill>
                  <a:schemeClr val="tx1">
                    <a:lumMod val="75000"/>
                    <a:lumOff val="25000"/>
                  </a:schemeClr>
                </a:solidFill>
              </a:defRPr>
            </a:lvl2pPr>
            <a:lvl3pPr marL="514093" indent="0" algn="ctr">
              <a:buNone/>
              <a:defRPr>
                <a:solidFill>
                  <a:schemeClr val="tx1">
                    <a:tint val="75000"/>
                  </a:schemeClr>
                </a:solidFill>
              </a:defRPr>
            </a:lvl3pPr>
            <a:lvl4pPr marL="771139" indent="0" algn="ctr">
              <a:buNone/>
              <a:defRPr>
                <a:solidFill>
                  <a:schemeClr val="tx1">
                    <a:tint val="75000"/>
                  </a:schemeClr>
                </a:solidFill>
              </a:defRPr>
            </a:lvl4pPr>
            <a:lvl5pPr marL="1028186" indent="0" algn="ctr">
              <a:buNone/>
              <a:defRPr>
                <a:solidFill>
                  <a:schemeClr val="tx1">
                    <a:tint val="75000"/>
                  </a:schemeClr>
                </a:solidFill>
              </a:defRPr>
            </a:lvl5pPr>
            <a:lvl6pPr marL="1285232" indent="0" algn="ctr">
              <a:buNone/>
              <a:defRPr>
                <a:solidFill>
                  <a:schemeClr val="tx1">
                    <a:tint val="75000"/>
                  </a:schemeClr>
                </a:solidFill>
              </a:defRPr>
            </a:lvl6pPr>
            <a:lvl7pPr marL="1542278" indent="0" algn="ctr">
              <a:buNone/>
              <a:defRPr>
                <a:solidFill>
                  <a:schemeClr val="tx1">
                    <a:tint val="75000"/>
                  </a:schemeClr>
                </a:solidFill>
              </a:defRPr>
            </a:lvl7pPr>
            <a:lvl8pPr marL="1799325" indent="0" algn="ctr">
              <a:buNone/>
              <a:defRPr>
                <a:solidFill>
                  <a:schemeClr val="tx1">
                    <a:tint val="75000"/>
                  </a:schemeClr>
                </a:solidFill>
              </a:defRPr>
            </a:lvl8pPr>
            <a:lvl9pPr marL="2056371" indent="0" algn="ctr">
              <a:buNone/>
              <a:defRPr>
                <a:solidFill>
                  <a:schemeClr val="tx1">
                    <a:tint val="75000"/>
                  </a:schemeClr>
                </a:solidFill>
              </a:defRPr>
            </a:lvl9pPr>
          </a:lstStyle>
          <a:p>
            <a:pPr lvl="0"/>
            <a:r>
              <a:rPr lang="en-US" dirty="0"/>
              <a:t>Click to edit Master subtitle style</a:t>
            </a:r>
            <a:endParaRPr lang="en-GB" dirty="0"/>
          </a:p>
        </p:txBody>
      </p:sp>
      <p:sp>
        <p:nvSpPr>
          <p:cNvPr id="18" name="Title 1"/>
          <p:cNvSpPr>
            <a:spLocks noGrp="1"/>
          </p:cNvSpPr>
          <p:nvPr userDrawn="1">
            <p:ph type="ctrTitle"/>
          </p:nvPr>
        </p:nvSpPr>
        <p:spPr>
          <a:xfrm>
            <a:off x="586456" y="3090815"/>
            <a:ext cx="2689533" cy="1242800"/>
          </a:xfrm>
          <a:prstGeom prst="rect">
            <a:avLst/>
          </a:prstGeom>
        </p:spPr>
        <p:txBody>
          <a:bodyPr/>
          <a:lstStyle>
            <a:lvl1pPr>
              <a:defRPr sz="1687" b="0">
                <a:solidFill>
                  <a:schemeClr val="bg1"/>
                </a:solidFill>
                <a:latin typeface="EYInterstate Light" panose="02000506000000020004" pitchFamily="2" charset="0"/>
                <a:cs typeface="Arial" pitchFamily="34" charset="0"/>
              </a:defRPr>
            </a:lvl1pPr>
          </a:lstStyle>
          <a:p>
            <a:r>
              <a:rPr lang="en-US" dirty="0"/>
              <a:t>Click to edit Master title style</a:t>
            </a:r>
            <a:endParaRPr lang="en-GB" dirty="0"/>
          </a:p>
        </p:txBody>
      </p:sp>
      <p:grpSp>
        <p:nvGrpSpPr>
          <p:cNvPr id="86" name="Group 4">
            <a:extLst>
              <a:ext uri="{FF2B5EF4-FFF2-40B4-BE49-F238E27FC236}">
                <a16:creationId xmlns:a16="http://schemas.microsoft.com/office/drawing/2014/main" id="{B15D3516-27EB-4BFE-BB80-341DE733728A}"/>
              </a:ext>
            </a:extLst>
          </p:cNvPr>
          <p:cNvGrpSpPr>
            <a:grpSpLocks noChangeAspect="1"/>
          </p:cNvGrpSpPr>
          <p:nvPr userDrawn="1"/>
        </p:nvGrpSpPr>
        <p:grpSpPr bwMode="auto">
          <a:xfrm>
            <a:off x="5841637" y="7351536"/>
            <a:ext cx="689013" cy="2072922"/>
            <a:chOff x="6529" y="3125"/>
            <a:chExt cx="772" cy="904"/>
          </a:xfrm>
        </p:grpSpPr>
        <p:sp>
          <p:nvSpPr>
            <p:cNvPr id="87" name="Freeform 5">
              <a:extLst>
                <a:ext uri="{FF2B5EF4-FFF2-40B4-BE49-F238E27FC236}">
                  <a16:creationId xmlns:a16="http://schemas.microsoft.com/office/drawing/2014/main" id="{674452A0-B78B-4716-8F5A-D0321AE82296}"/>
                </a:ext>
              </a:extLst>
            </p:cNvPr>
            <p:cNvSpPr>
              <a:spLocks/>
            </p:cNvSpPr>
            <p:nvPr userDrawn="1"/>
          </p:nvSpPr>
          <p:spPr bwMode="auto">
            <a:xfrm>
              <a:off x="6529" y="3125"/>
              <a:ext cx="619" cy="226"/>
            </a:xfrm>
            <a:custGeom>
              <a:avLst/>
              <a:gdLst>
                <a:gd name="T0" fmla="*/ 2473 w 2473"/>
                <a:gd name="T1" fmla="*/ 0 h 902"/>
                <a:gd name="T2" fmla="*/ 0 w 2473"/>
                <a:gd name="T3" fmla="*/ 902 h 902"/>
                <a:gd name="T4" fmla="*/ 2473 w 2473"/>
                <a:gd name="T5" fmla="*/ 466 h 902"/>
                <a:gd name="T6" fmla="*/ 2473 w 2473"/>
                <a:gd name="T7" fmla="*/ 0 h 902"/>
              </a:gdLst>
              <a:ahLst/>
              <a:cxnLst>
                <a:cxn ang="0">
                  <a:pos x="T0" y="T1"/>
                </a:cxn>
                <a:cxn ang="0">
                  <a:pos x="T2" y="T3"/>
                </a:cxn>
                <a:cxn ang="0">
                  <a:pos x="T4" y="T5"/>
                </a:cxn>
                <a:cxn ang="0">
                  <a:pos x="T6" y="T7"/>
                </a:cxn>
              </a:cxnLst>
              <a:rect l="0" t="0" r="r" b="b"/>
              <a:pathLst>
                <a:path w="2473" h="902">
                  <a:moveTo>
                    <a:pt x="2473" y="0"/>
                  </a:moveTo>
                  <a:lnTo>
                    <a:pt x="0" y="902"/>
                  </a:lnTo>
                  <a:lnTo>
                    <a:pt x="2473" y="466"/>
                  </a:lnTo>
                  <a:lnTo>
                    <a:pt x="2473"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012"/>
            </a:p>
          </p:txBody>
        </p:sp>
        <p:sp>
          <p:nvSpPr>
            <p:cNvPr id="88" name="Freeform 6">
              <a:extLst>
                <a:ext uri="{FF2B5EF4-FFF2-40B4-BE49-F238E27FC236}">
                  <a16:creationId xmlns:a16="http://schemas.microsoft.com/office/drawing/2014/main" id="{18B5F123-191C-4457-9CC1-1E04C343F2FB}"/>
                </a:ext>
              </a:extLst>
            </p:cNvPr>
            <p:cNvSpPr>
              <a:spLocks noEditPoints="1"/>
            </p:cNvSpPr>
            <p:nvPr userDrawn="1"/>
          </p:nvSpPr>
          <p:spPr bwMode="auto">
            <a:xfrm>
              <a:off x="6529" y="3444"/>
              <a:ext cx="772" cy="585"/>
            </a:xfrm>
            <a:custGeom>
              <a:avLst/>
              <a:gdLst>
                <a:gd name="T0" fmla="*/ 233 w 3088"/>
                <a:gd name="T1" fmla="*/ 1588 h 2339"/>
                <a:gd name="T2" fmla="*/ 253 w 3088"/>
                <a:gd name="T3" fmla="*/ 1795 h 2339"/>
                <a:gd name="T4" fmla="*/ 151 w 3088"/>
                <a:gd name="T5" fmla="*/ 1810 h 2339"/>
                <a:gd name="T6" fmla="*/ 351 w 3088"/>
                <a:gd name="T7" fmla="*/ 1761 h 2339"/>
                <a:gd name="T8" fmla="*/ 416 w 3088"/>
                <a:gd name="T9" fmla="*/ 1857 h 2339"/>
                <a:gd name="T10" fmla="*/ 1140 w 3088"/>
                <a:gd name="T11" fmla="*/ 1652 h 2339"/>
                <a:gd name="T12" fmla="*/ 1216 w 3088"/>
                <a:gd name="T13" fmla="*/ 1738 h 2339"/>
                <a:gd name="T14" fmla="*/ 696 w 3088"/>
                <a:gd name="T15" fmla="*/ 1546 h 2339"/>
                <a:gd name="T16" fmla="*/ 738 w 3088"/>
                <a:gd name="T17" fmla="*/ 1710 h 2339"/>
                <a:gd name="T18" fmla="*/ 860 w 3088"/>
                <a:gd name="T19" fmla="*/ 1854 h 2339"/>
                <a:gd name="T20" fmla="*/ 832 w 3088"/>
                <a:gd name="T21" fmla="*/ 1684 h 2339"/>
                <a:gd name="T22" fmla="*/ 2021 w 3088"/>
                <a:gd name="T23" fmla="*/ 1860 h 2339"/>
                <a:gd name="T24" fmla="*/ 2158 w 3088"/>
                <a:gd name="T25" fmla="*/ 1747 h 2339"/>
                <a:gd name="T26" fmla="*/ 2100 w 3088"/>
                <a:gd name="T27" fmla="*/ 1730 h 2339"/>
                <a:gd name="T28" fmla="*/ 2059 w 3088"/>
                <a:gd name="T29" fmla="*/ 1684 h 2339"/>
                <a:gd name="T30" fmla="*/ 1309 w 3088"/>
                <a:gd name="T31" fmla="*/ 1734 h 2339"/>
                <a:gd name="T32" fmla="*/ 1445 w 3088"/>
                <a:gd name="T33" fmla="*/ 1844 h 2339"/>
                <a:gd name="T34" fmla="*/ 1473 w 3088"/>
                <a:gd name="T35" fmla="*/ 1923 h 2339"/>
                <a:gd name="T36" fmla="*/ 1369 w 3088"/>
                <a:gd name="T37" fmla="*/ 1781 h 2339"/>
                <a:gd name="T38" fmla="*/ 1727 w 3088"/>
                <a:gd name="T39" fmla="*/ 1677 h 2339"/>
                <a:gd name="T40" fmla="*/ 1632 w 3088"/>
                <a:gd name="T41" fmla="*/ 1778 h 2339"/>
                <a:gd name="T42" fmla="*/ 1822 w 3088"/>
                <a:gd name="T43" fmla="*/ 1710 h 2339"/>
                <a:gd name="T44" fmla="*/ 1686 w 3088"/>
                <a:gd name="T45" fmla="*/ 1786 h 2339"/>
                <a:gd name="T46" fmla="*/ 1708 w 3088"/>
                <a:gd name="T47" fmla="*/ 1817 h 2339"/>
                <a:gd name="T48" fmla="*/ 2240 w 3088"/>
                <a:gd name="T49" fmla="*/ 1766 h 2339"/>
                <a:gd name="T50" fmla="*/ 2227 w 3088"/>
                <a:gd name="T51" fmla="*/ 1653 h 2339"/>
                <a:gd name="T52" fmla="*/ 2290 w 3088"/>
                <a:gd name="T53" fmla="*/ 1866 h 2339"/>
                <a:gd name="T54" fmla="*/ 2321 w 3088"/>
                <a:gd name="T55" fmla="*/ 1709 h 2339"/>
                <a:gd name="T56" fmla="*/ 2908 w 3088"/>
                <a:gd name="T57" fmla="*/ 1750 h 2339"/>
                <a:gd name="T58" fmla="*/ 2730 w 3088"/>
                <a:gd name="T59" fmla="*/ 1683 h 2339"/>
                <a:gd name="T60" fmla="*/ 2852 w 3088"/>
                <a:gd name="T61" fmla="*/ 1860 h 2339"/>
                <a:gd name="T62" fmla="*/ 2639 w 3088"/>
                <a:gd name="T63" fmla="*/ 1783 h 2339"/>
                <a:gd name="T64" fmla="*/ 2605 w 3088"/>
                <a:gd name="T65" fmla="*/ 1853 h 2339"/>
                <a:gd name="T66" fmla="*/ 2464 w 3088"/>
                <a:gd name="T67" fmla="*/ 1861 h 2339"/>
                <a:gd name="T68" fmla="*/ 2495 w 3088"/>
                <a:gd name="T69" fmla="*/ 1812 h 2339"/>
                <a:gd name="T70" fmla="*/ 2998 w 3088"/>
                <a:gd name="T71" fmla="*/ 1639 h 2339"/>
                <a:gd name="T72" fmla="*/ 975 w 3088"/>
                <a:gd name="T73" fmla="*/ 1860 h 2339"/>
                <a:gd name="T74" fmla="*/ 2416 w 3088"/>
                <a:gd name="T75" fmla="*/ 2069 h 2339"/>
                <a:gd name="T76" fmla="*/ 2510 w 3088"/>
                <a:gd name="T77" fmla="*/ 2251 h 2339"/>
                <a:gd name="T78" fmla="*/ 2485 w 3088"/>
                <a:gd name="T79" fmla="*/ 2074 h 2339"/>
                <a:gd name="T80" fmla="*/ 627 w 3088"/>
                <a:gd name="T81" fmla="*/ 2078 h 2339"/>
                <a:gd name="T82" fmla="*/ 672 w 3088"/>
                <a:gd name="T83" fmla="*/ 2089 h 2339"/>
                <a:gd name="T84" fmla="*/ 202 w 3088"/>
                <a:gd name="T85" fmla="*/ 2135 h 2339"/>
                <a:gd name="T86" fmla="*/ 310 w 3088"/>
                <a:gd name="T87" fmla="*/ 2174 h 2339"/>
                <a:gd name="T88" fmla="*/ 503 w 3088"/>
                <a:gd name="T89" fmla="*/ 2174 h 2339"/>
                <a:gd name="T90" fmla="*/ 374 w 3088"/>
                <a:gd name="T91" fmla="*/ 2185 h 2339"/>
                <a:gd name="T92" fmla="*/ 439 w 3088"/>
                <a:gd name="T93" fmla="*/ 2185 h 2339"/>
                <a:gd name="T94" fmla="*/ 2197 w 3088"/>
                <a:gd name="T95" fmla="*/ 2040 h 2339"/>
                <a:gd name="T96" fmla="*/ 1597 w 3088"/>
                <a:gd name="T97" fmla="*/ 2027 h 2339"/>
                <a:gd name="T98" fmla="*/ 1937 w 3088"/>
                <a:gd name="T99" fmla="*/ 2047 h 2339"/>
                <a:gd name="T100" fmla="*/ 2002 w 3088"/>
                <a:gd name="T101" fmla="*/ 2254 h 2339"/>
                <a:gd name="T102" fmla="*/ 2061 w 3088"/>
                <a:gd name="T103" fmla="*/ 2041 h 2339"/>
                <a:gd name="T104" fmla="*/ 2002 w 3088"/>
                <a:gd name="T105" fmla="*/ 2073 h 2339"/>
                <a:gd name="T106" fmla="*/ 767 w 3088"/>
                <a:gd name="T107" fmla="*/ 1934 h 2339"/>
                <a:gd name="T108" fmla="*/ 1202 w 3088"/>
                <a:gd name="T109" fmla="*/ 2037 h 2339"/>
                <a:gd name="T110" fmla="*/ 1108 w 3088"/>
                <a:gd name="T111" fmla="*/ 2086 h 2339"/>
                <a:gd name="T112" fmla="*/ 1280 w 3088"/>
                <a:gd name="T113" fmla="*/ 2078 h 2339"/>
                <a:gd name="T114" fmla="*/ 1385 w 3088"/>
                <a:gd name="T115" fmla="*/ 2249 h 2339"/>
                <a:gd name="T116" fmla="*/ 1403 w 3088"/>
                <a:gd name="T117" fmla="*/ 2332 h 2339"/>
                <a:gd name="T118" fmla="*/ 1354 w 3088"/>
                <a:gd name="T119" fmla="*/ 2200 h 2339"/>
                <a:gd name="T120" fmla="*/ 993 w 3088"/>
                <a:gd name="T121" fmla="*/ 2123 h 2339"/>
                <a:gd name="T122" fmla="*/ 397 w 3088"/>
                <a:gd name="T123" fmla="*/ 963 h 2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088" h="2339">
                  <a:moveTo>
                    <a:pt x="257" y="1763"/>
                  </a:moveTo>
                  <a:lnTo>
                    <a:pt x="257" y="1763"/>
                  </a:lnTo>
                  <a:lnTo>
                    <a:pt x="257" y="1755"/>
                  </a:lnTo>
                  <a:lnTo>
                    <a:pt x="256" y="1749"/>
                  </a:lnTo>
                  <a:lnTo>
                    <a:pt x="253" y="1736"/>
                  </a:lnTo>
                  <a:lnTo>
                    <a:pt x="247" y="1725"/>
                  </a:lnTo>
                  <a:lnTo>
                    <a:pt x="241" y="1716"/>
                  </a:lnTo>
                  <a:lnTo>
                    <a:pt x="233" y="1709"/>
                  </a:lnTo>
                  <a:lnTo>
                    <a:pt x="225" y="1704"/>
                  </a:lnTo>
                  <a:lnTo>
                    <a:pt x="219" y="1699"/>
                  </a:lnTo>
                  <a:lnTo>
                    <a:pt x="212" y="1696"/>
                  </a:lnTo>
                  <a:lnTo>
                    <a:pt x="212" y="1696"/>
                  </a:lnTo>
                  <a:lnTo>
                    <a:pt x="220" y="1690"/>
                  </a:lnTo>
                  <a:lnTo>
                    <a:pt x="226" y="1685"/>
                  </a:lnTo>
                  <a:lnTo>
                    <a:pt x="232" y="1678"/>
                  </a:lnTo>
                  <a:lnTo>
                    <a:pt x="237" y="1671"/>
                  </a:lnTo>
                  <a:lnTo>
                    <a:pt x="242" y="1663"/>
                  </a:lnTo>
                  <a:lnTo>
                    <a:pt x="244" y="1654"/>
                  </a:lnTo>
                  <a:lnTo>
                    <a:pt x="246" y="1645"/>
                  </a:lnTo>
                  <a:lnTo>
                    <a:pt x="246" y="1635"/>
                  </a:lnTo>
                  <a:lnTo>
                    <a:pt x="246" y="1635"/>
                  </a:lnTo>
                  <a:lnTo>
                    <a:pt x="246" y="1626"/>
                  </a:lnTo>
                  <a:lnTo>
                    <a:pt x="245" y="1618"/>
                  </a:lnTo>
                  <a:lnTo>
                    <a:pt x="243" y="1610"/>
                  </a:lnTo>
                  <a:lnTo>
                    <a:pt x="241" y="1602"/>
                  </a:lnTo>
                  <a:lnTo>
                    <a:pt x="237" y="1594"/>
                  </a:lnTo>
                  <a:lnTo>
                    <a:pt x="233" y="1588"/>
                  </a:lnTo>
                  <a:lnTo>
                    <a:pt x="227" y="1582"/>
                  </a:lnTo>
                  <a:lnTo>
                    <a:pt x="222" y="1577"/>
                  </a:lnTo>
                  <a:lnTo>
                    <a:pt x="215" y="1572"/>
                  </a:lnTo>
                  <a:lnTo>
                    <a:pt x="209" y="1568"/>
                  </a:lnTo>
                  <a:lnTo>
                    <a:pt x="201" y="1565"/>
                  </a:lnTo>
                  <a:lnTo>
                    <a:pt x="192" y="1561"/>
                  </a:lnTo>
                  <a:lnTo>
                    <a:pt x="183" y="1559"/>
                  </a:lnTo>
                  <a:lnTo>
                    <a:pt x="173" y="1557"/>
                  </a:lnTo>
                  <a:lnTo>
                    <a:pt x="163" y="1557"/>
                  </a:lnTo>
                  <a:lnTo>
                    <a:pt x="152" y="1556"/>
                  </a:lnTo>
                  <a:lnTo>
                    <a:pt x="22" y="1556"/>
                  </a:lnTo>
                  <a:lnTo>
                    <a:pt x="22" y="1860"/>
                  </a:lnTo>
                  <a:lnTo>
                    <a:pt x="151" y="1860"/>
                  </a:lnTo>
                  <a:lnTo>
                    <a:pt x="151" y="1860"/>
                  </a:lnTo>
                  <a:lnTo>
                    <a:pt x="163" y="1860"/>
                  </a:lnTo>
                  <a:lnTo>
                    <a:pt x="174" y="1859"/>
                  </a:lnTo>
                  <a:lnTo>
                    <a:pt x="185" y="1857"/>
                  </a:lnTo>
                  <a:lnTo>
                    <a:pt x="195" y="1854"/>
                  </a:lnTo>
                  <a:lnTo>
                    <a:pt x="205" y="1850"/>
                  </a:lnTo>
                  <a:lnTo>
                    <a:pt x="214" y="1846"/>
                  </a:lnTo>
                  <a:lnTo>
                    <a:pt x="222" y="1840"/>
                  </a:lnTo>
                  <a:lnTo>
                    <a:pt x="228" y="1835"/>
                  </a:lnTo>
                  <a:lnTo>
                    <a:pt x="235" y="1828"/>
                  </a:lnTo>
                  <a:lnTo>
                    <a:pt x="241" y="1821"/>
                  </a:lnTo>
                  <a:lnTo>
                    <a:pt x="246" y="1813"/>
                  </a:lnTo>
                  <a:lnTo>
                    <a:pt x="249" y="1804"/>
                  </a:lnTo>
                  <a:lnTo>
                    <a:pt x="253" y="1795"/>
                  </a:lnTo>
                  <a:lnTo>
                    <a:pt x="255" y="1785"/>
                  </a:lnTo>
                  <a:lnTo>
                    <a:pt x="256" y="1774"/>
                  </a:lnTo>
                  <a:lnTo>
                    <a:pt x="257" y="1763"/>
                  </a:lnTo>
                  <a:lnTo>
                    <a:pt x="257" y="1763"/>
                  </a:lnTo>
                  <a:close/>
                  <a:moveTo>
                    <a:pt x="151" y="1810"/>
                  </a:moveTo>
                  <a:lnTo>
                    <a:pt x="78" y="1810"/>
                  </a:lnTo>
                  <a:lnTo>
                    <a:pt x="78" y="1722"/>
                  </a:lnTo>
                  <a:lnTo>
                    <a:pt x="151" y="1722"/>
                  </a:lnTo>
                  <a:lnTo>
                    <a:pt x="151" y="1722"/>
                  </a:lnTo>
                  <a:lnTo>
                    <a:pt x="162" y="1723"/>
                  </a:lnTo>
                  <a:lnTo>
                    <a:pt x="171" y="1725"/>
                  </a:lnTo>
                  <a:lnTo>
                    <a:pt x="179" y="1728"/>
                  </a:lnTo>
                  <a:lnTo>
                    <a:pt x="185" y="1733"/>
                  </a:lnTo>
                  <a:lnTo>
                    <a:pt x="191" y="1739"/>
                  </a:lnTo>
                  <a:lnTo>
                    <a:pt x="194" y="1747"/>
                  </a:lnTo>
                  <a:lnTo>
                    <a:pt x="196" y="1755"/>
                  </a:lnTo>
                  <a:lnTo>
                    <a:pt x="198" y="1765"/>
                  </a:lnTo>
                  <a:lnTo>
                    <a:pt x="198" y="1765"/>
                  </a:lnTo>
                  <a:lnTo>
                    <a:pt x="196" y="1775"/>
                  </a:lnTo>
                  <a:lnTo>
                    <a:pt x="194" y="1784"/>
                  </a:lnTo>
                  <a:lnTo>
                    <a:pt x="190" y="1792"/>
                  </a:lnTo>
                  <a:lnTo>
                    <a:pt x="185" y="1797"/>
                  </a:lnTo>
                  <a:lnTo>
                    <a:pt x="179" y="1803"/>
                  </a:lnTo>
                  <a:lnTo>
                    <a:pt x="171" y="1806"/>
                  </a:lnTo>
                  <a:lnTo>
                    <a:pt x="161" y="1808"/>
                  </a:lnTo>
                  <a:lnTo>
                    <a:pt x="151" y="1810"/>
                  </a:lnTo>
                  <a:lnTo>
                    <a:pt x="151" y="1810"/>
                  </a:lnTo>
                  <a:close/>
                  <a:moveTo>
                    <a:pt x="150" y="1673"/>
                  </a:moveTo>
                  <a:lnTo>
                    <a:pt x="78" y="1673"/>
                  </a:lnTo>
                  <a:lnTo>
                    <a:pt x="78" y="1608"/>
                  </a:lnTo>
                  <a:lnTo>
                    <a:pt x="148" y="1608"/>
                  </a:lnTo>
                  <a:lnTo>
                    <a:pt x="148" y="1608"/>
                  </a:lnTo>
                  <a:lnTo>
                    <a:pt x="157" y="1609"/>
                  </a:lnTo>
                  <a:lnTo>
                    <a:pt x="166" y="1610"/>
                  </a:lnTo>
                  <a:lnTo>
                    <a:pt x="172" y="1612"/>
                  </a:lnTo>
                  <a:lnTo>
                    <a:pt x="178" y="1615"/>
                  </a:lnTo>
                  <a:lnTo>
                    <a:pt x="182" y="1621"/>
                  </a:lnTo>
                  <a:lnTo>
                    <a:pt x="185" y="1626"/>
                  </a:lnTo>
                  <a:lnTo>
                    <a:pt x="187" y="1633"/>
                  </a:lnTo>
                  <a:lnTo>
                    <a:pt x="188" y="1641"/>
                  </a:lnTo>
                  <a:lnTo>
                    <a:pt x="188" y="1641"/>
                  </a:lnTo>
                  <a:lnTo>
                    <a:pt x="188" y="1646"/>
                  </a:lnTo>
                  <a:lnTo>
                    <a:pt x="187" y="1652"/>
                  </a:lnTo>
                  <a:lnTo>
                    <a:pt x="184" y="1657"/>
                  </a:lnTo>
                  <a:lnTo>
                    <a:pt x="181" y="1662"/>
                  </a:lnTo>
                  <a:lnTo>
                    <a:pt x="175" y="1666"/>
                  </a:lnTo>
                  <a:lnTo>
                    <a:pt x="169" y="1669"/>
                  </a:lnTo>
                  <a:lnTo>
                    <a:pt x="161" y="1672"/>
                  </a:lnTo>
                  <a:lnTo>
                    <a:pt x="150" y="1673"/>
                  </a:lnTo>
                  <a:lnTo>
                    <a:pt x="150" y="1673"/>
                  </a:lnTo>
                  <a:close/>
                  <a:moveTo>
                    <a:pt x="296" y="1764"/>
                  </a:moveTo>
                  <a:lnTo>
                    <a:pt x="296" y="1639"/>
                  </a:lnTo>
                  <a:lnTo>
                    <a:pt x="351" y="1639"/>
                  </a:lnTo>
                  <a:lnTo>
                    <a:pt x="351" y="1761"/>
                  </a:lnTo>
                  <a:lnTo>
                    <a:pt x="351" y="1761"/>
                  </a:lnTo>
                  <a:lnTo>
                    <a:pt x="351" y="1773"/>
                  </a:lnTo>
                  <a:lnTo>
                    <a:pt x="353" y="1785"/>
                  </a:lnTo>
                  <a:lnTo>
                    <a:pt x="356" y="1794"/>
                  </a:lnTo>
                  <a:lnTo>
                    <a:pt x="361" y="1802"/>
                  </a:lnTo>
                  <a:lnTo>
                    <a:pt x="366" y="1807"/>
                  </a:lnTo>
                  <a:lnTo>
                    <a:pt x="373" y="1812"/>
                  </a:lnTo>
                  <a:lnTo>
                    <a:pt x="382" y="1814"/>
                  </a:lnTo>
                  <a:lnTo>
                    <a:pt x="392" y="1815"/>
                  </a:lnTo>
                  <a:lnTo>
                    <a:pt x="392" y="1815"/>
                  </a:lnTo>
                  <a:lnTo>
                    <a:pt x="402" y="1814"/>
                  </a:lnTo>
                  <a:lnTo>
                    <a:pt x="409" y="1812"/>
                  </a:lnTo>
                  <a:lnTo>
                    <a:pt x="417" y="1807"/>
                  </a:lnTo>
                  <a:lnTo>
                    <a:pt x="423" y="1802"/>
                  </a:lnTo>
                  <a:lnTo>
                    <a:pt x="427" y="1794"/>
                  </a:lnTo>
                  <a:lnTo>
                    <a:pt x="430" y="1784"/>
                  </a:lnTo>
                  <a:lnTo>
                    <a:pt x="433" y="1773"/>
                  </a:lnTo>
                  <a:lnTo>
                    <a:pt x="433" y="1761"/>
                  </a:lnTo>
                  <a:lnTo>
                    <a:pt x="433" y="1639"/>
                  </a:lnTo>
                  <a:lnTo>
                    <a:pt x="488" y="1639"/>
                  </a:lnTo>
                  <a:lnTo>
                    <a:pt x="488" y="1860"/>
                  </a:lnTo>
                  <a:lnTo>
                    <a:pt x="433" y="1860"/>
                  </a:lnTo>
                  <a:lnTo>
                    <a:pt x="433" y="1843"/>
                  </a:lnTo>
                  <a:lnTo>
                    <a:pt x="433" y="1843"/>
                  </a:lnTo>
                  <a:lnTo>
                    <a:pt x="428" y="1848"/>
                  </a:lnTo>
                  <a:lnTo>
                    <a:pt x="422" y="1853"/>
                  </a:lnTo>
                  <a:lnTo>
                    <a:pt x="416" y="1857"/>
                  </a:lnTo>
                  <a:lnTo>
                    <a:pt x="409" y="1859"/>
                  </a:lnTo>
                  <a:lnTo>
                    <a:pt x="403" y="1862"/>
                  </a:lnTo>
                  <a:lnTo>
                    <a:pt x="395" y="1864"/>
                  </a:lnTo>
                  <a:lnTo>
                    <a:pt x="387" y="1865"/>
                  </a:lnTo>
                  <a:lnTo>
                    <a:pt x="380" y="1866"/>
                  </a:lnTo>
                  <a:lnTo>
                    <a:pt x="380" y="1866"/>
                  </a:lnTo>
                  <a:lnTo>
                    <a:pt x="366" y="1865"/>
                  </a:lnTo>
                  <a:lnTo>
                    <a:pt x="355" y="1862"/>
                  </a:lnTo>
                  <a:lnTo>
                    <a:pt x="345" y="1859"/>
                  </a:lnTo>
                  <a:lnTo>
                    <a:pt x="336" y="1855"/>
                  </a:lnTo>
                  <a:lnTo>
                    <a:pt x="328" y="1849"/>
                  </a:lnTo>
                  <a:lnTo>
                    <a:pt x="321" y="1844"/>
                  </a:lnTo>
                  <a:lnTo>
                    <a:pt x="316" y="1836"/>
                  </a:lnTo>
                  <a:lnTo>
                    <a:pt x="310" y="1828"/>
                  </a:lnTo>
                  <a:lnTo>
                    <a:pt x="307" y="1821"/>
                  </a:lnTo>
                  <a:lnTo>
                    <a:pt x="304" y="1813"/>
                  </a:lnTo>
                  <a:lnTo>
                    <a:pt x="299" y="1795"/>
                  </a:lnTo>
                  <a:lnTo>
                    <a:pt x="297" y="1779"/>
                  </a:lnTo>
                  <a:lnTo>
                    <a:pt x="296" y="1764"/>
                  </a:lnTo>
                  <a:lnTo>
                    <a:pt x="296" y="1764"/>
                  </a:lnTo>
                  <a:close/>
                  <a:moveTo>
                    <a:pt x="1135" y="1860"/>
                  </a:moveTo>
                  <a:lnTo>
                    <a:pt x="1079" y="1860"/>
                  </a:lnTo>
                  <a:lnTo>
                    <a:pt x="1079" y="1639"/>
                  </a:lnTo>
                  <a:lnTo>
                    <a:pt x="1135" y="1639"/>
                  </a:lnTo>
                  <a:lnTo>
                    <a:pt x="1135" y="1657"/>
                  </a:lnTo>
                  <a:lnTo>
                    <a:pt x="1135" y="1657"/>
                  </a:lnTo>
                  <a:lnTo>
                    <a:pt x="1140" y="1652"/>
                  </a:lnTo>
                  <a:lnTo>
                    <a:pt x="1146" y="1646"/>
                  </a:lnTo>
                  <a:lnTo>
                    <a:pt x="1152" y="1643"/>
                  </a:lnTo>
                  <a:lnTo>
                    <a:pt x="1159" y="1640"/>
                  </a:lnTo>
                  <a:lnTo>
                    <a:pt x="1167" y="1636"/>
                  </a:lnTo>
                  <a:lnTo>
                    <a:pt x="1173" y="1635"/>
                  </a:lnTo>
                  <a:lnTo>
                    <a:pt x="1182" y="1634"/>
                  </a:lnTo>
                  <a:lnTo>
                    <a:pt x="1190" y="1633"/>
                  </a:lnTo>
                  <a:lnTo>
                    <a:pt x="1190" y="1633"/>
                  </a:lnTo>
                  <a:lnTo>
                    <a:pt x="1200" y="1634"/>
                  </a:lnTo>
                  <a:lnTo>
                    <a:pt x="1208" y="1635"/>
                  </a:lnTo>
                  <a:lnTo>
                    <a:pt x="1217" y="1637"/>
                  </a:lnTo>
                  <a:lnTo>
                    <a:pt x="1225" y="1640"/>
                  </a:lnTo>
                  <a:lnTo>
                    <a:pt x="1233" y="1643"/>
                  </a:lnTo>
                  <a:lnTo>
                    <a:pt x="1239" y="1648"/>
                  </a:lnTo>
                  <a:lnTo>
                    <a:pt x="1245" y="1653"/>
                  </a:lnTo>
                  <a:lnTo>
                    <a:pt x="1250" y="1659"/>
                  </a:lnTo>
                  <a:lnTo>
                    <a:pt x="1256" y="1666"/>
                  </a:lnTo>
                  <a:lnTo>
                    <a:pt x="1259" y="1674"/>
                  </a:lnTo>
                  <a:lnTo>
                    <a:pt x="1264" y="1682"/>
                  </a:lnTo>
                  <a:lnTo>
                    <a:pt x="1266" y="1690"/>
                  </a:lnTo>
                  <a:lnTo>
                    <a:pt x="1268" y="1700"/>
                  </a:lnTo>
                  <a:lnTo>
                    <a:pt x="1270" y="1711"/>
                  </a:lnTo>
                  <a:lnTo>
                    <a:pt x="1271" y="1722"/>
                  </a:lnTo>
                  <a:lnTo>
                    <a:pt x="1271" y="1734"/>
                  </a:lnTo>
                  <a:lnTo>
                    <a:pt x="1271" y="1860"/>
                  </a:lnTo>
                  <a:lnTo>
                    <a:pt x="1216" y="1860"/>
                  </a:lnTo>
                  <a:lnTo>
                    <a:pt x="1216" y="1738"/>
                  </a:lnTo>
                  <a:lnTo>
                    <a:pt x="1216" y="1738"/>
                  </a:lnTo>
                  <a:lnTo>
                    <a:pt x="1216" y="1725"/>
                  </a:lnTo>
                  <a:lnTo>
                    <a:pt x="1214" y="1714"/>
                  </a:lnTo>
                  <a:lnTo>
                    <a:pt x="1211" y="1705"/>
                  </a:lnTo>
                  <a:lnTo>
                    <a:pt x="1206" y="1697"/>
                  </a:lnTo>
                  <a:lnTo>
                    <a:pt x="1201" y="1691"/>
                  </a:lnTo>
                  <a:lnTo>
                    <a:pt x="1194" y="1687"/>
                  </a:lnTo>
                  <a:lnTo>
                    <a:pt x="1186" y="1685"/>
                  </a:lnTo>
                  <a:lnTo>
                    <a:pt x="1176" y="1684"/>
                  </a:lnTo>
                  <a:lnTo>
                    <a:pt x="1176" y="1684"/>
                  </a:lnTo>
                  <a:lnTo>
                    <a:pt x="1167" y="1685"/>
                  </a:lnTo>
                  <a:lnTo>
                    <a:pt x="1158" y="1687"/>
                  </a:lnTo>
                  <a:lnTo>
                    <a:pt x="1151" y="1691"/>
                  </a:lnTo>
                  <a:lnTo>
                    <a:pt x="1146" y="1697"/>
                  </a:lnTo>
                  <a:lnTo>
                    <a:pt x="1140" y="1705"/>
                  </a:lnTo>
                  <a:lnTo>
                    <a:pt x="1137" y="1715"/>
                  </a:lnTo>
                  <a:lnTo>
                    <a:pt x="1135" y="1726"/>
                  </a:lnTo>
                  <a:lnTo>
                    <a:pt x="1135" y="1738"/>
                  </a:lnTo>
                  <a:lnTo>
                    <a:pt x="1135" y="1860"/>
                  </a:lnTo>
                  <a:close/>
                  <a:moveTo>
                    <a:pt x="593" y="1742"/>
                  </a:moveTo>
                  <a:lnTo>
                    <a:pt x="593" y="1860"/>
                  </a:lnTo>
                  <a:lnTo>
                    <a:pt x="537" y="1860"/>
                  </a:lnTo>
                  <a:lnTo>
                    <a:pt x="537" y="1639"/>
                  </a:lnTo>
                  <a:lnTo>
                    <a:pt x="593" y="1639"/>
                  </a:lnTo>
                  <a:lnTo>
                    <a:pt x="593" y="1742"/>
                  </a:lnTo>
                  <a:close/>
                  <a:moveTo>
                    <a:pt x="641" y="1573"/>
                  </a:moveTo>
                  <a:lnTo>
                    <a:pt x="696" y="1546"/>
                  </a:lnTo>
                  <a:lnTo>
                    <a:pt x="696" y="1747"/>
                  </a:lnTo>
                  <a:lnTo>
                    <a:pt x="696" y="1860"/>
                  </a:lnTo>
                  <a:lnTo>
                    <a:pt x="641" y="1860"/>
                  </a:lnTo>
                  <a:lnTo>
                    <a:pt x="641" y="1573"/>
                  </a:lnTo>
                  <a:close/>
                  <a:moveTo>
                    <a:pt x="871" y="1654"/>
                  </a:moveTo>
                  <a:lnTo>
                    <a:pt x="871" y="1654"/>
                  </a:lnTo>
                  <a:lnTo>
                    <a:pt x="866" y="1648"/>
                  </a:lnTo>
                  <a:lnTo>
                    <a:pt x="861" y="1645"/>
                  </a:lnTo>
                  <a:lnTo>
                    <a:pt x="854" y="1641"/>
                  </a:lnTo>
                  <a:lnTo>
                    <a:pt x="849" y="1639"/>
                  </a:lnTo>
                  <a:lnTo>
                    <a:pt x="842" y="1636"/>
                  </a:lnTo>
                  <a:lnTo>
                    <a:pt x="835" y="1634"/>
                  </a:lnTo>
                  <a:lnTo>
                    <a:pt x="822" y="1633"/>
                  </a:lnTo>
                  <a:lnTo>
                    <a:pt x="822" y="1633"/>
                  </a:lnTo>
                  <a:lnTo>
                    <a:pt x="812" y="1634"/>
                  </a:lnTo>
                  <a:lnTo>
                    <a:pt x="802" y="1635"/>
                  </a:lnTo>
                  <a:lnTo>
                    <a:pt x="794" y="1637"/>
                  </a:lnTo>
                  <a:lnTo>
                    <a:pt x="786" y="1641"/>
                  </a:lnTo>
                  <a:lnTo>
                    <a:pt x="778" y="1645"/>
                  </a:lnTo>
                  <a:lnTo>
                    <a:pt x="770" y="1651"/>
                  </a:lnTo>
                  <a:lnTo>
                    <a:pt x="764" y="1657"/>
                  </a:lnTo>
                  <a:lnTo>
                    <a:pt x="758" y="1664"/>
                  </a:lnTo>
                  <a:lnTo>
                    <a:pt x="753" y="1672"/>
                  </a:lnTo>
                  <a:lnTo>
                    <a:pt x="748" y="1680"/>
                  </a:lnTo>
                  <a:lnTo>
                    <a:pt x="744" y="1689"/>
                  </a:lnTo>
                  <a:lnTo>
                    <a:pt x="741" y="1699"/>
                  </a:lnTo>
                  <a:lnTo>
                    <a:pt x="738" y="1710"/>
                  </a:lnTo>
                  <a:lnTo>
                    <a:pt x="736" y="1722"/>
                  </a:lnTo>
                  <a:lnTo>
                    <a:pt x="735" y="1734"/>
                  </a:lnTo>
                  <a:lnTo>
                    <a:pt x="735" y="1747"/>
                  </a:lnTo>
                  <a:lnTo>
                    <a:pt x="735" y="1747"/>
                  </a:lnTo>
                  <a:lnTo>
                    <a:pt x="735" y="1761"/>
                  </a:lnTo>
                  <a:lnTo>
                    <a:pt x="736" y="1773"/>
                  </a:lnTo>
                  <a:lnTo>
                    <a:pt x="738" y="1785"/>
                  </a:lnTo>
                  <a:lnTo>
                    <a:pt x="741" y="1796"/>
                  </a:lnTo>
                  <a:lnTo>
                    <a:pt x="744" y="1807"/>
                  </a:lnTo>
                  <a:lnTo>
                    <a:pt x="747" y="1817"/>
                  </a:lnTo>
                  <a:lnTo>
                    <a:pt x="752" y="1826"/>
                  </a:lnTo>
                  <a:lnTo>
                    <a:pt x="757" y="1834"/>
                  </a:lnTo>
                  <a:lnTo>
                    <a:pt x="764" y="1841"/>
                  </a:lnTo>
                  <a:lnTo>
                    <a:pt x="769" y="1847"/>
                  </a:lnTo>
                  <a:lnTo>
                    <a:pt x="777" y="1853"/>
                  </a:lnTo>
                  <a:lnTo>
                    <a:pt x="785" y="1857"/>
                  </a:lnTo>
                  <a:lnTo>
                    <a:pt x="792" y="1860"/>
                  </a:lnTo>
                  <a:lnTo>
                    <a:pt x="801" y="1864"/>
                  </a:lnTo>
                  <a:lnTo>
                    <a:pt x="811" y="1865"/>
                  </a:lnTo>
                  <a:lnTo>
                    <a:pt x="821" y="1866"/>
                  </a:lnTo>
                  <a:lnTo>
                    <a:pt x="821" y="1866"/>
                  </a:lnTo>
                  <a:lnTo>
                    <a:pt x="828" y="1865"/>
                  </a:lnTo>
                  <a:lnTo>
                    <a:pt x="834" y="1864"/>
                  </a:lnTo>
                  <a:lnTo>
                    <a:pt x="841" y="1862"/>
                  </a:lnTo>
                  <a:lnTo>
                    <a:pt x="848" y="1860"/>
                  </a:lnTo>
                  <a:lnTo>
                    <a:pt x="853" y="1857"/>
                  </a:lnTo>
                  <a:lnTo>
                    <a:pt x="860" y="1854"/>
                  </a:lnTo>
                  <a:lnTo>
                    <a:pt x="865" y="1849"/>
                  </a:lnTo>
                  <a:lnTo>
                    <a:pt x="871" y="1844"/>
                  </a:lnTo>
                  <a:lnTo>
                    <a:pt x="871" y="1860"/>
                  </a:lnTo>
                  <a:lnTo>
                    <a:pt x="926" y="1860"/>
                  </a:lnTo>
                  <a:lnTo>
                    <a:pt x="926" y="1546"/>
                  </a:lnTo>
                  <a:lnTo>
                    <a:pt x="871" y="1573"/>
                  </a:lnTo>
                  <a:lnTo>
                    <a:pt x="871" y="1654"/>
                  </a:lnTo>
                  <a:close/>
                  <a:moveTo>
                    <a:pt x="832" y="1815"/>
                  </a:moveTo>
                  <a:lnTo>
                    <a:pt x="832" y="1815"/>
                  </a:lnTo>
                  <a:lnTo>
                    <a:pt x="826" y="1814"/>
                  </a:lnTo>
                  <a:lnTo>
                    <a:pt x="818" y="1812"/>
                  </a:lnTo>
                  <a:lnTo>
                    <a:pt x="811" y="1808"/>
                  </a:lnTo>
                  <a:lnTo>
                    <a:pt x="805" y="1802"/>
                  </a:lnTo>
                  <a:lnTo>
                    <a:pt x="799" y="1793"/>
                  </a:lnTo>
                  <a:lnTo>
                    <a:pt x="795" y="1781"/>
                  </a:lnTo>
                  <a:lnTo>
                    <a:pt x="791" y="1765"/>
                  </a:lnTo>
                  <a:lnTo>
                    <a:pt x="790" y="1746"/>
                  </a:lnTo>
                  <a:lnTo>
                    <a:pt x="790" y="1746"/>
                  </a:lnTo>
                  <a:lnTo>
                    <a:pt x="791" y="1728"/>
                  </a:lnTo>
                  <a:lnTo>
                    <a:pt x="795" y="1715"/>
                  </a:lnTo>
                  <a:lnTo>
                    <a:pt x="799" y="1704"/>
                  </a:lnTo>
                  <a:lnTo>
                    <a:pt x="805" y="1696"/>
                  </a:lnTo>
                  <a:lnTo>
                    <a:pt x="810" y="1689"/>
                  </a:lnTo>
                  <a:lnTo>
                    <a:pt x="818" y="1686"/>
                  </a:lnTo>
                  <a:lnTo>
                    <a:pt x="824" y="1684"/>
                  </a:lnTo>
                  <a:lnTo>
                    <a:pt x="832" y="1684"/>
                  </a:lnTo>
                  <a:lnTo>
                    <a:pt x="832" y="1684"/>
                  </a:lnTo>
                  <a:lnTo>
                    <a:pt x="839" y="1684"/>
                  </a:lnTo>
                  <a:lnTo>
                    <a:pt x="845" y="1686"/>
                  </a:lnTo>
                  <a:lnTo>
                    <a:pt x="852" y="1688"/>
                  </a:lnTo>
                  <a:lnTo>
                    <a:pt x="856" y="1691"/>
                  </a:lnTo>
                  <a:lnTo>
                    <a:pt x="861" y="1695"/>
                  </a:lnTo>
                  <a:lnTo>
                    <a:pt x="865" y="1698"/>
                  </a:lnTo>
                  <a:lnTo>
                    <a:pt x="871" y="1706"/>
                  </a:lnTo>
                  <a:lnTo>
                    <a:pt x="871" y="1793"/>
                  </a:lnTo>
                  <a:lnTo>
                    <a:pt x="871" y="1793"/>
                  </a:lnTo>
                  <a:lnTo>
                    <a:pt x="864" y="1801"/>
                  </a:lnTo>
                  <a:lnTo>
                    <a:pt x="856" y="1807"/>
                  </a:lnTo>
                  <a:lnTo>
                    <a:pt x="852" y="1811"/>
                  </a:lnTo>
                  <a:lnTo>
                    <a:pt x="845" y="1813"/>
                  </a:lnTo>
                  <a:lnTo>
                    <a:pt x="840" y="1814"/>
                  </a:lnTo>
                  <a:lnTo>
                    <a:pt x="832" y="1815"/>
                  </a:lnTo>
                  <a:lnTo>
                    <a:pt x="832" y="1815"/>
                  </a:lnTo>
                  <a:close/>
                  <a:moveTo>
                    <a:pt x="2069" y="1633"/>
                  </a:moveTo>
                  <a:lnTo>
                    <a:pt x="2069" y="1633"/>
                  </a:lnTo>
                  <a:lnTo>
                    <a:pt x="2064" y="1634"/>
                  </a:lnTo>
                  <a:lnTo>
                    <a:pt x="2057" y="1635"/>
                  </a:lnTo>
                  <a:lnTo>
                    <a:pt x="2044" y="1639"/>
                  </a:lnTo>
                  <a:lnTo>
                    <a:pt x="2032" y="1645"/>
                  </a:lnTo>
                  <a:lnTo>
                    <a:pt x="2021" y="1654"/>
                  </a:lnTo>
                  <a:lnTo>
                    <a:pt x="2021" y="1551"/>
                  </a:lnTo>
                  <a:lnTo>
                    <a:pt x="1966" y="1579"/>
                  </a:lnTo>
                  <a:lnTo>
                    <a:pt x="1966" y="1860"/>
                  </a:lnTo>
                  <a:lnTo>
                    <a:pt x="2021" y="1860"/>
                  </a:lnTo>
                  <a:lnTo>
                    <a:pt x="2021" y="1844"/>
                  </a:lnTo>
                  <a:lnTo>
                    <a:pt x="2021" y="1844"/>
                  </a:lnTo>
                  <a:lnTo>
                    <a:pt x="2025" y="1849"/>
                  </a:lnTo>
                  <a:lnTo>
                    <a:pt x="2032" y="1854"/>
                  </a:lnTo>
                  <a:lnTo>
                    <a:pt x="2037" y="1857"/>
                  </a:lnTo>
                  <a:lnTo>
                    <a:pt x="2044" y="1860"/>
                  </a:lnTo>
                  <a:lnTo>
                    <a:pt x="2049" y="1862"/>
                  </a:lnTo>
                  <a:lnTo>
                    <a:pt x="2057" y="1864"/>
                  </a:lnTo>
                  <a:lnTo>
                    <a:pt x="2064" y="1865"/>
                  </a:lnTo>
                  <a:lnTo>
                    <a:pt x="2070" y="1866"/>
                  </a:lnTo>
                  <a:lnTo>
                    <a:pt x="2070" y="1866"/>
                  </a:lnTo>
                  <a:lnTo>
                    <a:pt x="2080" y="1865"/>
                  </a:lnTo>
                  <a:lnTo>
                    <a:pt x="2090" y="1864"/>
                  </a:lnTo>
                  <a:lnTo>
                    <a:pt x="2099" y="1861"/>
                  </a:lnTo>
                  <a:lnTo>
                    <a:pt x="2108" y="1857"/>
                  </a:lnTo>
                  <a:lnTo>
                    <a:pt x="2116" y="1853"/>
                  </a:lnTo>
                  <a:lnTo>
                    <a:pt x="2122" y="1848"/>
                  </a:lnTo>
                  <a:lnTo>
                    <a:pt x="2129" y="1841"/>
                  </a:lnTo>
                  <a:lnTo>
                    <a:pt x="2134" y="1835"/>
                  </a:lnTo>
                  <a:lnTo>
                    <a:pt x="2140" y="1826"/>
                  </a:lnTo>
                  <a:lnTo>
                    <a:pt x="2144" y="1817"/>
                  </a:lnTo>
                  <a:lnTo>
                    <a:pt x="2148" y="1807"/>
                  </a:lnTo>
                  <a:lnTo>
                    <a:pt x="2151" y="1797"/>
                  </a:lnTo>
                  <a:lnTo>
                    <a:pt x="2154" y="1786"/>
                  </a:lnTo>
                  <a:lnTo>
                    <a:pt x="2155" y="1774"/>
                  </a:lnTo>
                  <a:lnTo>
                    <a:pt x="2157" y="1761"/>
                  </a:lnTo>
                  <a:lnTo>
                    <a:pt x="2158" y="1747"/>
                  </a:lnTo>
                  <a:lnTo>
                    <a:pt x="2158" y="1747"/>
                  </a:lnTo>
                  <a:lnTo>
                    <a:pt x="2157" y="1734"/>
                  </a:lnTo>
                  <a:lnTo>
                    <a:pt x="2155" y="1722"/>
                  </a:lnTo>
                  <a:lnTo>
                    <a:pt x="2153" y="1710"/>
                  </a:lnTo>
                  <a:lnTo>
                    <a:pt x="2151" y="1699"/>
                  </a:lnTo>
                  <a:lnTo>
                    <a:pt x="2148" y="1689"/>
                  </a:lnTo>
                  <a:lnTo>
                    <a:pt x="2143" y="1680"/>
                  </a:lnTo>
                  <a:lnTo>
                    <a:pt x="2139" y="1672"/>
                  </a:lnTo>
                  <a:lnTo>
                    <a:pt x="2133" y="1664"/>
                  </a:lnTo>
                  <a:lnTo>
                    <a:pt x="2128" y="1657"/>
                  </a:lnTo>
                  <a:lnTo>
                    <a:pt x="2121" y="1651"/>
                  </a:lnTo>
                  <a:lnTo>
                    <a:pt x="2113" y="1645"/>
                  </a:lnTo>
                  <a:lnTo>
                    <a:pt x="2106" y="1641"/>
                  </a:lnTo>
                  <a:lnTo>
                    <a:pt x="2098" y="1637"/>
                  </a:lnTo>
                  <a:lnTo>
                    <a:pt x="2089" y="1635"/>
                  </a:lnTo>
                  <a:lnTo>
                    <a:pt x="2079" y="1634"/>
                  </a:lnTo>
                  <a:lnTo>
                    <a:pt x="2069" y="1633"/>
                  </a:lnTo>
                  <a:lnTo>
                    <a:pt x="2069" y="1633"/>
                  </a:lnTo>
                  <a:close/>
                  <a:moveTo>
                    <a:pt x="2059" y="1684"/>
                  </a:moveTo>
                  <a:lnTo>
                    <a:pt x="2059" y="1684"/>
                  </a:lnTo>
                  <a:lnTo>
                    <a:pt x="2067" y="1685"/>
                  </a:lnTo>
                  <a:lnTo>
                    <a:pt x="2075" y="1687"/>
                  </a:lnTo>
                  <a:lnTo>
                    <a:pt x="2081" y="1691"/>
                  </a:lnTo>
                  <a:lnTo>
                    <a:pt x="2088" y="1698"/>
                  </a:lnTo>
                  <a:lnTo>
                    <a:pt x="2094" y="1706"/>
                  </a:lnTo>
                  <a:lnTo>
                    <a:pt x="2097" y="1717"/>
                  </a:lnTo>
                  <a:lnTo>
                    <a:pt x="2100" y="1730"/>
                  </a:lnTo>
                  <a:lnTo>
                    <a:pt x="2101" y="1746"/>
                  </a:lnTo>
                  <a:lnTo>
                    <a:pt x="2101" y="1746"/>
                  </a:lnTo>
                  <a:lnTo>
                    <a:pt x="2100" y="1762"/>
                  </a:lnTo>
                  <a:lnTo>
                    <a:pt x="2098" y="1776"/>
                  </a:lnTo>
                  <a:lnTo>
                    <a:pt x="2096" y="1787"/>
                  </a:lnTo>
                  <a:lnTo>
                    <a:pt x="2091" y="1797"/>
                  </a:lnTo>
                  <a:lnTo>
                    <a:pt x="2085" y="1805"/>
                  </a:lnTo>
                  <a:lnTo>
                    <a:pt x="2078" y="1811"/>
                  </a:lnTo>
                  <a:lnTo>
                    <a:pt x="2070" y="1814"/>
                  </a:lnTo>
                  <a:lnTo>
                    <a:pt x="2061" y="1815"/>
                  </a:lnTo>
                  <a:lnTo>
                    <a:pt x="2061" y="1815"/>
                  </a:lnTo>
                  <a:lnTo>
                    <a:pt x="2053" y="1814"/>
                  </a:lnTo>
                  <a:lnTo>
                    <a:pt x="2046" y="1813"/>
                  </a:lnTo>
                  <a:lnTo>
                    <a:pt x="2041" y="1810"/>
                  </a:lnTo>
                  <a:lnTo>
                    <a:pt x="2035" y="1807"/>
                  </a:lnTo>
                  <a:lnTo>
                    <a:pt x="2026" y="1800"/>
                  </a:lnTo>
                  <a:lnTo>
                    <a:pt x="2021" y="1794"/>
                  </a:lnTo>
                  <a:lnTo>
                    <a:pt x="2021" y="1706"/>
                  </a:lnTo>
                  <a:lnTo>
                    <a:pt x="2021" y="1706"/>
                  </a:lnTo>
                  <a:lnTo>
                    <a:pt x="2024" y="1701"/>
                  </a:lnTo>
                  <a:lnTo>
                    <a:pt x="2029" y="1697"/>
                  </a:lnTo>
                  <a:lnTo>
                    <a:pt x="2033" y="1693"/>
                  </a:lnTo>
                  <a:lnTo>
                    <a:pt x="2037" y="1689"/>
                  </a:lnTo>
                  <a:lnTo>
                    <a:pt x="2043" y="1687"/>
                  </a:lnTo>
                  <a:lnTo>
                    <a:pt x="2048" y="1685"/>
                  </a:lnTo>
                  <a:lnTo>
                    <a:pt x="2054" y="1684"/>
                  </a:lnTo>
                  <a:lnTo>
                    <a:pt x="2059" y="1684"/>
                  </a:lnTo>
                  <a:lnTo>
                    <a:pt x="2059" y="1684"/>
                  </a:lnTo>
                  <a:close/>
                  <a:moveTo>
                    <a:pt x="1445" y="1654"/>
                  </a:moveTo>
                  <a:lnTo>
                    <a:pt x="1445" y="1654"/>
                  </a:lnTo>
                  <a:lnTo>
                    <a:pt x="1440" y="1650"/>
                  </a:lnTo>
                  <a:lnTo>
                    <a:pt x="1435" y="1645"/>
                  </a:lnTo>
                  <a:lnTo>
                    <a:pt x="1428" y="1642"/>
                  </a:lnTo>
                  <a:lnTo>
                    <a:pt x="1423" y="1639"/>
                  </a:lnTo>
                  <a:lnTo>
                    <a:pt x="1416" y="1636"/>
                  </a:lnTo>
                  <a:lnTo>
                    <a:pt x="1409" y="1634"/>
                  </a:lnTo>
                  <a:lnTo>
                    <a:pt x="1403" y="1634"/>
                  </a:lnTo>
                  <a:lnTo>
                    <a:pt x="1396" y="1633"/>
                  </a:lnTo>
                  <a:lnTo>
                    <a:pt x="1396" y="1633"/>
                  </a:lnTo>
                  <a:lnTo>
                    <a:pt x="1386" y="1634"/>
                  </a:lnTo>
                  <a:lnTo>
                    <a:pt x="1376" y="1635"/>
                  </a:lnTo>
                  <a:lnTo>
                    <a:pt x="1367" y="1637"/>
                  </a:lnTo>
                  <a:lnTo>
                    <a:pt x="1360" y="1641"/>
                  </a:lnTo>
                  <a:lnTo>
                    <a:pt x="1352" y="1645"/>
                  </a:lnTo>
                  <a:lnTo>
                    <a:pt x="1344" y="1651"/>
                  </a:lnTo>
                  <a:lnTo>
                    <a:pt x="1338" y="1657"/>
                  </a:lnTo>
                  <a:lnTo>
                    <a:pt x="1332" y="1664"/>
                  </a:lnTo>
                  <a:lnTo>
                    <a:pt x="1327" y="1672"/>
                  </a:lnTo>
                  <a:lnTo>
                    <a:pt x="1322" y="1680"/>
                  </a:lnTo>
                  <a:lnTo>
                    <a:pt x="1318" y="1689"/>
                  </a:lnTo>
                  <a:lnTo>
                    <a:pt x="1314" y="1699"/>
                  </a:lnTo>
                  <a:lnTo>
                    <a:pt x="1312" y="1710"/>
                  </a:lnTo>
                  <a:lnTo>
                    <a:pt x="1310" y="1722"/>
                  </a:lnTo>
                  <a:lnTo>
                    <a:pt x="1309" y="1734"/>
                  </a:lnTo>
                  <a:lnTo>
                    <a:pt x="1309" y="1747"/>
                  </a:lnTo>
                  <a:lnTo>
                    <a:pt x="1309" y="1747"/>
                  </a:lnTo>
                  <a:lnTo>
                    <a:pt x="1309" y="1761"/>
                  </a:lnTo>
                  <a:lnTo>
                    <a:pt x="1310" y="1773"/>
                  </a:lnTo>
                  <a:lnTo>
                    <a:pt x="1312" y="1785"/>
                  </a:lnTo>
                  <a:lnTo>
                    <a:pt x="1314" y="1796"/>
                  </a:lnTo>
                  <a:lnTo>
                    <a:pt x="1318" y="1807"/>
                  </a:lnTo>
                  <a:lnTo>
                    <a:pt x="1321" y="1817"/>
                  </a:lnTo>
                  <a:lnTo>
                    <a:pt x="1327" y="1826"/>
                  </a:lnTo>
                  <a:lnTo>
                    <a:pt x="1331" y="1834"/>
                  </a:lnTo>
                  <a:lnTo>
                    <a:pt x="1338" y="1841"/>
                  </a:lnTo>
                  <a:lnTo>
                    <a:pt x="1343" y="1847"/>
                  </a:lnTo>
                  <a:lnTo>
                    <a:pt x="1351" y="1853"/>
                  </a:lnTo>
                  <a:lnTo>
                    <a:pt x="1359" y="1857"/>
                  </a:lnTo>
                  <a:lnTo>
                    <a:pt x="1366" y="1860"/>
                  </a:lnTo>
                  <a:lnTo>
                    <a:pt x="1375" y="1864"/>
                  </a:lnTo>
                  <a:lnTo>
                    <a:pt x="1385" y="1865"/>
                  </a:lnTo>
                  <a:lnTo>
                    <a:pt x="1395" y="1865"/>
                  </a:lnTo>
                  <a:lnTo>
                    <a:pt x="1395" y="1865"/>
                  </a:lnTo>
                  <a:lnTo>
                    <a:pt x="1402" y="1865"/>
                  </a:lnTo>
                  <a:lnTo>
                    <a:pt x="1408" y="1864"/>
                  </a:lnTo>
                  <a:lnTo>
                    <a:pt x="1415" y="1862"/>
                  </a:lnTo>
                  <a:lnTo>
                    <a:pt x="1421" y="1860"/>
                  </a:lnTo>
                  <a:lnTo>
                    <a:pt x="1428" y="1857"/>
                  </a:lnTo>
                  <a:lnTo>
                    <a:pt x="1434" y="1853"/>
                  </a:lnTo>
                  <a:lnTo>
                    <a:pt x="1439" y="1849"/>
                  </a:lnTo>
                  <a:lnTo>
                    <a:pt x="1445" y="1844"/>
                  </a:lnTo>
                  <a:lnTo>
                    <a:pt x="1445" y="1849"/>
                  </a:lnTo>
                  <a:lnTo>
                    <a:pt x="1445" y="1849"/>
                  </a:lnTo>
                  <a:lnTo>
                    <a:pt x="1445" y="1858"/>
                  </a:lnTo>
                  <a:lnTo>
                    <a:pt x="1444" y="1868"/>
                  </a:lnTo>
                  <a:lnTo>
                    <a:pt x="1441" y="1878"/>
                  </a:lnTo>
                  <a:lnTo>
                    <a:pt x="1439" y="1882"/>
                  </a:lnTo>
                  <a:lnTo>
                    <a:pt x="1436" y="1887"/>
                  </a:lnTo>
                  <a:lnTo>
                    <a:pt x="1433" y="1891"/>
                  </a:lnTo>
                  <a:lnTo>
                    <a:pt x="1428" y="1896"/>
                  </a:lnTo>
                  <a:lnTo>
                    <a:pt x="1421" y="1899"/>
                  </a:lnTo>
                  <a:lnTo>
                    <a:pt x="1415" y="1901"/>
                  </a:lnTo>
                  <a:lnTo>
                    <a:pt x="1407" y="1904"/>
                  </a:lnTo>
                  <a:lnTo>
                    <a:pt x="1397" y="1905"/>
                  </a:lnTo>
                  <a:lnTo>
                    <a:pt x="1386" y="1908"/>
                  </a:lnTo>
                  <a:lnTo>
                    <a:pt x="1374" y="1908"/>
                  </a:lnTo>
                  <a:lnTo>
                    <a:pt x="1372" y="1908"/>
                  </a:lnTo>
                  <a:lnTo>
                    <a:pt x="1391" y="1951"/>
                  </a:lnTo>
                  <a:lnTo>
                    <a:pt x="1392" y="1951"/>
                  </a:lnTo>
                  <a:lnTo>
                    <a:pt x="1392" y="1951"/>
                  </a:lnTo>
                  <a:lnTo>
                    <a:pt x="1405" y="1951"/>
                  </a:lnTo>
                  <a:lnTo>
                    <a:pt x="1417" y="1948"/>
                  </a:lnTo>
                  <a:lnTo>
                    <a:pt x="1429" y="1946"/>
                  </a:lnTo>
                  <a:lnTo>
                    <a:pt x="1439" y="1943"/>
                  </a:lnTo>
                  <a:lnTo>
                    <a:pt x="1449" y="1940"/>
                  </a:lnTo>
                  <a:lnTo>
                    <a:pt x="1458" y="1935"/>
                  </a:lnTo>
                  <a:lnTo>
                    <a:pt x="1466" y="1929"/>
                  </a:lnTo>
                  <a:lnTo>
                    <a:pt x="1473" y="1923"/>
                  </a:lnTo>
                  <a:lnTo>
                    <a:pt x="1480" y="1915"/>
                  </a:lnTo>
                  <a:lnTo>
                    <a:pt x="1484" y="1907"/>
                  </a:lnTo>
                  <a:lnTo>
                    <a:pt x="1490" y="1898"/>
                  </a:lnTo>
                  <a:lnTo>
                    <a:pt x="1493" y="1888"/>
                  </a:lnTo>
                  <a:lnTo>
                    <a:pt x="1497" y="1877"/>
                  </a:lnTo>
                  <a:lnTo>
                    <a:pt x="1499" y="1866"/>
                  </a:lnTo>
                  <a:lnTo>
                    <a:pt x="1500" y="1854"/>
                  </a:lnTo>
                  <a:lnTo>
                    <a:pt x="1500" y="1839"/>
                  </a:lnTo>
                  <a:lnTo>
                    <a:pt x="1500" y="1639"/>
                  </a:lnTo>
                  <a:lnTo>
                    <a:pt x="1445" y="1639"/>
                  </a:lnTo>
                  <a:lnTo>
                    <a:pt x="1445" y="1654"/>
                  </a:lnTo>
                  <a:close/>
                  <a:moveTo>
                    <a:pt x="1445" y="1706"/>
                  </a:moveTo>
                  <a:lnTo>
                    <a:pt x="1445" y="1793"/>
                  </a:lnTo>
                  <a:lnTo>
                    <a:pt x="1445" y="1793"/>
                  </a:lnTo>
                  <a:lnTo>
                    <a:pt x="1438" y="1801"/>
                  </a:lnTo>
                  <a:lnTo>
                    <a:pt x="1429" y="1808"/>
                  </a:lnTo>
                  <a:lnTo>
                    <a:pt x="1425" y="1811"/>
                  </a:lnTo>
                  <a:lnTo>
                    <a:pt x="1419" y="1813"/>
                  </a:lnTo>
                  <a:lnTo>
                    <a:pt x="1413" y="1814"/>
                  </a:lnTo>
                  <a:lnTo>
                    <a:pt x="1406" y="1815"/>
                  </a:lnTo>
                  <a:lnTo>
                    <a:pt x="1406" y="1815"/>
                  </a:lnTo>
                  <a:lnTo>
                    <a:pt x="1398" y="1814"/>
                  </a:lnTo>
                  <a:lnTo>
                    <a:pt x="1392" y="1812"/>
                  </a:lnTo>
                  <a:lnTo>
                    <a:pt x="1384" y="1807"/>
                  </a:lnTo>
                  <a:lnTo>
                    <a:pt x="1378" y="1802"/>
                  </a:lnTo>
                  <a:lnTo>
                    <a:pt x="1373" y="1793"/>
                  </a:lnTo>
                  <a:lnTo>
                    <a:pt x="1369" y="1781"/>
                  </a:lnTo>
                  <a:lnTo>
                    <a:pt x="1365" y="1765"/>
                  </a:lnTo>
                  <a:lnTo>
                    <a:pt x="1364" y="1746"/>
                  </a:lnTo>
                  <a:lnTo>
                    <a:pt x="1364" y="1746"/>
                  </a:lnTo>
                  <a:lnTo>
                    <a:pt x="1365" y="1728"/>
                  </a:lnTo>
                  <a:lnTo>
                    <a:pt x="1369" y="1715"/>
                  </a:lnTo>
                  <a:lnTo>
                    <a:pt x="1373" y="1704"/>
                  </a:lnTo>
                  <a:lnTo>
                    <a:pt x="1378" y="1696"/>
                  </a:lnTo>
                  <a:lnTo>
                    <a:pt x="1384" y="1689"/>
                  </a:lnTo>
                  <a:lnTo>
                    <a:pt x="1392" y="1686"/>
                  </a:lnTo>
                  <a:lnTo>
                    <a:pt x="1398" y="1684"/>
                  </a:lnTo>
                  <a:lnTo>
                    <a:pt x="1406" y="1684"/>
                  </a:lnTo>
                  <a:lnTo>
                    <a:pt x="1406" y="1684"/>
                  </a:lnTo>
                  <a:lnTo>
                    <a:pt x="1413" y="1684"/>
                  </a:lnTo>
                  <a:lnTo>
                    <a:pt x="1419" y="1686"/>
                  </a:lnTo>
                  <a:lnTo>
                    <a:pt x="1426" y="1688"/>
                  </a:lnTo>
                  <a:lnTo>
                    <a:pt x="1430" y="1690"/>
                  </a:lnTo>
                  <a:lnTo>
                    <a:pt x="1435" y="1695"/>
                  </a:lnTo>
                  <a:lnTo>
                    <a:pt x="1439" y="1698"/>
                  </a:lnTo>
                  <a:lnTo>
                    <a:pt x="1445" y="1706"/>
                  </a:lnTo>
                  <a:lnTo>
                    <a:pt x="1445" y="1706"/>
                  </a:lnTo>
                  <a:close/>
                  <a:moveTo>
                    <a:pt x="1671" y="1693"/>
                  </a:moveTo>
                  <a:lnTo>
                    <a:pt x="1671" y="1693"/>
                  </a:lnTo>
                  <a:lnTo>
                    <a:pt x="1684" y="1686"/>
                  </a:lnTo>
                  <a:lnTo>
                    <a:pt x="1697" y="1682"/>
                  </a:lnTo>
                  <a:lnTo>
                    <a:pt x="1712" y="1678"/>
                  </a:lnTo>
                  <a:lnTo>
                    <a:pt x="1727" y="1677"/>
                  </a:lnTo>
                  <a:lnTo>
                    <a:pt x="1727" y="1677"/>
                  </a:lnTo>
                  <a:lnTo>
                    <a:pt x="1737" y="1678"/>
                  </a:lnTo>
                  <a:lnTo>
                    <a:pt x="1745" y="1679"/>
                  </a:lnTo>
                  <a:lnTo>
                    <a:pt x="1751" y="1682"/>
                  </a:lnTo>
                  <a:lnTo>
                    <a:pt x="1757" y="1686"/>
                  </a:lnTo>
                  <a:lnTo>
                    <a:pt x="1761" y="1690"/>
                  </a:lnTo>
                  <a:lnTo>
                    <a:pt x="1765" y="1696"/>
                  </a:lnTo>
                  <a:lnTo>
                    <a:pt x="1767" y="1701"/>
                  </a:lnTo>
                  <a:lnTo>
                    <a:pt x="1767" y="1709"/>
                  </a:lnTo>
                  <a:lnTo>
                    <a:pt x="1767" y="1725"/>
                  </a:lnTo>
                  <a:lnTo>
                    <a:pt x="1767" y="1725"/>
                  </a:lnTo>
                  <a:lnTo>
                    <a:pt x="1757" y="1720"/>
                  </a:lnTo>
                  <a:lnTo>
                    <a:pt x="1745" y="1717"/>
                  </a:lnTo>
                  <a:lnTo>
                    <a:pt x="1733" y="1715"/>
                  </a:lnTo>
                  <a:lnTo>
                    <a:pt x="1719" y="1714"/>
                  </a:lnTo>
                  <a:lnTo>
                    <a:pt x="1719" y="1714"/>
                  </a:lnTo>
                  <a:lnTo>
                    <a:pt x="1704" y="1715"/>
                  </a:lnTo>
                  <a:lnTo>
                    <a:pt x="1689" y="1718"/>
                  </a:lnTo>
                  <a:lnTo>
                    <a:pt x="1674" y="1722"/>
                  </a:lnTo>
                  <a:lnTo>
                    <a:pt x="1667" y="1726"/>
                  </a:lnTo>
                  <a:lnTo>
                    <a:pt x="1660" y="1730"/>
                  </a:lnTo>
                  <a:lnTo>
                    <a:pt x="1654" y="1734"/>
                  </a:lnTo>
                  <a:lnTo>
                    <a:pt x="1649" y="1740"/>
                  </a:lnTo>
                  <a:lnTo>
                    <a:pt x="1643" y="1746"/>
                  </a:lnTo>
                  <a:lnTo>
                    <a:pt x="1639" y="1752"/>
                  </a:lnTo>
                  <a:lnTo>
                    <a:pt x="1636" y="1760"/>
                  </a:lnTo>
                  <a:lnTo>
                    <a:pt x="1633" y="1769"/>
                  </a:lnTo>
                  <a:lnTo>
                    <a:pt x="1632" y="1778"/>
                  </a:lnTo>
                  <a:lnTo>
                    <a:pt x="1631" y="1786"/>
                  </a:lnTo>
                  <a:lnTo>
                    <a:pt x="1631" y="1786"/>
                  </a:lnTo>
                  <a:lnTo>
                    <a:pt x="1632" y="1797"/>
                  </a:lnTo>
                  <a:lnTo>
                    <a:pt x="1633" y="1807"/>
                  </a:lnTo>
                  <a:lnTo>
                    <a:pt x="1636" y="1815"/>
                  </a:lnTo>
                  <a:lnTo>
                    <a:pt x="1639" y="1824"/>
                  </a:lnTo>
                  <a:lnTo>
                    <a:pt x="1642" y="1830"/>
                  </a:lnTo>
                  <a:lnTo>
                    <a:pt x="1648" y="1837"/>
                  </a:lnTo>
                  <a:lnTo>
                    <a:pt x="1652" y="1843"/>
                  </a:lnTo>
                  <a:lnTo>
                    <a:pt x="1659" y="1848"/>
                  </a:lnTo>
                  <a:lnTo>
                    <a:pt x="1664" y="1853"/>
                  </a:lnTo>
                  <a:lnTo>
                    <a:pt x="1671" y="1856"/>
                  </a:lnTo>
                  <a:lnTo>
                    <a:pt x="1685" y="1861"/>
                  </a:lnTo>
                  <a:lnTo>
                    <a:pt x="1700" y="1865"/>
                  </a:lnTo>
                  <a:lnTo>
                    <a:pt x="1714" y="1866"/>
                  </a:lnTo>
                  <a:lnTo>
                    <a:pt x="1714" y="1866"/>
                  </a:lnTo>
                  <a:lnTo>
                    <a:pt x="1726" y="1864"/>
                  </a:lnTo>
                  <a:lnTo>
                    <a:pt x="1734" y="1862"/>
                  </a:lnTo>
                  <a:lnTo>
                    <a:pt x="1740" y="1860"/>
                  </a:lnTo>
                  <a:lnTo>
                    <a:pt x="1748" y="1857"/>
                  </a:lnTo>
                  <a:lnTo>
                    <a:pt x="1755" y="1853"/>
                  </a:lnTo>
                  <a:lnTo>
                    <a:pt x="1761" y="1848"/>
                  </a:lnTo>
                  <a:lnTo>
                    <a:pt x="1767" y="1843"/>
                  </a:lnTo>
                  <a:lnTo>
                    <a:pt x="1767" y="1860"/>
                  </a:lnTo>
                  <a:lnTo>
                    <a:pt x="1822" y="1860"/>
                  </a:lnTo>
                  <a:lnTo>
                    <a:pt x="1822" y="1710"/>
                  </a:lnTo>
                  <a:lnTo>
                    <a:pt x="1822" y="1710"/>
                  </a:lnTo>
                  <a:lnTo>
                    <a:pt x="1822" y="1701"/>
                  </a:lnTo>
                  <a:lnTo>
                    <a:pt x="1821" y="1694"/>
                  </a:lnTo>
                  <a:lnTo>
                    <a:pt x="1819" y="1686"/>
                  </a:lnTo>
                  <a:lnTo>
                    <a:pt x="1817" y="1678"/>
                  </a:lnTo>
                  <a:lnTo>
                    <a:pt x="1812" y="1672"/>
                  </a:lnTo>
                  <a:lnTo>
                    <a:pt x="1809" y="1665"/>
                  </a:lnTo>
                  <a:lnTo>
                    <a:pt x="1803" y="1659"/>
                  </a:lnTo>
                  <a:lnTo>
                    <a:pt x="1798" y="1654"/>
                  </a:lnTo>
                  <a:lnTo>
                    <a:pt x="1792" y="1650"/>
                  </a:lnTo>
                  <a:lnTo>
                    <a:pt x="1786" y="1645"/>
                  </a:lnTo>
                  <a:lnTo>
                    <a:pt x="1778" y="1642"/>
                  </a:lnTo>
                  <a:lnTo>
                    <a:pt x="1770" y="1639"/>
                  </a:lnTo>
                  <a:lnTo>
                    <a:pt x="1761" y="1636"/>
                  </a:lnTo>
                  <a:lnTo>
                    <a:pt x="1753" y="1635"/>
                  </a:lnTo>
                  <a:lnTo>
                    <a:pt x="1743" y="1634"/>
                  </a:lnTo>
                  <a:lnTo>
                    <a:pt x="1733" y="1633"/>
                  </a:lnTo>
                  <a:lnTo>
                    <a:pt x="1733" y="1633"/>
                  </a:lnTo>
                  <a:lnTo>
                    <a:pt x="1721" y="1634"/>
                  </a:lnTo>
                  <a:lnTo>
                    <a:pt x="1711" y="1634"/>
                  </a:lnTo>
                  <a:lnTo>
                    <a:pt x="1700" y="1636"/>
                  </a:lnTo>
                  <a:lnTo>
                    <a:pt x="1689" y="1639"/>
                  </a:lnTo>
                  <a:lnTo>
                    <a:pt x="1679" y="1642"/>
                  </a:lnTo>
                  <a:lnTo>
                    <a:pt x="1669" y="1645"/>
                  </a:lnTo>
                  <a:lnTo>
                    <a:pt x="1659" y="1650"/>
                  </a:lnTo>
                  <a:lnTo>
                    <a:pt x="1649" y="1655"/>
                  </a:lnTo>
                  <a:lnTo>
                    <a:pt x="1671" y="1693"/>
                  </a:lnTo>
                  <a:close/>
                  <a:moveTo>
                    <a:pt x="1686" y="1786"/>
                  </a:moveTo>
                  <a:lnTo>
                    <a:pt x="1686" y="1786"/>
                  </a:lnTo>
                  <a:lnTo>
                    <a:pt x="1686" y="1780"/>
                  </a:lnTo>
                  <a:lnTo>
                    <a:pt x="1689" y="1773"/>
                  </a:lnTo>
                  <a:lnTo>
                    <a:pt x="1692" y="1768"/>
                  </a:lnTo>
                  <a:lnTo>
                    <a:pt x="1696" y="1763"/>
                  </a:lnTo>
                  <a:lnTo>
                    <a:pt x="1702" y="1760"/>
                  </a:lnTo>
                  <a:lnTo>
                    <a:pt x="1708" y="1758"/>
                  </a:lnTo>
                  <a:lnTo>
                    <a:pt x="1716" y="1755"/>
                  </a:lnTo>
                  <a:lnTo>
                    <a:pt x="1724" y="1755"/>
                  </a:lnTo>
                  <a:lnTo>
                    <a:pt x="1724" y="1755"/>
                  </a:lnTo>
                  <a:lnTo>
                    <a:pt x="1736" y="1755"/>
                  </a:lnTo>
                  <a:lnTo>
                    <a:pt x="1747" y="1758"/>
                  </a:lnTo>
                  <a:lnTo>
                    <a:pt x="1757" y="1761"/>
                  </a:lnTo>
                  <a:lnTo>
                    <a:pt x="1767" y="1766"/>
                  </a:lnTo>
                  <a:lnTo>
                    <a:pt x="1767" y="1796"/>
                  </a:lnTo>
                  <a:lnTo>
                    <a:pt x="1767" y="1796"/>
                  </a:lnTo>
                  <a:lnTo>
                    <a:pt x="1765" y="1801"/>
                  </a:lnTo>
                  <a:lnTo>
                    <a:pt x="1760" y="1805"/>
                  </a:lnTo>
                  <a:lnTo>
                    <a:pt x="1756" y="1810"/>
                  </a:lnTo>
                  <a:lnTo>
                    <a:pt x="1750" y="1813"/>
                  </a:lnTo>
                  <a:lnTo>
                    <a:pt x="1745" y="1816"/>
                  </a:lnTo>
                  <a:lnTo>
                    <a:pt x="1738" y="1818"/>
                  </a:lnTo>
                  <a:lnTo>
                    <a:pt x="1732" y="1819"/>
                  </a:lnTo>
                  <a:lnTo>
                    <a:pt x="1724" y="1821"/>
                  </a:lnTo>
                  <a:lnTo>
                    <a:pt x="1724" y="1821"/>
                  </a:lnTo>
                  <a:lnTo>
                    <a:pt x="1716" y="1819"/>
                  </a:lnTo>
                  <a:lnTo>
                    <a:pt x="1708" y="1817"/>
                  </a:lnTo>
                  <a:lnTo>
                    <a:pt x="1702" y="1815"/>
                  </a:lnTo>
                  <a:lnTo>
                    <a:pt x="1696" y="1811"/>
                  </a:lnTo>
                  <a:lnTo>
                    <a:pt x="1692" y="1806"/>
                  </a:lnTo>
                  <a:lnTo>
                    <a:pt x="1689" y="1801"/>
                  </a:lnTo>
                  <a:lnTo>
                    <a:pt x="1687" y="1794"/>
                  </a:lnTo>
                  <a:lnTo>
                    <a:pt x="1686" y="1786"/>
                  </a:lnTo>
                  <a:lnTo>
                    <a:pt x="1686" y="1786"/>
                  </a:lnTo>
                  <a:close/>
                  <a:moveTo>
                    <a:pt x="2333" y="1796"/>
                  </a:moveTo>
                  <a:lnTo>
                    <a:pt x="2333" y="1796"/>
                  </a:lnTo>
                  <a:lnTo>
                    <a:pt x="2325" y="1803"/>
                  </a:lnTo>
                  <a:lnTo>
                    <a:pt x="2315" y="1808"/>
                  </a:lnTo>
                  <a:lnTo>
                    <a:pt x="2310" y="1811"/>
                  </a:lnTo>
                  <a:lnTo>
                    <a:pt x="2303" y="1813"/>
                  </a:lnTo>
                  <a:lnTo>
                    <a:pt x="2297" y="1814"/>
                  </a:lnTo>
                  <a:lnTo>
                    <a:pt x="2290" y="1815"/>
                  </a:lnTo>
                  <a:lnTo>
                    <a:pt x="2290" y="1815"/>
                  </a:lnTo>
                  <a:lnTo>
                    <a:pt x="2285" y="1814"/>
                  </a:lnTo>
                  <a:lnTo>
                    <a:pt x="2278" y="1814"/>
                  </a:lnTo>
                  <a:lnTo>
                    <a:pt x="2270" y="1812"/>
                  </a:lnTo>
                  <a:lnTo>
                    <a:pt x="2261" y="1807"/>
                  </a:lnTo>
                  <a:lnTo>
                    <a:pt x="2254" y="1802"/>
                  </a:lnTo>
                  <a:lnTo>
                    <a:pt x="2250" y="1797"/>
                  </a:lnTo>
                  <a:lnTo>
                    <a:pt x="2247" y="1793"/>
                  </a:lnTo>
                  <a:lnTo>
                    <a:pt x="2245" y="1787"/>
                  </a:lnTo>
                  <a:lnTo>
                    <a:pt x="2243" y="1781"/>
                  </a:lnTo>
                  <a:lnTo>
                    <a:pt x="2242" y="1774"/>
                  </a:lnTo>
                  <a:lnTo>
                    <a:pt x="2240" y="1766"/>
                  </a:lnTo>
                  <a:lnTo>
                    <a:pt x="2376" y="1766"/>
                  </a:lnTo>
                  <a:lnTo>
                    <a:pt x="2376" y="1766"/>
                  </a:lnTo>
                  <a:lnTo>
                    <a:pt x="2377" y="1750"/>
                  </a:lnTo>
                  <a:lnTo>
                    <a:pt x="2377" y="1750"/>
                  </a:lnTo>
                  <a:lnTo>
                    <a:pt x="2377" y="1737"/>
                  </a:lnTo>
                  <a:lnTo>
                    <a:pt x="2375" y="1725"/>
                  </a:lnTo>
                  <a:lnTo>
                    <a:pt x="2374" y="1712"/>
                  </a:lnTo>
                  <a:lnTo>
                    <a:pt x="2371" y="1701"/>
                  </a:lnTo>
                  <a:lnTo>
                    <a:pt x="2367" y="1691"/>
                  </a:lnTo>
                  <a:lnTo>
                    <a:pt x="2363" y="1682"/>
                  </a:lnTo>
                  <a:lnTo>
                    <a:pt x="2357" y="1673"/>
                  </a:lnTo>
                  <a:lnTo>
                    <a:pt x="2352" y="1665"/>
                  </a:lnTo>
                  <a:lnTo>
                    <a:pt x="2345" y="1657"/>
                  </a:lnTo>
                  <a:lnTo>
                    <a:pt x="2339" y="1652"/>
                  </a:lnTo>
                  <a:lnTo>
                    <a:pt x="2331" y="1646"/>
                  </a:lnTo>
                  <a:lnTo>
                    <a:pt x="2322" y="1642"/>
                  </a:lnTo>
                  <a:lnTo>
                    <a:pt x="2313" y="1639"/>
                  </a:lnTo>
                  <a:lnTo>
                    <a:pt x="2304" y="1635"/>
                  </a:lnTo>
                  <a:lnTo>
                    <a:pt x="2294" y="1634"/>
                  </a:lnTo>
                  <a:lnTo>
                    <a:pt x="2283" y="1633"/>
                  </a:lnTo>
                  <a:lnTo>
                    <a:pt x="2283" y="1633"/>
                  </a:lnTo>
                  <a:lnTo>
                    <a:pt x="2274" y="1634"/>
                  </a:lnTo>
                  <a:lnTo>
                    <a:pt x="2264" y="1635"/>
                  </a:lnTo>
                  <a:lnTo>
                    <a:pt x="2254" y="1639"/>
                  </a:lnTo>
                  <a:lnTo>
                    <a:pt x="2244" y="1642"/>
                  </a:lnTo>
                  <a:lnTo>
                    <a:pt x="2235" y="1646"/>
                  </a:lnTo>
                  <a:lnTo>
                    <a:pt x="2227" y="1653"/>
                  </a:lnTo>
                  <a:lnTo>
                    <a:pt x="2219" y="1658"/>
                  </a:lnTo>
                  <a:lnTo>
                    <a:pt x="2213" y="1666"/>
                  </a:lnTo>
                  <a:lnTo>
                    <a:pt x="2206" y="1674"/>
                  </a:lnTo>
                  <a:lnTo>
                    <a:pt x="2201" y="1683"/>
                  </a:lnTo>
                  <a:lnTo>
                    <a:pt x="2196" y="1693"/>
                  </a:lnTo>
                  <a:lnTo>
                    <a:pt x="2192" y="1703"/>
                  </a:lnTo>
                  <a:lnTo>
                    <a:pt x="2189" y="1714"/>
                  </a:lnTo>
                  <a:lnTo>
                    <a:pt x="2186" y="1726"/>
                  </a:lnTo>
                  <a:lnTo>
                    <a:pt x="2185" y="1737"/>
                  </a:lnTo>
                  <a:lnTo>
                    <a:pt x="2184" y="1750"/>
                  </a:lnTo>
                  <a:lnTo>
                    <a:pt x="2184" y="1750"/>
                  </a:lnTo>
                  <a:lnTo>
                    <a:pt x="2185" y="1762"/>
                  </a:lnTo>
                  <a:lnTo>
                    <a:pt x="2186" y="1774"/>
                  </a:lnTo>
                  <a:lnTo>
                    <a:pt x="2189" y="1786"/>
                  </a:lnTo>
                  <a:lnTo>
                    <a:pt x="2192" y="1797"/>
                  </a:lnTo>
                  <a:lnTo>
                    <a:pt x="2196" y="1807"/>
                  </a:lnTo>
                  <a:lnTo>
                    <a:pt x="2201" y="1817"/>
                  </a:lnTo>
                  <a:lnTo>
                    <a:pt x="2206" y="1826"/>
                  </a:lnTo>
                  <a:lnTo>
                    <a:pt x="2213" y="1834"/>
                  </a:lnTo>
                  <a:lnTo>
                    <a:pt x="2221" y="1840"/>
                  </a:lnTo>
                  <a:lnTo>
                    <a:pt x="2228" y="1847"/>
                  </a:lnTo>
                  <a:lnTo>
                    <a:pt x="2237" y="1853"/>
                  </a:lnTo>
                  <a:lnTo>
                    <a:pt x="2246" y="1857"/>
                  </a:lnTo>
                  <a:lnTo>
                    <a:pt x="2256" y="1860"/>
                  </a:lnTo>
                  <a:lnTo>
                    <a:pt x="2267" y="1864"/>
                  </a:lnTo>
                  <a:lnTo>
                    <a:pt x="2278" y="1865"/>
                  </a:lnTo>
                  <a:lnTo>
                    <a:pt x="2290" y="1866"/>
                  </a:lnTo>
                  <a:lnTo>
                    <a:pt x="2290" y="1866"/>
                  </a:lnTo>
                  <a:lnTo>
                    <a:pt x="2301" y="1865"/>
                  </a:lnTo>
                  <a:lnTo>
                    <a:pt x="2311" y="1864"/>
                  </a:lnTo>
                  <a:lnTo>
                    <a:pt x="2322" y="1860"/>
                  </a:lnTo>
                  <a:lnTo>
                    <a:pt x="2332" y="1857"/>
                  </a:lnTo>
                  <a:lnTo>
                    <a:pt x="2342" y="1851"/>
                  </a:lnTo>
                  <a:lnTo>
                    <a:pt x="2351" y="1846"/>
                  </a:lnTo>
                  <a:lnTo>
                    <a:pt x="2360" y="1838"/>
                  </a:lnTo>
                  <a:lnTo>
                    <a:pt x="2368" y="1830"/>
                  </a:lnTo>
                  <a:lnTo>
                    <a:pt x="2333" y="1796"/>
                  </a:lnTo>
                  <a:close/>
                  <a:moveTo>
                    <a:pt x="2242" y="1726"/>
                  </a:moveTo>
                  <a:lnTo>
                    <a:pt x="2242" y="1726"/>
                  </a:lnTo>
                  <a:lnTo>
                    <a:pt x="2243" y="1716"/>
                  </a:lnTo>
                  <a:lnTo>
                    <a:pt x="2245" y="1707"/>
                  </a:lnTo>
                  <a:lnTo>
                    <a:pt x="2248" y="1699"/>
                  </a:lnTo>
                  <a:lnTo>
                    <a:pt x="2254" y="1693"/>
                  </a:lnTo>
                  <a:lnTo>
                    <a:pt x="2259" y="1687"/>
                  </a:lnTo>
                  <a:lnTo>
                    <a:pt x="2266" y="1684"/>
                  </a:lnTo>
                  <a:lnTo>
                    <a:pt x="2274" y="1680"/>
                  </a:lnTo>
                  <a:lnTo>
                    <a:pt x="2282" y="1680"/>
                  </a:lnTo>
                  <a:lnTo>
                    <a:pt x="2282" y="1680"/>
                  </a:lnTo>
                  <a:lnTo>
                    <a:pt x="2292" y="1682"/>
                  </a:lnTo>
                  <a:lnTo>
                    <a:pt x="2301" y="1684"/>
                  </a:lnTo>
                  <a:lnTo>
                    <a:pt x="2308" y="1688"/>
                  </a:lnTo>
                  <a:lnTo>
                    <a:pt x="2313" y="1695"/>
                  </a:lnTo>
                  <a:lnTo>
                    <a:pt x="2318" y="1701"/>
                  </a:lnTo>
                  <a:lnTo>
                    <a:pt x="2321" y="1709"/>
                  </a:lnTo>
                  <a:lnTo>
                    <a:pt x="2323" y="1718"/>
                  </a:lnTo>
                  <a:lnTo>
                    <a:pt x="2324" y="1726"/>
                  </a:lnTo>
                  <a:lnTo>
                    <a:pt x="2242" y="1726"/>
                  </a:lnTo>
                  <a:close/>
                  <a:moveTo>
                    <a:pt x="2864" y="1796"/>
                  </a:moveTo>
                  <a:lnTo>
                    <a:pt x="2864" y="1796"/>
                  </a:lnTo>
                  <a:lnTo>
                    <a:pt x="2855" y="1803"/>
                  </a:lnTo>
                  <a:lnTo>
                    <a:pt x="2846" y="1808"/>
                  </a:lnTo>
                  <a:lnTo>
                    <a:pt x="2840" y="1811"/>
                  </a:lnTo>
                  <a:lnTo>
                    <a:pt x="2834" y="1813"/>
                  </a:lnTo>
                  <a:lnTo>
                    <a:pt x="2828" y="1814"/>
                  </a:lnTo>
                  <a:lnTo>
                    <a:pt x="2820" y="1815"/>
                  </a:lnTo>
                  <a:lnTo>
                    <a:pt x="2820" y="1815"/>
                  </a:lnTo>
                  <a:lnTo>
                    <a:pt x="2814" y="1814"/>
                  </a:lnTo>
                  <a:lnTo>
                    <a:pt x="2808" y="1814"/>
                  </a:lnTo>
                  <a:lnTo>
                    <a:pt x="2800" y="1812"/>
                  </a:lnTo>
                  <a:lnTo>
                    <a:pt x="2792" y="1807"/>
                  </a:lnTo>
                  <a:lnTo>
                    <a:pt x="2784" y="1802"/>
                  </a:lnTo>
                  <a:lnTo>
                    <a:pt x="2781" y="1797"/>
                  </a:lnTo>
                  <a:lnTo>
                    <a:pt x="2778" y="1793"/>
                  </a:lnTo>
                  <a:lnTo>
                    <a:pt x="2776" y="1787"/>
                  </a:lnTo>
                  <a:lnTo>
                    <a:pt x="2773" y="1781"/>
                  </a:lnTo>
                  <a:lnTo>
                    <a:pt x="2771" y="1774"/>
                  </a:lnTo>
                  <a:lnTo>
                    <a:pt x="2770" y="1766"/>
                  </a:lnTo>
                  <a:lnTo>
                    <a:pt x="2907" y="1766"/>
                  </a:lnTo>
                  <a:lnTo>
                    <a:pt x="2907" y="1766"/>
                  </a:lnTo>
                  <a:lnTo>
                    <a:pt x="2908" y="1750"/>
                  </a:lnTo>
                  <a:lnTo>
                    <a:pt x="2908" y="1750"/>
                  </a:lnTo>
                  <a:lnTo>
                    <a:pt x="2907" y="1737"/>
                  </a:lnTo>
                  <a:lnTo>
                    <a:pt x="2906" y="1725"/>
                  </a:lnTo>
                  <a:lnTo>
                    <a:pt x="2904" y="1712"/>
                  </a:lnTo>
                  <a:lnTo>
                    <a:pt x="2901" y="1701"/>
                  </a:lnTo>
                  <a:lnTo>
                    <a:pt x="2897" y="1691"/>
                  </a:lnTo>
                  <a:lnTo>
                    <a:pt x="2893" y="1682"/>
                  </a:lnTo>
                  <a:lnTo>
                    <a:pt x="2888" y="1673"/>
                  </a:lnTo>
                  <a:lnTo>
                    <a:pt x="2883" y="1665"/>
                  </a:lnTo>
                  <a:lnTo>
                    <a:pt x="2876" y="1657"/>
                  </a:lnTo>
                  <a:lnTo>
                    <a:pt x="2868" y="1652"/>
                  </a:lnTo>
                  <a:lnTo>
                    <a:pt x="2861" y="1646"/>
                  </a:lnTo>
                  <a:lnTo>
                    <a:pt x="2853" y="1642"/>
                  </a:lnTo>
                  <a:lnTo>
                    <a:pt x="2844" y="1639"/>
                  </a:lnTo>
                  <a:lnTo>
                    <a:pt x="2834" y="1635"/>
                  </a:lnTo>
                  <a:lnTo>
                    <a:pt x="2824" y="1634"/>
                  </a:lnTo>
                  <a:lnTo>
                    <a:pt x="2814" y="1633"/>
                  </a:lnTo>
                  <a:lnTo>
                    <a:pt x="2814" y="1633"/>
                  </a:lnTo>
                  <a:lnTo>
                    <a:pt x="2803" y="1634"/>
                  </a:lnTo>
                  <a:lnTo>
                    <a:pt x="2793" y="1635"/>
                  </a:lnTo>
                  <a:lnTo>
                    <a:pt x="2783" y="1639"/>
                  </a:lnTo>
                  <a:lnTo>
                    <a:pt x="2775" y="1642"/>
                  </a:lnTo>
                  <a:lnTo>
                    <a:pt x="2766" y="1646"/>
                  </a:lnTo>
                  <a:lnTo>
                    <a:pt x="2757" y="1653"/>
                  </a:lnTo>
                  <a:lnTo>
                    <a:pt x="2750" y="1658"/>
                  </a:lnTo>
                  <a:lnTo>
                    <a:pt x="2743" y="1666"/>
                  </a:lnTo>
                  <a:lnTo>
                    <a:pt x="2736" y="1674"/>
                  </a:lnTo>
                  <a:lnTo>
                    <a:pt x="2730" y="1683"/>
                  </a:lnTo>
                  <a:lnTo>
                    <a:pt x="2726" y="1693"/>
                  </a:lnTo>
                  <a:lnTo>
                    <a:pt x="2722" y="1703"/>
                  </a:lnTo>
                  <a:lnTo>
                    <a:pt x="2719" y="1714"/>
                  </a:lnTo>
                  <a:lnTo>
                    <a:pt x="2716" y="1726"/>
                  </a:lnTo>
                  <a:lnTo>
                    <a:pt x="2715" y="1737"/>
                  </a:lnTo>
                  <a:lnTo>
                    <a:pt x="2715" y="1750"/>
                  </a:lnTo>
                  <a:lnTo>
                    <a:pt x="2715" y="1750"/>
                  </a:lnTo>
                  <a:lnTo>
                    <a:pt x="2715" y="1762"/>
                  </a:lnTo>
                  <a:lnTo>
                    <a:pt x="2716" y="1774"/>
                  </a:lnTo>
                  <a:lnTo>
                    <a:pt x="2718" y="1786"/>
                  </a:lnTo>
                  <a:lnTo>
                    <a:pt x="2722" y="1797"/>
                  </a:lnTo>
                  <a:lnTo>
                    <a:pt x="2726" y="1807"/>
                  </a:lnTo>
                  <a:lnTo>
                    <a:pt x="2732" y="1817"/>
                  </a:lnTo>
                  <a:lnTo>
                    <a:pt x="2737" y="1826"/>
                  </a:lnTo>
                  <a:lnTo>
                    <a:pt x="2744" y="1834"/>
                  </a:lnTo>
                  <a:lnTo>
                    <a:pt x="2750" y="1840"/>
                  </a:lnTo>
                  <a:lnTo>
                    <a:pt x="2758" y="1847"/>
                  </a:lnTo>
                  <a:lnTo>
                    <a:pt x="2767" y="1853"/>
                  </a:lnTo>
                  <a:lnTo>
                    <a:pt x="2777" y="1857"/>
                  </a:lnTo>
                  <a:lnTo>
                    <a:pt x="2787" y="1860"/>
                  </a:lnTo>
                  <a:lnTo>
                    <a:pt x="2797" y="1864"/>
                  </a:lnTo>
                  <a:lnTo>
                    <a:pt x="2809" y="1865"/>
                  </a:lnTo>
                  <a:lnTo>
                    <a:pt x="2820" y="1866"/>
                  </a:lnTo>
                  <a:lnTo>
                    <a:pt x="2820" y="1866"/>
                  </a:lnTo>
                  <a:lnTo>
                    <a:pt x="2831" y="1865"/>
                  </a:lnTo>
                  <a:lnTo>
                    <a:pt x="2842" y="1864"/>
                  </a:lnTo>
                  <a:lnTo>
                    <a:pt x="2852" y="1860"/>
                  </a:lnTo>
                  <a:lnTo>
                    <a:pt x="2862" y="1857"/>
                  </a:lnTo>
                  <a:lnTo>
                    <a:pt x="2872" y="1851"/>
                  </a:lnTo>
                  <a:lnTo>
                    <a:pt x="2882" y="1846"/>
                  </a:lnTo>
                  <a:lnTo>
                    <a:pt x="2890" y="1838"/>
                  </a:lnTo>
                  <a:lnTo>
                    <a:pt x="2898" y="1830"/>
                  </a:lnTo>
                  <a:lnTo>
                    <a:pt x="2864" y="1796"/>
                  </a:lnTo>
                  <a:close/>
                  <a:moveTo>
                    <a:pt x="2771" y="1726"/>
                  </a:moveTo>
                  <a:lnTo>
                    <a:pt x="2771" y="1726"/>
                  </a:lnTo>
                  <a:lnTo>
                    <a:pt x="2772" y="1716"/>
                  </a:lnTo>
                  <a:lnTo>
                    <a:pt x="2776" y="1707"/>
                  </a:lnTo>
                  <a:lnTo>
                    <a:pt x="2779" y="1699"/>
                  </a:lnTo>
                  <a:lnTo>
                    <a:pt x="2783" y="1693"/>
                  </a:lnTo>
                  <a:lnTo>
                    <a:pt x="2790" y="1687"/>
                  </a:lnTo>
                  <a:lnTo>
                    <a:pt x="2797" y="1684"/>
                  </a:lnTo>
                  <a:lnTo>
                    <a:pt x="2804" y="1680"/>
                  </a:lnTo>
                  <a:lnTo>
                    <a:pt x="2813" y="1680"/>
                  </a:lnTo>
                  <a:lnTo>
                    <a:pt x="2813" y="1680"/>
                  </a:lnTo>
                  <a:lnTo>
                    <a:pt x="2823" y="1682"/>
                  </a:lnTo>
                  <a:lnTo>
                    <a:pt x="2831" y="1684"/>
                  </a:lnTo>
                  <a:lnTo>
                    <a:pt x="2839" y="1688"/>
                  </a:lnTo>
                  <a:lnTo>
                    <a:pt x="2844" y="1695"/>
                  </a:lnTo>
                  <a:lnTo>
                    <a:pt x="2849" y="1701"/>
                  </a:lnTo>
                  <a:lnTo>
                    <a:pt x="2852" y="1709"/>
                  </a:lnTo>
                  <a:lnTo>
                    <a:pt x="2854" y="1718"/>
                  </a:lnTo>
                  <a:lnTo>
                    <a:pt x="2855" y="1726"/>
                  </a:lnTo>
                  <a:lnTo>
                    <a:pt x="2771" y="1726"/>
                  </a:lnTo>
                  <a:close/>
                  <a:moveTo>
                    <a:pt x="2639" y="1783"/>
                  </a:moveTo>
                  <a:lnTo>
                    <a:pt x="2639" y="1783"/>
                  </a:lnTo>
                  <a:lnTo>
                    <a:pt x="2639" y="1791"/>
                  </a:lnTo>
                  <a:lnTo>
                    <a:pt x="2640" y="1796"/>
                  </a:lnTo>
                  <a:lnTo>
                    <a:pt x="2642" y="1802"/>
                  </a:lnTo>
                  <a:lnTo>
                    <a:pt x="2644" y="1806"/>
                  </a:lnTo>
                  <a:lnTo>
                    <a:pt x="2648" y="1810"/>
                  </a:lnTo>
                  <a:lnTo>
                    <a:pt x="2652" y="1812"/>
                  </a:lnTo>
                  <a:lnTo>
                    <a:pt x="2656" y="1813"/>
                  </a:lnTo>
                  <a:lnTo>
                    <a:pt x="2663" y="1813"/>
                  </a:lnTo>
                  <a:lnTo>
                    <a:pt x="2663" y="1813"/>
                  </a:lnTo>
                  <a:lnTo>
                    <a:pt x="2671" y="1813"/>
                  </a:lnTo>
                  <a:lnTo>
                    <a:pt x="2680" y="1811"/>
                  </a:lnTo>
                  <a:lnTo>
                    <a:pt x="2688" y="1807"/>
                  </a:lnTo>
                  <a:lnTo>
                    <a:pt x="2696" y="1803"/>
                  </a:lnTo>
                  <a:lnTo>
                    <a:pt x="2690" y="1855"/>
                  </a:lnTo>
                  <a:lnTo>
                    <a:pt x="2690" y="1855"/>
                  </a:lnTo>
                  <a:lnTo>
                    <a:pt x="2680" y="1859"/>
                  </a:lnTo>
                  <a:lnTo>
                    <a:pt x="2668" y="1862"/>
                  </a:lnTo>
                  <a:lnTo>
                    <a:pt x="2655" y="1865"/>
                  </a:lnTo>
                  <a:lnTo>
                    <a:pt x="2643" y="1866"/>
                  </a:lnTo>
                  <a:lnTo>
                    <a:pt x="2643" y="1866"/>
                  </a:lnTo>
                  <a:lnTo>
                    <a:pt x="2636" y="1865"/>
                  </a:lnTo>
                  <a:lnTo>
                    <a:pt x="2628" y="1864"/>
                  </a:lnTo>
                  <a:lnTo>
                    <a:pt x="2621" y="1861"/>
                  </a:lnTo>
                  <a:lnTo>
                    <a:pt x="2616" y="1859"/>
                  </a:lnTo>
                  <a:lnTo>
                    <a:pt x="2610" y="1856"/>
                  </a:lnTo>
                  <a:lnTo>
                    <a:pt x="2605" y="1853"/>
                  </a:lnTo>
                  <a:lnTo>
                    <a:pt x="2601" y="1848"/>
                  </a:lnTo>
                  <a:lnTo>
                    <a:pt x="2597" y="1843"/>
                  </a:lnTo>
                  <a:lnTo>
                    <a:pt x="2591" y="1833"/>
                  </a:lnTo>
                  <a:lnTo>
                    <a:pt x="2587" y="1821"/>
                  </a:lnTo>
                  <a:lnTo>
                    <a:pt x="2585" y="1810"/>
                  </a:lnTo>
                  <a:lnTo>
                    <a:pt x="2584" y="1797"/>
                  </a:lnTo>
                  <a:lnTo>
                    <a:pt x="2584" y="1689"/>
                  </a:lnTo>
                  <a:lnTo>
                    <a:pt x="2549" y="1689"/>
                  </a:lnTo>
                  <a:lnTo>
                    <a:pt x="2549" y="1639"/>
                  </a:lnTo>
                  <a:lnTo>
                    <a:pt x="2584" y="1639"/>
                  </a:lnTo>
                  <a:lnTo>
                    <a:pt x="2584" y="1581"/>
                  </a:lnTo>
                  <a:lnTo>
                    <a:pt x="2639" y="1554"/>
                  </a:lnTo>
                  <a:lnTo>
                    <a:pt x="2639" y="1639"/>
                  </a:lnTo>
                  <a:lnTo>
                    <a:pt x="2688" y="1639"/>
                  </a:lnTo>
                  <a:lnTo>
                    <a:pt x="2688" y="1689"/>
                  </a:lnTo>
                  <a:lnTo>
                    <a:pt x="2639" y="1689"/>
                  </a:lnTo>
                  <a:lnTo>
                    <a:pt x="2639" y="1783"/>
                  </a:lnTo>
                  <a:close/>
                  <a:moveTo>
                    <a:pt x="2532" y="1855"/>
                  </a:moveTo>
                  <a:lnTo>
                    <a:pt x="2532" y="1855"/>
                  </a:lnTo>
                  <a:lnTo>
                    <a:pt x="2522" y="1859"/>
                  </a:lnTo>
                  <a:lnTo>
                    <a:pt x="2511" y="1862"/>
                  </a:lnTo>
                  <a:lnTo>
                    <a:pt x="2499" y="1865"/>
                  </a:lnTo>
                  <a:lnTo>
                    <a:pt x="2487" y="1866"/>
                  </a:lnTo>
                  <a:lnTo>
                    <a:pt x="2487" y="1866"/>
                  </a:lnTo>
                  <a:lnTo>
                    <a:pt x="2478" y="1865"/>
                  </a:lnTo>
                  <a:lnTo>
                    <a:pt x="2471" y="1864"/>
                  </a:lnTo>
                  <a:lnTo>
                    <a:pt x="2464" y="1861"/>
                  </a:lnTo>
                  <a:lnTo>
                    <a:pt x="2458" y="1859"/>
                  </a:lnTo>
                  <a:lnTo>
                    <a:pt x="2453" y="1856"/>
                  </a:lnTo>
                  <a:lnTo>
                    <a:pt x="2448" y="1853"/>
                  </a:lnTo>
                  <a:lnTo>
                    <a:pt x="2443" y="1848"/>
                  </a:lnTo>
                  <a:lnTo>
                    <a:pt x="2440" y="1843"/>
                  </a:lnTo>
                  <a:lnTo>
                    <a:pt x="2434" y="1833"/>
                  </a:lnTo>
                  <a:lnTo>
                    <a:pt x="2430" y="1821"/>
                  </a:lnTo>
                  <a:lnTo>
                    <a:pt x="2427" y="1810"/>
                  </a:lnTo>
                  <a:lnTo>
                    <a:pt x="2427" y="1797"/>
                  </a:lnTo>
                  <a:lnTo>
                    <a:pt x="2427" y="1689"/>
                  </a:lnTo>
                  <a:lnTo>
                    <a:pt x="2393" y="1689"/>
                  </a:lnTo>
                  <a:lnTo>
                    <a:pt x="2393" y="1639"/>
                  </a:lnTo>
                  <a:lnTo>
                    <a:pt x="2427" y="1639"/>
                  </a:lnTo>
                  <a:lnTo>
                    <a:pt x="2427" y="1581"/>
                  </a:lnTo>
                  <a:lnTo>
                    <a:pt x="2482" y="1554"/>
                  </a:lnTo>
                  <a:lnTo>
                    <a:pt x="2482" y="1639"/>
                  </a:lnTo>
                  <a:lnTo>
                    <a:pt x="2528" y="1639"/>
                  </a:lnTo>
                  <a:lnTo>
                    <a:pt x="2528" y="1689"/>
                  </a:lnTo>
                  <a:lnTo>
                    <a:pt x="2482" y="1689"/>
                  </a:lnTo>
                  <a:lnTo>
                    <a:pt x="2482" y="1783"/>
                  </a:lnTo>
                  <a:lnTo>
                    <a:pt x="2482" y="1783"/>
                  </a:lnTo>
                  <a:lnTo>
                    <a:pt x="2482" y="1791"/>
                  </a:lnTo>
                  <a:lnTo>
                    <a:pt x="2483" y="1796"/>
                  </a:lnTo>
                  <a:lnTo>
                    <a:pt x="2485" y="1802"/>
                  </a:lnTo>
                  <a:lnTo>
                    <a:pt x="2488" y="1806"/>
                  </a:lnTo>
                  <a:lnTo>
                    <a:pt x="2491" y="1810"/>
                  </a:lnTo>
                  <a:lnTo>
                    <a:pt x="2495" y="1812"/>
                  </a:lnTo>
                  <a:lnTo>
                    <a:pt x="2500" y="1813"/>
                  </a:lnTo>
                  <a:lnTo>
                    <a:pt x="2505" y="1813"/>
                  </a:lnTo>
                  <a:lnTo>
                    <a:pt x="2505" y="1813"/>
                  </a:lnTo>
                  <a:lnTo>
                    <a:pt x="2514" y="1813"/>
                  </a:lnTo>
                  <a:lnTo>
                    <a:pt x="2523" y="1811"/>
                  </a:lnTo>
                  <a:lnTo>
                    <a:pt x="2531" y="1807"/>
                  </a:lnTo>
                  <a:lnTo>
                    <a:pt x="2538" y="1803"/>
                  </a:lnTo>
                  <a:lnTo>
                    <a:pt x="2532" y="1855"/>
                  </a:lnTo>
                  <a:close/>
                  <a:moveTo>
                    <a:pt x="3074" y="1700"/>
                  </a:moveTo>
                  <a:lnTo>
                    <a:pt x="3074" y="1700"/>
                  </a:lnTo>
                  <a:lnTo>
                    <a:pt x="3066" y="1695"/>
                  </a:lnTo>
                  <a:lnTo>
                    <a:pt x="3057" y="1691"/>
                  </a:lnTo>
                  <a:lnTo>
                    <a:pt x="3047" y="1689"/>
                  </a:lnTo>
                  <a:lnTo>
                    <a:pt x="3037" y="1688"/>
                  </a:lnTo>
                  <a:lnTo>
                    <a:pt x="3037" y="1688"/>
                  </a:lnTo>
                  <a:lnTo>
                    <a:pt x="3028" y="1689"/>
                  </a:lnTo>
                  <a:lnTo>
                    <a:pt x="3020" y="1691"/>
                  </a:lnTo>
                  <a:lnTo>
                    <a:pt x="3013" y="1696"/>
                  </a:lnTo>
                  <a:lnTo>
                    <a:pt x="3007" y="1701"/>
                  </a:lnTo>
                  <a:lnTo>
                    <a:pt x="3003" y="1708"/>
                  </a:lnTo>
                  <a:lnTo>
                    <a:pt x="3001" y="1717"/>
                  </a:lnTo>
                  <a:lnTo>
                    <a:pt x="2999" y="1728"/>
                  </a:lnTo>
                  <a:lnTo>
                    <a:pt x="2998" y="1740"/>
                  </a:lnTo>
                  <a:lnTo>
                    <a:pt x="2998" y="1860"/>
                  </a:lnTo>
                  <a:lnTo>
                    <a:pt x="2943" y="1860"/>
                  </a:lnTo>
                  <a:lnTo>
                    <a:pt x="2943" y="1639"/>
                  </a:lnTo>
                  <a:lnTo>
                    <a:pt x="2998" y="1639"/>
                  </a:lnTo>
                  <a:lnTo>
                    <a:pt x="2998" y="1657"/>
                  </a:lnTo>
                  <a:lnTo>
                    <a:pt x="2998" y="1657"/>
                  </a:lnTo>
                  <a:lnTo>
                    <a:pt x="3003" y="1652"/>
                  </a:lnTo>
                  <a:lnTo>
                    <a:pt x="3009" y="1646"/>
                  </a:lnTo>
                  <a:lnTo>
                    <a:pt x="3014" y="1643"/>
                  </a:lnTo>
                  <a:lnTo>
                    <a:pt x="3021" y="1640"/>
                  </a:lnTo>
                  <a:lnTo>
                    <a:pt x="3026" y="1636"/>
                  </a:lnTo>
                  <a:lnTo>
                    <a:pt x="3033" y="1635"/>
                  </a:lnTo>
                  <a:lnTo>
                    <a:pt x="3039" y="1634"/>
                  </a:lnTo>
                  <a:lnTo>
                    <a:pt x="3047" y="1633"/>
                  </a:lnTo>
                  <a:lnTo>
                    <a:pt x="3047" y="1633"/>
                  </a:lnTo>
                  <a:lnTo>
                    <a:pt x="3058" y="1634"/>
                  </a:lnTo>
                  <a:lnTo>
                    <a:pt x="3069" y="1637"/>
                  </a:lnTo>
                  <a:lnTo>
                    <a:pt x="3079" y="1641"/>
                  </a:lnTo>
                  <a:lnTo>
                    <a:pt x="3088" y="1646"/>
                  </a:lnTo>
                  <a:lnTo>
                    <a:pt x="3074" y="1700"/>
                  </a:lnTo>
                  <a:close/>
                  <a:moveTo>
                    <a:pt x="593" y="1579"/>
                  </a:moveTo>
                  <a:lnTo>
                    <a:pt x="593" y="1607"/>
                  </a:lnTo>
                  <a:lnTo>
                    <a:pt x="537" y="1607"/>
                  </a:lnTo>
                  <a:lnTo>
                    <a:pt x="537" y="1551"/>
                  </a:lnTo>
                  <a:lnTo>
                    <a:pt x="593" y="1551"/>
                  </a:lnTo>
                  <a:lnTo>
                    <a:pt x="593" y="1579"/>
                  </a:lnTo>
                  <a:close/>
                  <a:moveTo>
                    <a:pt x="975" y="1639"/>
                  </a:moveTo>
                  <a:lnTo>
                    <a:pt x="1030" y="1639"/>
                  </a:lnTo>
                  <a:lnTo>
                    <a:pt x="1030" y="1738"/>
                  </a:lnTo>
                  <a:lnTo>
                    <a:pt x="1030" y="1860"/>
                  </a:lnTo>
                  <a:lnTo>
                    <a:pt x="975" y="1860"/>
                  </a:lnTo>
                  <a:lnTo>
                    <a:pt x="975" y="1639"/>
                  </a:lnTo>
                  <a:close/>
                  <a:moveTo>
                    <a:pt x="1030" y="1579"/>
                  </a:moveTo>
                  <a:lnTo>
                    <a:pt x="1030" y="1607"/>
                  </a:lnTo>
                  <a:lnTo>
                    <a:pt x="975" y="1607"/>
                  </a:lnTo>
                  <a:lnTo>
                    <a:pt x="975" y="1551"/>
                  </a:lnTo>
                  <a:lnTo>
                    <a:pt x="1030" y="1551"/>
                  </a:lnTo>
                  <a:lnTo>
                    <a:pt x="1030" y="1579"/>
                  </a:lnTo>
                  <a:close/>
                  <a:moveTo>
                    <a:pt x="2539" y="2042"/>
                  </a:moveTo>
                  <a:lnTo>
                    <a:pt x="2539" y="2042"/>
                  </a:lnTo>
                  <a:lnTo>
                    <a:pt x="2534" y="2038"/>
                  </a:lnTo>
                  <a:lnTo>
                    <a:pt x="2528" y="2033"/>
                  </a:lnTo>
                  <a:lnTo>
                    <a:pt x="2523" y="2030"/>
                  </a:lnTo>
                  <a:lnTo>
                    <a:pt x="2516" y="2027"/>
                  </a:lnTo>
                  <a:lnTo>
                    <a:pt x="2511" y="2025"/>
                  </a:lnTo>
                  <a:lnTo>
                    <a:pt x="2504" y="2024"/>
                  </a:lnTo>
                  <a:lnTo>
                    <a:pt x="2490" y="2021"/>
                  </a:lnTo>
                  <a:lnTo>
                    <a:pt x="2490" y="2021"/>
                  </a:lnTo>
                  <a:lnTo>
                    <a:pt x="2480" y="2022"/>
                  </a:lnTo>
                  <a:lnTo>
                    <a:pt x="2471" y="2024"/>
                  </a:lnTo>
                  <a:lnTo>
                    <a:pt x="2462" y="2027"/>
                  </a:lnTo>
                  <a:lnTo>
                    <a:pt x="2453" y="2030"/>
                  </a:lnTo>
                  <a:lnTo>
                    <a:pt x="2446" y="2035"/>
                  </a:lnTo>
                  <a:lnTo>
                    <a:pt x="2439" y="2039"/>
                  </a:lnTo>
                  <a:lnTo>
                    <a:pt x="2432" y="2046"/>
                  </a:lnTo>
                  <a:lnTo>
                    <a:pt x="2426" y="2052"/>
                  </a:lnTo>
                  <a:lnTo>
                    <a:pt x="2421" y="2060"/>
                  </a:lnTo>
                  <a:lnTo>
                    <a:pt x="2416" y="2069"/>
                  </a:lnTo>
                  <a:lnTo>
                    <a:pt x="2413" y="2078"/>
                  </a:lnTo>
                  <a:lnTo>
                    <a:pt x="2409" y="2089"/>
                  </a:lnTo>
                  <a:lnTo>
                    <a:pt x="2406" y="2099"/>
                  </a:lnTo>
                  <a:lnTo>
                    <a:pt x="2405" y="2111"/>
                  </a:lnTo>
                  <a:lnTo>
                    <a:pt x="2404" y="2123"/>
                  </a:lnTo>
                  <a:lnTo>
                    <a:pt x="2403" y="2136"/>
                  </a:lnTo>
                  <a:lnTo>
                    <a:pt x="2403" y="2136"/>
                  </a:lnTo>
                  <a:lnTo>
                    <a:pt x="2404" y="2149"/>
                  </a:lnTo>
                  <a:lnTo>
                    <a:pt x="2405" y="2161"/>
                  </a:lnTo>
                  <a:lnTo>
                    <a:pt x="2406" y="2174"/>
                  </a:lnTo>
                  <a:lnTo>
                    <a:pt x="2409" y="2186"/>
                  </a:lnTo>
                  <a:lnTo>
                    <a:pt x="2411" y="2196"/>
                  </a:lnTo>
                  <a:lnTo>
                    <a:pt x="2416" y="2206"/>
                  </a:lnTo>
                  <a:lnTo>
                    <a:pt x="2420" y="2214"/>
                  </a:lnTo>
                  <a:lnTo>
                    <a:pt x="2426" y="2222"/>
                  </a:lnTo>
                  <a:lnTo>
                    <a:pt x="2431" y="2230"/>
                  </a:lnTo>
                  <a:lnTo>
                    <a:pt x="2438" y="2235"/>
                  </a:lnTo>
                  <a:lnTo>
                    <a:pt x="2445" y="2241"/>
                  </a:lnTo>
                  <a:lnTo>
                    <a:pt x="2452" y="2245"/>
                  </a:lnTo>
                  <a:lnTo>
                    <a:pt x="2461" y="2250"/>
                  </a:lnTo>
                  <a:lnTo>
                    <a:pt x="2470" y="2252"/>
                  </a:lnTo>
                  <a:lnTo>
                    <a:pt x="2479" y="2253"/>
                  </a:lnTo>
                  <a:lnTo>
                    <a:pt x="2489" y="2254"/>
                  </a:lnTo>
                  <a:lnTo>
                    <a:pt x="2489" y="2254"/>
                  </a:lnTo>
                  <a:lnTo>
                    <a:pt x="2495" y="2253"/>
                  </a:lnTo>
                  <a:lnTo>
                    <a:pt x="2503" y="2252"/>
                  </a:lnTo>
                  <a:lnTo>
                    <a:pt x="2510" y="2251"/>
                  </a:lnTo>
                  <a:lnTo>
                    <a:pt x="2515" y="2249"/>
                  </a:lnTo>
                  <a:lnTo>
                    <a:pt x="2522" y="2245"/>
                  </a:lnTo>
                  <a:lnTo>
                    <a:pt x="2528" y="2242"/>
                  </a:lnTo>
                  <a:lnTo>
                    <a:pt x="2534" y="2238"/>
                  </a:lnTo>
                  <a:lnTo>
                    <a:pt x="2539" y="2232"/>
                  </a:lnTo>
                  <a:lnTo>
                    <a:pt x="2539" y="2249"/>
                  </a:lnTo>
                  <a:lnTo>
                    <a:pt x="2595" y="2249"/>
                  </a:lnTo>
                  <a:lnTo>
                    <a:pt x="2595" y="1934"/>
                  </a:lnTo>
                  <a:lnTo>
                    <a:pt x="2539" y="1962"/>
                  </a:lnTo>
                  <a:lnTo>
                    <a:pt x="2539" y="2042"/>
                  </a:lnTo>
                  <a:close/>
                  <a:moveTo>
                    <a:pt x="2501" y="2203"/>
                  </a:moveTo>
                  <a:lnTo>
                    <a:pt x="2501" y="2203"/>
                  </a:lnTo>
                  <a:lnTo>
                    <a:pt x="2493" y="2202"/>
                  </a:lnTo>
                  <a:lnTo>
                    <a:pt x="2487" y="2200"/>
                  </a:lnTo>
                  <a:lnTo>
                    <a:pt x="2479" y="2197"/>
                  </a:lnTo>
                  <a:lnTo>
                    <a:pt x="2472" y="2190"/>
                  </a:lnTo>
                  <a:lnTo>
                    <a:pt x="2467" y="2181"/>
                  </a:lnTo>
                  <a:lnTo>
                    <a:pt x="2462" y="2169"/>
                  </a:lnTo>
                  <a:lnTo>
                    <a:pt x="2460" y="2154"/>
                  </a:lnTo>
                  <a:lnTo>
                    <a:pt x="2459" y="2134"/>
                  </a:lnTo>
                  <a:lnTo>
                    <a:pt x="2459" y="2134"/>
                  </a:lnTo>
                  <a:lnTo>
                    <a:pt x="2460" y="2117"/>
                  </a:lnTo>
                  <a:lnTo>
                    <a:pt x="2462" y="2103"/>
                  </a:lnTo>
                  <a:lnTo>
                    <a:pt x="2467" y="2092"/>
                  </a:lnTo>
                  <a:lnTo>
                    <a:pt x="2472" y="2084"/>
                  </a:lnTo>
                  <a:lnTo>
                    <a:pt x="2479" y="2079"/>
                  </a:lnTo>
                  <a:lnTo>
                    <a:pt x="2485" y="2074"/>
                  </a:lnTo>
                  <a:lnTo>
                    <a:pt x="2493" y="2073"/>
                  </a:lnTo>
                  <a:lnTo>
                    <a:pt x="2500" y="2072"/>
                  </a:lnTo>
                  <a:lnTo>
                    <a:pt x="2500" y="2072"/>
                  </a:lnTo>
                  <a:lnTo>
                    <a:pt x="2507" y="2073"/>
                  </a:lnTo>
                  <a:lnTo>
                    <a:pt x="2514" y="2074"/>
                  </a:lnTo>
                  <a:lnTo>
                    <a:pt x="2520" y="2076"/>
                  </a:lnTo>
                  <a:lnTo>
                    <a:pt x="2525" y="2080"/>
                  </a:lnTo>
                  <a:lnTo>
                    <a:pt x="2530" y="2083"/>
                  </a:lnTo>
                  <a:lnTo>
                    <a:pt x="2534" y="2086"/>
                  </a:lnTo>
                  <a:lnTo>
                    <a:pt x="2539" y="2094"/>
                  </a:lnTo>
                  <a:lnTo>
                    <a:pt x="2539" y="2181"/>
                  </a:lnTo>
                  <a:lnTo>
                    <a:pt x="2539" y="2181"/>
                  </a:lnTo>
                  <a:lnTo>
                    <a:pt x="2533" y="2189"/>
                  </a:lnTo>
                  <a:lnTo>
                    <a:pt x="2525" y="2196"/>
                  </a:lnTo>
                  <a:lnTo>
                    <a:pt x="2520" y="2199"/>
                  </a:lnTo>
                  <a:lnTo>
                    <a:pt x="2514" y="2201"/>
                  </a:lnTo>
                  <a:lnTo>
                    <a:pt x="2507" y="2202"/>
                  </a:lnTo>
                  <a:lnTo>
                    <a:pt x="2501" y="2203"/>
                  </a:lnTo>
                  <a:lnTo>
                    <a:pt x="2501" y="2203"/>
                  </a:lnTo>
                  <a:close/>
                  <a:moveTo>
                    <a:pt x="672" y="2089"/>
                  </a:moveTo>
                  <a:lnTo>
                    <a:pt x="672" y="2089"/>
                  </a:lnTo>
                  <a:lnTo>
                    <a:pt x="664" y="2084"/>
                  </a:lnTo>
                  <a:lnTo>
                    <a:pt x="656" y="2080"/>
                  </a:lnTo>
                  <a:lnTo>
                    <a:pt x="646" y="2078"/>
                  </a:lnTo>
                  <a:lnTo>
                    <a:pt x="636" y="2076"/>
                  </a:lnTo>
                  <a:lnTo>
                    <a:pt x="636" y="2076"/>
                  </a:lnTo>
                  <a:lnTo>
                    <a:pt x="627" y="2078"/>
                  </a:lnTo>
                  <a:lnTo>
                    <a:pt x="618" y="2080"/>
                  </a:lnTo>
                  <a:lnTo>
                    <a:pt x="611" y="2084"/>
                  </a:lnTo>
                  <a:lnTo>
                    <a:pt x="606" y="2090"/>
                  </a:lnTo>
                  <a:lnTo>
                    <a:pt x="601" y="2096"/>
                  </a:lnTo>
                  <a:lnTo>
                    <a:pt x="599" y="2105"/>
                  </a:lnTo>
                  <a:lnTo>
                    <a:pt x="597" y="2116"/>
                  </a:lnTo>
                  <a:lnTo>
                    <a:pt x="596" y="2128"/>
                  </a:lnTo>
                  <a:lnTo>
                    <a:pt x="596" y="2249"/>
                  </a:lnTo>
                  <a:lnTo>
                    <a:pt x="542" y="2249"/>
                  </a:lnTo>
                  <a:lnTo>
                    <a:pt x="542" y="2027"/>
                  </a:lnTo>
                  <a:lnTo>
                    <a:pt x="596" y="2027"/>
                  </a:lnTo>
                  <a:lnTo>
                    <a:pt x="596" y="2046"/>
                  </a:lnTo>
                  <a:lnTo>
                    <a:pt x="596" y="2046"/>
                  </a:lnTo>
                  <a:lnTo>
                    <a:pt x="601" y="2040"/>
                  </a:lnTo>
                  <a:lnTo>
                    <a:pt x="607" y="2035"/>
                  </a:lnTo>
                  <a:lnTo>
                    <a:pt x="613" y="2031"/>
                  </a:lnTo>
                  <a:lnTo>
                    <a:pt x="619" y="2028"/>
                  </a:lnTo>
                  <a:lnTo>
                    <a:pt x="625" y="2025"/>
                  </a:lnTo>
                  <a:lnTo>
                    <a:pt x="631" y="2024"/>
                  </a:lnTo>
                  <a:lnTo>
                    <a:pt x="639" y="2022"/>
                  </a:lnTo>
                  <a:lnTo>
                    <a:pt x="646" y="2021"/>
                  </a:lnTo>
                  <a:lnTo>
                    <a:pt x="646" y="2021"/>
                  </a:lnTo>
                  <a:lnTo>
                    <a:pt x="657" y="2022"/>
                  </a:lnTo>
                  <a:lnTo>
                    <a:pt x="668" y="2026"/>
                  </a:lnTo>
                  <a:lnTo>
                    <a:pt x="679" y="2030"/>
                  </a:lnTo>
                  <a:lnTo>
                    <a:pt x="688" y="2036"/>
                  </a:lnTo>
                  <a:lnTo>
                    <a:pt x="672" y="2089"/>
                  </a:lnTo>
                  <a:close/>
                  <a:moveTo>
                    <a:pt x="241" y="2027"/>
                  </a:moveTo>
                  <a:lnTo>
                    <a:pt x="295" y="2027"/>
                  </a:lnTo>
                  <a:lnTo>
                    <a:pt x="232" y="2249"/>
                  </a:lnTo>
                  <a:lnTo>
                    <a:pt x="184" y="2249"/>
                  </a:lnTo>
                  <a:lnTo>
                    <a:pt x="160" y="2157"/>
                  </a:lnTo>
                  <a:lnTo>
                    <a:pt x="160" y="2157"/>
                  </a:lnTo>
                  <a:lnTo>
                    <a:pt x="148" y="2108"/>
                  </a:lnTo>
                  <a:lnTo>
                    <a:pt x="148" y="2108"/>
                  </a:lnTo>
                  <a:lnTo>
                    <a:pt x="142" y="2132"/>
                  </a:lnTo>
                  <a:lnTo>
                    <a:pt x="136" y="2158"/>
                  </a:lnTo>
                  <a:lnTo>
                    <a:pt x="110" y="2249"/>
                  </a:lnTo>
                  <a:lnTo>
                    <a:pt x="63" y="2249"/>
                  </a:lnTo>
                  <a:lnTo>
                    <a:pt x="63" y="2247"/>
                  </a:lnTo>
                  <a:lnTo>
                    <a:pt x="0" y="2027"/>
                  </a:lnTo>
                  <a:lnTo>
                    <a:pt x="57" y="2027"/>
                  </a:lnTo>
                  <a:lnTo>
                    <a:pt x="77" y="2110"/>
                  </a:lnTo>
                  <a:lnTo>
                    <a:pt x="77" y="2110"/>
                  </a:lnTo>
                  <a:lnTo>
                    <a:pt x="83" y="2136"/>
                  </a:lnTo>
                  <a:lnTo>
                    <a:pt x="88" y="2164"/>
                  </a:lnTo>
                  <a:lnTo>
                    <a:pt x="88" y="2164"/>
                  </a:lnTo>
                  <a:lnTo>
                    <a:pt x="95" y="2136"/>
                  </a:lnTo>
                  <a:lnTo>
                    <a:pt x="102" y="2108"/>
                  </a:lnTo>
                  <a:lnTo>
                    <a:pt x="125" y="2027"/>
                  </a:lnTo>
                  <a:lnTo>
                    <a:pt x="172" y="2027"/>
                  </a:lnTo>
                  <a:lnTo>
                    <a:pt x="195" y="2108"/>
                  </a:lnTo>
                  <a:lnTo>
                    <a:pt x="195" y="2108"/>
                  </a:lnTo>
                  <a:lnTo>
                    <a:pt x="202" y="2135"/>
                  </a:lnTo>
                  <a:lnTo>
                    <a:pt x="209" y="2165"/>
                  </a:lnTo>
                  <a:lnTo>
                    <a:pt x="209" y="2165"/>
                  </a:lnTo>
                  <a:lnTo>
                    <a:pt x="213" y="2139"/>
                  </a:lnTo>
                  <a:lnTo>
                    <a:pt x="220" y="2108"/>
                  </a:lnTo>
                  <a:lnTo>
                    <a:pt x="241" y="2027"/>
                  </a:lnTo>
                  <a:close/>
                  <a:moveTo>
                    <a:pt x="406" y="2021"/>
                  </a:moveTo>
                  <a:lnTo>
                    <a:pt x="406" y="2021"/>
                  </a:lnTo>
                  <a:lnTo>
                    <a:pt x="396" y="2022"/>
                  </a:lnTo>
                  <a:lnTo>
                    <a:pt x="385" y="2024"/>
                  </a:lnTo>
                  <a:lnTo>
                    <a:pt x="375" y="2027"/>
                  </a:lnTo>
                  <a:lnTo>
                    <a:pt x="366" y="2030"/>
                  </a:lnTo>
                  <a:lnTo>
                    <a:pt x="358" y="2035"/>
                  </a:lnTo>
                  <a:lnTo>
                    <a:pt x="349" y="2040"/>
                  </a:lnTo>
                  <a:lnTo>
                    <a:pt x="341" y="2047"/>
                  </a:lnTo>
                  <a:lnTo>
                    <a:pt x="334" y="2054"/>
                  </a:lnTo>
                  <a:lnTo>
                    <a:pt x="328" y="2062"/>
                  </a:lnTo>
                  <a:lnTo>
                    <a:pt x="322" y="2071"/>
                  </a:lnTo>
                  <a:lnTo>
                    <a:pt x="317" y="2081"/>
                  </a:lnTo>
                  <a:lnTo>
                    <a:pt x="313" y="2091"/>
                  </a:lnTo>
                  <a:lnTo>
                    <a:pt x="310" y="2102"/>
                  </a:lnTo>
                  <a:lnTo>
                    <a:pt x="308" y="2113"/>
                  </a:lnTo>
                  <a:lnTo>
                    <a:pt x="306" y="2125"/>
                  </a:lnTo>
                  <a:lnTo>
                    <a:pt x="306" y="2138"/>
                  </a:lnTo>
                  <a:lnTo>
                    <a:pt x="306" y="2138"/>
                  </a:lnTo>
                  <a:lnTo>
                    <a:pt x="306" y="2150"/>
                  </a:lnTo>
                  <a:lnTo>
                    <a:pt x="308" y="2163"/>
                  </a:lnTo>
                  <a:lnTo>
                    <a:pt x="310" y="2174"/>
                  </a:lnTo>
                  <a:lnTo>
                    <a:pt x="313" y="2185"/>
                  </a:lnTo>
                  <a:lnTo>
                    <a:pt x="317" y="2194"/>
                  </a:lnTo>
                  <a:lnTo>
                    <a:pt x="322" y="2204"/>
                  </a:lnTo>
                  <a:lnTo>
                    <a:pt x="328" y="2213"/>
                  </a:lnTo>
                  <a:lnTo>
                    <a:pt x="334" y="2221"/>
                  </a:lnTo>
                  <a:lnTo>
                    <a:pt x="341" y="2229"/>
                  </a:lnTo>
                  <a:lnTo>
                    <a:pt x="349" y="2235"/>
                  </a:lnTo>
                  <a:lnTo>
                    <a:pt x="358" y="2241"/>
                  </a:lnTo>
                  <a:lnTo>
                    <a:pt x="366" y="2245"/>
                  </a:lnTo>
                  <a:lnTo>
                    <a:pt x="375" y="2249"/>
                  </a:lnTo>
                  <a:lnTo>
                    <a:pt x="385" y="2252"/>
                  </a:lnTo>
                  <a:lnTo>
                    <a:pt x="396" y="2253"/>
                  </a:lnTo>
                  <a:lnTo>
                    <a:pt x="406" y="2254"/>
                  </a:lnTo>
                  <a:lnTo>
                    <a:pt x="406" y="2254"/>
                  </a:lnTo>
                  <a:lnTo>
                    <a:pt x="417" y="2253"/>
                  </a:lnTo>
                  <a:lnTo>
                    <a:pt x="428" y="2252"/>
                  </a:lnTo>
                  <a:lnTo>
                    <a:pt x="438" y="2249"/>
                  </a:lnTo>
                  <a:lnTo>
                    <a:pt x="447" y="2245"/>
                  </a:lnTo>
                  <a:lnTo>
                    <a:pt x="456" y="2241"/>
                  </a:lnTo>
                  <a:lnTo>
                    <a:pt x="465" y="2235"/>
                  </a:lnTo>
                  <a:lnTo>
                    <a:pt x="472" y="2229"/>
                  </a:lnTo>
                  <a:lnTo>
                    <a:pt x="479" y="2221"/>
                  </a:lnTo>
                  <a:lnTo>
                    <a:pt x="486" y="2213"/>
                  </a:lnTo>
                  <a:lnTo>
                    <a:pt x="491" y="2204"/>
                  </a:lnTo>
                  <a:lnTo>
                    <a:pt x="496" y="2194"/>
                  </a:lnTo>
                  <a:lnTo>
                    <a:pt x="500" y="2185"/>
                  </a:lnTo>
                  <a:lnTo>
                    <a:pt x="503" y="2174"/>
                  </a:lnTo>
                  <a:lnTo>
                    <a:pt x="505" y="2163"/>
                  </a:lnTo>
                  <a:lnTo>
                    <a:pt x="508" y="2150"/>
                  </a:lnTo>
                  <a:lnTo>
                    <a:pt x="508" y="2138"/>
                  </a:lnTo>
                  <a:lnTo>
                    <a:pt x="508" y="2138"/>
                  </a:lnTo>
                  <a:lnTo>
                    <a:pt x="508" y="2125"/>
                  </a:lnTo>
                  <a:lnTo>
                    <a:pt x="505" y="2113"/>
                  </a:lnTo>
                  <a:lnTo>
                    <a:pt x="503" y="2102"/>
                  </a:lnTo>
                  <a:lnTo>
                    <a:pt x="500" y="2091"/>
                  </a:lnTo>
                  <a:lnTo>
                    <a:pt x="496" y="2081"/>
                  </a:lnTo>
                  <a:lnTo>
                    <a:pt x="491" y="2071"/>
                  </a:lnTo>
                  <a:lnTo>
                    <a:pt x="486" y="2062"/>
                  </a:lnTo>
                  <a:lnTo>
                    <a:pt x="479" y="2054"/>
                  </a:lnTo>
                  <a:lnTo>
                    <a:pt x="472" y="2047"/>
                  </a:lnTo>
                  <a:lnTo>
                    <a:pt x="465" y="2040"/>
                  </a:lnTo>
                  <a:lnTo>
                    <a:pt x="456" y="2035"/>
                  </a:lnTo>
                  <a:lnTo>
                    <a:pt x="447" y="2030"/>
                  </a:lnTo>
                  <a:lnTo>
                    <a:pt x="438" y="2027"/>
                  </a:lnTo>
                  <a:lnTo>
                    <a:pt x="428" y="2024"/>
                  </a:lnTo>
                  <a:lnTo>
                    <a:pt x="417" y="2022"/>
                  </a:lnTo>
                  <a:lnTo>
                    <a:pt x="406" y="2021"/>
                  </a:lnTo>
                  <a:lnTo>
                    <a:pt x="406" y="2021"/>
                  </a:lnTo>
                  <a:close/>
                  <a:moveTo>
                    <a:pt x="406" y="2202"/>
                  </a:moveTo>
                  <a:lnTo>
                    <a:pt x="406" y="2202"/>
                  </a:lnTo>
                  <a:lnTo>
                    <a:pt x="396" y="2201"/>
                  </a:lnTo>
                  <a:lnTo>
                    <a:pt x="387" y="2198"/>
                  </a:lnTo>
                  <a:lnTo>
                    <a:pt x="381" y="2192"/>
                  </a:lnTo>
                  <a:lnTo>
                    <a:pt x="374" y="2185"/>
                  </a:lnTo>
                  <a:lnTo>
                    <a:pt x="369" y="2176"/>
                  </a:lnTo>
                  <a:lnTo>
                    <a:pt x="364" y="2165"/>
                  </a:lnTo>
                  <a:lnTo>
                    <a:pt x="362" y="2151"/>
                  </a:lnTo>
                  <a:lnTo>
                    <a:pt x="362" y="2138"/>
                  </a:lnTo>
                  <a:lnTo>
                    <a:pt x="362" y="2138"/>
                  </a:lnTo>
                  <a:lnTo>
                    <a:pt x="362" y="2124"/>
                  </a:lnTo>
                  <a:lnTo>
                    <a:pt x="364" y="2111"/>
                  </a:lnTo>
                  <a:lnTo>
                    <a:pt x="369" y="2101"/>
                  </a:lnTo>
                  <a:lnTo>
                    <a:pt x="374" y="2091"/>
                  </a:lnTo>
                  <a:lnTo>
                    <a:pt x="381" y="2083"/>
                  </a:lnTo>
                  <a:lnTo>
                    <a:pt x="387" y="2078"/>
                  </a:lnTo>
                  <a:lnTo>
                    <a:pt x="396" y="2074"/>
                  </a:lnTo>
                  <a:lnTo>
                    <a:pt x="406" y="2073"/>
                  </a:lnTo>
                  <a:lnTo>
                    <a:pt x="406" y="2073"/>
                  </a:lnTo>
                  <a:lnTo>
                    <a:pt x="416" y="2074"/>
                  </a:lnTo>
                  <a:lnTo>
                    <a:pt x="425" y="2078"/>
                  </a:lnTo>
                  <a:lnTo>
                    <a:pt x="433" y="2083"/>
                  </a:lnTo>
                  <a:lnTo>
                    <a:pt x="439" y="2091"/>
                  </a:lnTo>
                  <a:lnTo>
                    <a:pt x="445" y="2101"/>
                  </a:lnTo>
                  <a:lnTo>
                    <a:pt x="448" y="2111"/>
                  </a:lnTo>
                  <a:lnTo>
                    <a:pt x="450" y="2124"/>
                  </a:lnTo>
                  <a:lnTo>
                    <a:pt x="451" y="2138"/>
                  </a:lnTo>
                  <a:lnTo>
                    <a:pt x="451" y="2138"/>
                  </a:lnTo>
                  <a:lnTo>
                    <a:pt x="450" y="2151"/>
                  </a:lnTo>
                  <a:lnTo>
                    <a:pt x="448" y="2165"/>
                  </a:lnTo>
                  <a:lnTo>
                    <a:pt x="445" y="2176"/>
                  </a:lnTo>
                  <a:lnTo>
                    <a:pt x="439" y="2185"/>
                  </a:lnTo>
                  <a:lnTo>
                    <a:pt x="433" y="2192"/>
                  </a:lnTo>
                  <a:lnTo>
                    <a:pt x="425" y="2198"/>
                  </a:lnTo>
                  <a:lnTo>
                    <a:pt x="416" y="2201"/>
                  </a:lnTo>
                  <a:lnTo>
                    <a:pt x="406" y="2202"/>
                  </a:lnTo>
                  <a:lnTo>
                    <a:pt x="406" y="2202"/>
                  </a:lnTo>
                  <a:close/>
                  <a:moveTo>
                    <a:pt x="2269" y="2089"/>
                  </a:moveTo>
                  <a:lnTo>
                    <a:pt x="2269" y="2089"/>
                  </a:lnTo>
                  <a:lnTo>
                    <a:pt x="2260" y="2084"/>
                  </a:lnTo>
                  <a:lnTo>
                    <a:pt x="2251" y="2080"/>
                  </a:lnTo>
                  <a:lnTo>
                    <a:pt x="2242" y="2078"/>
                  </a:lnTo>
                  <a:lnTo>
                    <a:pt x="2233" y="2076"/>
                  </a:lnTo>
                  <a:lnTo>
                    <a:pt x="2233" y="2076"/>
                  </a:lnTo>
                  <a:lnTo>
                    <a:pt x="2223" y="2078"/>
                  </a:lnTo>
                  <a:lnTo>
                    <a:pt x="2215" y="2080"/>
                  </a:lnTo>
                  <a:lnTo>
                    <a:pt x="2208" y="2084"/>
                  </a:lnTo>
                  <a:lnTo>
                    <a:pt x="2203" y="2090"/>
                  </a:lnTo>
                  <a:lnTo>
                    <a:pt x="2198" y="2096"/>
                  </a:lnTo>
                  <a:lnTo>
                    <a:pt x="2195" y="2105"/>
                  </a:lnTo>
                  <a:lnTo>
                    <a:pt x="2193" y="2116"/>
                  </a:lnTo>
                  <a:lnTo>
                    <a:pt x="2193" y="2128"/>
                  </a:lnTo>
                  <a:lnTo>
                    <a:pt x="2193" y="2249"/>
                  </a:lnTo>
                  <a:lnTo>
                    <a:pt x="2138" y="2249"/>
                  </a:lnTo>
                  <a:lnTo>
                    <a:pt x="2138" y="2027"/>
                  </a:lnTo>
                  <a:lnTo>
                    <a:pt x="2193" y="2027"/>
                  </a:lnTo>
                  <a:lnTo>
                    <a:pt x="2193" y="2046"/>
                  </a:lnTo>
                  <a:lnTo>
                    <a:pt x="2193" y="2046"/>
                  </a:lnTo>
                  <a:lnTo>
                    <a:pt x="2197" y="2040"/>
                  </a:lnTo>
                  <a:lnTo>
                    <a:pt x="2203" y="2035"/>
                  </a:lnTo>
                  <a:lnTo>
                    <a:pt x="2208" y="2031"/>
                  </a:lnTo>
                  <a:lnTo>
                    <a:pt x="2215" y="2028"/>
                  </a:lnTo>
                  <a:lnTo>
                    <a:pt x="2222" y="2025"/>
                  </a:lnTo>
                  <a:lnTo>
                    <a:pt x="2228" y="2024"/>
                  </a:lnTo>
                  <a:lnTo>
                    <a:pt x="2235" y="2022"/>
                  </a:lnTo>
                  <a:lnTo>
                    <a:pt x="2242" y="2021"/>
                  </a:lnTo>
                  <a:lnTo>
                    <a:pt x="2242" y="2021"/>
                  </a:lnTo>
                  <a:lnTo>
                    <a:pt x="2253" y="2022"/>
                  </a:lnTo>
                  <a:lnTo>
                    <a:pt x="2264" y="2026"/>
                  </a:lnTo>
                  <a:lnTo>
                    <a:pt x="2275" y="2030"/>
                  </a:lnTo>
                  <a:lnTo>
                    <a:pt x="2283" y="2036"/>
                  </a:lnTo>
                  <a:lnTo>
                    <a:pt x="2269" y="2089"/>
                  </a:lnTo>
                  <a:close/>
                  <a:moveTo>
                    <a:pt x="1836" y="2027"/>
                  </a:moveTo>
                  <a:lnTo>
                    <a:pt x="1891" y="2027"/>
                  </a:lnTo>
                  <a:lnTo>
                    <a:pt x="1828" y="2249"/>
                  </a:lnTo>
                  <a:lnTo>
                    <a:pt x="1780" y="2249"/>
                  </a:lnTo>
                  <a:lnTo>
                    <a:pt x="1756" y="2157"/>
                  </a:lnTo>
                  <a:lnTo>
                    <a:pt x="1756" y="2157"/>
                  </a:lnTo>
                  <a:lnTo>
                    <a:pt x="1744" y="2108"/>
                  </a:lnTo>
                  <a:lnTo>
                    <a:pt x="1744" y="2108"/>
                  </a:lnTo>
                  <a:lnTo>
                    <a:pt x="1738" y="2132"/>
                  </a:lnTo>
                  <a:lnTo>
                    <a:pt x="1732" y="2158"/>
                  </a:lnTo>
                  <a:lnTo>
                    <a:pt x="1707" y="2249"/>
                  </a:lnTo>
                  <a:lnTo>
                    <a:pt x="1660" y="2249"/>
                  </a:lnTo>
                  <a:lnTo>
                    <a:pt x="1659" y="2247"/>
                  </a:lnTo>
                  <a:lnTo>
                    <a:pt x="1597" y="2027"/>
                  </a:lnTo>
                  <a:lnTo>
                    <a:pt x="1653" y="2027"/>
                  </a:lnTo>
                  <a:lnTo>
                    <a:pt x="1674" y="2110"/>
                  </a:lnTo>
                  <a:lnTo>
                    <a:pt x="1674" y="2110"/>
                  </a:lnTo>
                  <a:lnTo>
                    <a:pt x="1680" y="2136"/>
                  </a:lnTo>
                  <a:lnTo>
                    <a:pt x="1685" y="2164"/>
                  </a:lnTo>
                  <a:lnTo>
                    <a:pt x="1685" y="2164"/>
                  </a:lnTo>
                  <a:lnTo>
                    <a:pt x="1691" y="2136"/>
                  </a:lnTo>
                  <a:lnTo>
                    <a:pt x="1699" y="2108"/>
                  </a:lnTo>
                  <a:lnTo>
                    <a:pt x="1722" y="2027"/>
                  </a:lnTo>
                  <a:lnTo>
                    <a:pt x="1768" y="2027"/>
                  </a:lnTo>
                  <a:lnTo>
                    <a:pt x="1791" y="2108"/>
                  </a:lnTo>
                  <a:lnTo>
                    <a:pt x="1791" y="2108"/>
                  </a:lnTo>
                  <a:lnTo>
                    <a:pt x="1798" y="2135"/>
                  </a:lnTo>
                  <a:lnTo>
                    <a:pt x="1804" y="2165"/>
                  </a:lnTo>
                  <a:lnTo>
                    <a:pt x="1804" y="2165"/>
                  </a:lnTo>
                  <a:lnTo>
                    <a:pt x="1810" y="2139"/>
                  </a:lnTo>
                  <a:lnTo>
                    <a:pt x="1817" y="2108"/>
                  </a:lnTo>
                  <a:lnTo>
                    <a:pt x="1836" y="2027"/>
                  </a:lnTo>
                  <a:close/>
                  <a:moveTo>
                    <a:pt x="2002" y="2021"/>
                  </a:moveTo>
                  <a:lnTo>
                    <a:pt x="2002" y="2021"/>
                  </a:lnTo>
                  <a:lnTo>
                    <a:pt x="1992" y="2022"/>
                  </a:lnTo>
                  <a:lnTo>
                    <a:pt x="1981" y="2024"/>
                  </a:lnTo>
                  <a:lnTo>
                    <a:pt x="1971" y="2027"/>
                  </a:lnTo>
                  <a:lnTo>
                    <a:pt x="1962" y="2030"/>
                  </a:lnTo>
                  <a:lnTo>
                    <a:pt x="1953" y="2035"/>
                  </a:lnTo>
                  <a:lnTo>
                    <a:pt x="1945" y="2041"/>
                  </a:lnTo>
                  <a:lnTo>
                    <a:pt x="1937" y="2047"/>
                  </a:lnTo>
                  <a:lnTo>
                    <a:pt x="1930" y="2054"/>
                  </a:lnTo>
                  <a:lnTo>
                    <a:pt x="1924" y="2062"/>
                  </a:lnTo>
                  <a:lnTo>
                    <a:pt x="1918" y="2071"/>
                  </a:lnTo>
                  <a:lnTo>
                    <a:pt x="1913" y="2081"/>
                  </a:lnTo>
                  <a:lnTo>
                    <a:pt x="1909" y="2091"/>
                  </a:lnTo>
                  <a:lnTo>
                    <a:pt x="1906" y="2102"/>
                  </a:lnTo>
                  <a:lnTo>
                    <a:pt x="1903" y="2114"/>
                  </a:lnTo>
                  <a:lnTo>
                    <a:pt x="1902" y="2125"/>
                  </a:lnTo>
                  <a:lnTo>
                    <a:pt x="1902" y="2138"/>
                  </a:lnTo>
                  <a:lnTo>
                    <a:pt x="1902" y="2138"/>
                  </a:lnTo>
                  <a:lnTo>
                    <a:pt x="1902" y="2150"/>
                  </a:lnTo>
                  <a:lnTo>
                    <a:pt x="1903" y="2163"/>
                  </a:lnTo>
                  <a:lnTo>
                    <a:pt x="1906" y="2174"/>
                  </a:lnTo>
                  <a:lnTo>
                    <a:pt x="1909" y="2185"/>
                  </a:lnTo>
                  <a:lnTo>
                    <a:pt x="1913" y="2194"/>
                  </a:lnTo>
                  <a:lnTo>
                    <a:pt x="1918" y="2204"/>
                  </a:lnTo>
                  <a:lnTo>
                    <a:pt x="1924" y="2213"/>
                  </a:lnTo>
                  <a:lnTo>
                    <a:pt x="1930" y="2221"/>
                  </a:lnTo>
                  <a:lnTo>
                    <a:pt x="1937" y="2229"/>
                  </a:lnTo>
                  <a:lnTo>
                    <a:pt x="1945" y="2235"/>
                  </a:lnTo>
                  <a:lnTo>
                    <a:pt x="1953" y="2241"/>
                  </a:lnTo>
                  <a:lnTo>
                    <a:pt x="1962" y="2245"/>
                  </a:lnTo>
                  <a:lnTo>
                    <a:pt x="1971" y="2249"/>
                  </a:lnTo>
                  <a:lnTo>
                    <a:pt x="1981" y="2252"/>
                  </a:lnTo>
                  <a:lnTo>
                    <a:pt x="1992" y="2253"/>
                  </a:lnTo>
                  <a:lnTo>
                    <a:pt x="2002" y="2254"/>
                  </a:lnTo>
                  <a:lnTo>
                    <a:pt x="2002" y="2254"/>
                  </a:lnTo>
                  <a:lnTo>
                    <a:pt x="2013" y="2253"/>
                  </a:lnTo>
                  <a:lnTo>
                    <a:pt x="2024" y="2252"/>
                  </a:lnTo>
                  <a:lnTo>
                    <a:pt x="2034" y="2249"/>
                  </a:lnTo>
                  <a:lnTo>
                    <a:pt x="2043" y="2245"/>
                  </a:lnTo>
                  <a:lnTo>
                    <a:pt x="2052" y="2241"/>
                  </a:lnTo>
                  <a:lnTo>
                    <a:pt x="2061" y="2235"/>
                  </a:lnTo>
                  <a:lnTo>
                    <a:pt x="2068" y="2229"/>
                  </a:lnTo>
                  <a:lnTo>
                    <a:pt x="2075" y="2221"/>
                  </a:lnTo>
                  <a:lnTo>
                    <a:pt x="2081" y="2213"/>
                  </a:lnTo>
                  <a:lnTo>
                    <a:pt x="2087" y="2204"/>
                  </a:lnTo>
                  <a:lnTo>
                    <a:pt x="2091" y="2194"/>
                  </a:lnTo>
                  <a:lnTo>
                    <a:pt x="2096" y="2185"/>
                  </a:lnTo>
                  <a:lnTo>
                    <a:pt x="2099" y="2174"/>
                  </a:lnTo>
                  <a:lnTo>
                    <a:pt x="2101" y="2163"/>
                  </a:lnTo>
                  <a:lnTo>
                    <a:pt x="2104" y="2150"/>
                  </a:lnTo>
                  <a:lnTo>
                    <a:pt x="2104" y="2138"/>
                  </a:lnTo>
                  <a:lnTo>
                    <a:pt x="2104" y="2138"/>
                  </a:lnTo>
                  <a:lnTo>
                    <a:pt x="2104" y="2125"/>
                  </a:lnTo>
                  <a:lnTo>
                    <a:pt x="2101" y="2114"/>
                  </a:lnTo>
                  <a:lnTo>
                    <a:pt x="2099" y="2102"/>
                  </a:lnTo>
                  <a:lnTo>
                    <a:pt x="2096" y="2091"/>
                  </a:lnTo>
                  <a:lnTo>
                    <a:pt x="2091" y="2081"/>
                  </a:lnTo>
                  <a:lnTo>
                    <a:pt x="2087" y="2071"/>
                  </a:lnTo>
                  <a:lnTo>
                    <a:pt x="2081" y="2062"/>
                  </a:lnTo>
                  <a:lnTo>
                    <a:pt x="2075" y="2054"/>
                  </a:lnTo>
                  <a:lnTo>
                    <a:pt x="2068" y="2047"/>
                  </a:lnTo>
                  <a:lnTo>
                    <a:pt x="2061" y="2041"/>
                  </a:lnTo>
                  <a:lnTo>
                    <a:pt x="2052" y="2035"/>
                  </a:lnTo>
                  <a:lnTo>
                    <a:pt x="2043" y="2030"/>
                  </a:lnTo>
                  <a:lnTo>
                    <a:pt x="2034" y="2027"/>
                  </a:lnTo>
                  <a:lnTo>
                    <a:pt x="2024" y="2024"/>
                  </a:lnTo>
                  <a:lnTo>
                    <a:pt x="2013" y="2022"/>
                  </a:lnTo>
                  <a:lnTo>
                    <a:pt x="2002" y="2021"/>
                  </a:lnTo>
                  <a:lnTo>
                    <a:pt x="2002" y="2021"/>
                  </a:lnTo>
                  <a:close/>
                  <a:moveTo>
                    <a:pt x="2002" y="2202"/>
                  </a:moveTo>
                  <a:lnTo>
                    <a:pt x="2002" y="2202"/>
                  </a:lnTo>
                  <a:lnTo>
                    <a:pt x="1992" y="2201"/>
                  </a:lnTo>
                  <a:lnTo>
                    <a:pt x="1984" y="2198"/>
                  </a:lnTo>
                  <a:lnTo>
                    <a:pt x="1977" y="2192"/>
                  </a:lnTo>
                  <a:lnTo>
                    <a:pt x="1970" y="2185"/>
                  </a:lnTo>
                  <a:lnTo>
                    <a:pt x="1964" y="2176"/>
                  </a:lnTo>
                  <a:lnTo>
                    <a:pt x="1960" y="2165"/>
                  </a:lnTo>
                  <a:lnTo>
                    <a:pt x="1958" y="2151"/>
                  </a:lnTo>
                  <a:lnTo>
                    <a:pt x="1958" y="2138"/>
                  </a:lnTo>
                  <a:lnTo>
                    <a:pt x="1958" y="2138"/>
                  </a:lnTo>
                  <a:lnTo>
                    <a:pt x="1958" y="2124"/>
                  </a:lnTo>
                  <a:lnTo>
                    <a:pt x="1960" y="2112"/>
                  </a:lnTo>
                  <a:lnTo>
                    <a:pt x="1964" y="2101"/>
                  </a:lnTo>
                  <a:lnTo>
                    <a:pt x="1970" y="2091"/>
                  </a:lnTo>
                  <a:lnTo>
                    <a:pt x="1977" y="2083"/>
                  </a:lnTo>
                  <a:lnTo>
                    <a:pt x="1984" y="2078"/>
                  </a:lnTo>
                  <a:lnTo>
                    <a:pt x="1992" y="2074"/>
                  </a:lnTo>
                  <a:lnTo>
                    <a:pt x="2002" y="2073"/>
                  </a:lnTo>
                  <a:lnTo>
                    <a:pt x="2002" y="2073"/>
                  </a:lnTo>
                  <a:lnTo>
                    <a:pt x="2012" y="2074"/>
                  </a:lnTo>
                  <a:lnTo>
                    <a:pt x="2021" y="2078"/>
                  </a:lnTo>
                  <a:lnTo>
                    <a:pt x="2029" y="2083"/>
                  </a:lnTo>
                  <a:lnTo>
                    <a:pt x="2035" y="2091"/>
                  </a:lnTo>
                  <a:lnTo>
                    <a:pt x="2041" y="2101"/>
                  </a:lnTo>
                  <a:lnTo>
                    <a:pt x="2044" y="2112"/>
                  </a:lnTo>
                  <a:lnTo>
                    <a:pt x="2046" y="2124"/>
                  </a:lnTo>
                  <a:lnTo>
                    <a:pt x="2047" y="2138"/>
                  </a:lnTo>
                  <a:lnTo>
                    <a:pt x="2047" y="2138"/>
                  </a:lnTo>
                  <a:lnTo>
                    <a:pt x="2046" y="2151"/>
                  </a:lnTo>
                  <a:lnTo>
                    <a:pt x="2044" y="2165"/>
                  </a:lnTo>
                  <a:lnTo>
                    <a:pt x="2041" y="2176"/>
                  </a:lnTo>
                  <a:lnTo>
                    <a:pt x="2035" y="2185"/>
                  </a:lnTo>
                  <a:lnTo>
                    <a:pt x="2029" y="2192"/>
                  </a:lnTo>
                  <a:lnTo>
                    <a:pt x="2021" y="2198"/>
                  </a:lnTo>
                  <a:lnTo>
                    <a:pt x="2012" y="2201"/>
                  </a:lnTo>
                  <a:lnTo>
                    <a:pt x="2002" y="2202"/>
                  </a:lnTo>
                  <a:lnTo>
                    <a:pt x="2002" y="2202"/>
                  </a:lnTo>
                  <a:close/>
                  <a:moveTo>
                    <a:pt x="837" y="2100"/>
                  </a:moveTo>
                  <a:lnTo>
                    <a:pt x="904" y="2249"/>
                  </a:lnTo>
                  <a:lnTo>
                    <a:pt x="843" y="2249"/>
                  </a:lnTo>
                  <a:lnTo>
                    <a:pt x="797" y="2146"/>
                  </a:lnTo>
                  <a:lnTo>
                    <a:pt x="767" y="2182"/>
                  </a:lnTo>
                  <a:lnTo>
                    <a:pt x="767" y="2249"/>
                  </a:lnTo>
                  <a:lnTo>
                    <a:pt x="713" y="2249"/>
                  </a:lnTo>
                  <a:lnTo>
                    <a:pt x="713" y="1962"/>
                  </a:lnTo>
                  <a:lnTo>
                    <a:pt x="767" y="1934"/>
                  </a:lnTo>
                  <a:lnTo>
                    <a:pt x="767" y="2112"/>
                  </a:lnTo>
                  <a:lnTo>
                    <a:pt x="767" y="2112"/>
                  </a:lnTo>
                  <a:lnTo>
                    <a:pt x="788" y="2083"/>
                  </a:lnTo>
                  <a:lnTo>
                    <a:pt x="832" y="2027"/>
                  </a:lnTo>
                  <a:lnTo>
                    <a:pt x="896" y="2027"/>
                  </a:lnTo>
                  <a:lnTo>
                    <a:pt x="837" y="2100"/>
                  </a:lnTo>
                  <a:close/>
                  <a:moveTo>
                    <a:pt x="1097" y="2249"/>
                  </a:moveTo>
                  <a:lnTo>
                    <a:pt x="1042" y="2249"/>
                  </a:lnTo>
                  <a:lnTo>
                    <a:pt x="1042" y="2027"/>
                  </a:lnTo>
                  <a:lnTo>
                    <a:pt x="1097" y="2027"/>
                  </a:lnTo>
                  <a:lnTo>
                    <a:pt x="1097" y="2046"/>
                  </a:lnTo>
                  <a:lnTo>
                    <a:pt x="1097" y="2046"/>
                  </a:lnTo>
                  <a:lnTo>
                    <a:pt x="1103" y="2040"/>
                  </a:lnTo>
                  <a:lnTo>
                    <a:pt x="1108" y="2036"/>
                  </a:lnTo>
                  <a:lnTo>
                    <a:pt x="1115" y="2031"/>
                  </a:lnTo>
                  <a:lnTo>
                    <a:pt x="1121" y="2028"/>
                  </a:lnTo>
                  <a:lnTo>
                    <a:pt x="1129" y="2026"/>
                  </a:lnTo>
                  <a:lnTo>
                    <a:pt x="1137" y="2024"/>
                  </a:lnTo>
                  <a:lnTo>
                    <a:pt x="1144" y="2022"/>
                  </a:lnTo>
                  <a:lnTo>
                    <a:pt x="1153" y="2021"/>
                  </a:lnTo>
                  <a:lnTo>
                    <a:pt x="1153" y="2021"/>
                  </a:lnTo>
                  <a:lnTo>
                    <a:pt x="1163" y="2022"/>
                  </a:lnTo>
                  <a:lnTo>
                    <a:pt x="1172" y="2024"/>
                  </a:lnTo>
                  <a:lnTo>
                    <a:pt x="1180" y="2026"/>
                  </a:lnTo>
                  <a:lnTo>
                    <a:pt x="1189" y="2028"/>
                  </a:lnTo>
                  <a:lnTo>
                    <a:pt x="1195" y="2032"/>
                  </a:lnTo>
                  <a:lnTo>
                    <a:pt x="1202" y="2037"/>
                  </a:lnTo>
                  <a:lnTo>
                    <a:pt x="1208" y="2041"/>
                  </a:lnTo>
                  <a:lnTo>
                    <a:pt x="1214" y="2048"/>
                  </a:lnTo>
                  <a:lnTo>
                    <a:pt x="1218" y="2054"/>
                  </a:lnTo>
                  <a:lnTo>
                    <a:pt x="1223" y="2062"/>
                  </a:lnTo>
                  <a:lnTo>
                    <a:pt x="1226" y="2070"/>
                  </a:lnTo>
                  <a:lnTo>
                    <a:pt x="1229" y="2080"/>
                  </a:lnTo>
                  <a:lnTo>
                    <a:pt x="1232" y="2090"/>
                  </a:lnTo>
                  <a:lnTo>
                    <a:pt x="1233" y="2100"/>
                  </a:lnTo>
                  <a:lnTo>
                    <a:pt x="1234" y="2111"/>
                  </a:lnTo>
                  <a:lnTo>
                    <a:pt x="1235" y="2123"/>
                  </a:lnTo>
                  <a:lnTo>
                    <a:pt x="1235" y="2249"/>
                  </a:lnTo>
                  <a:lnTo>
                    <a:pt x="1180" y="2249"/>
                  </a:lnTo>
                  <a:lnTo>
                    <a:pt x="1180" y="2126"/>
                  </a:lnTo>
                  <a:lnTo>
                    <a:pt x="1180" y="2126"/>
                  </a:lnTo>
                  <a:lnTo>
                    <a:pt x="1179" y="2114"/>
                  </a:lnTo>
                  <a:lnTo>
                    <a:pt x="1178" y="2102"/>
                  </a:lnTo>
                  <a:lnTo>
                    <a:pt x="1174" y="2093"/>
                  </a:lnTo>
                  <a:lnTo>
                    <a:pt x="1170" y="2085"/>
                  </a:lnTo>
                  <a:lnTo>
                    <a:pt x="1164" y="2080"/>
                  </a:lnTo>
                  <a:lnTo>
                    <a:pt x="1158" y="2075"/>
                  </a:lnTo>
                  <a:lnTo>
                    <a:pt x="1149" y="2073"/>
                  </a:lnTo>
                  <a:lnTo>
                    <a:pt x="1139" y="2072"/>
                  </a:lnTo>
                  <a:lnTo>
                    <a:pt x="1139" y="2072"/>
                  </a:lnTo>
                  <a:lnTo>
                    <a:pt x="1130" y="2073"/>
                  </a:lnTo>
                  <a:lnTo>
                    <a:pt x="1121" y="2075"/>
                  </a:lnTo>
                  <a:lnTo>
                    <a:pt x="1114" y="2080"/>
                  </a:lnTo>
                  <a:lnTo>
                    <a:pt x="1108" y="2086"/>
                  </a:lnTo>
                  <a:lnTo>
                    <a:pt x="1104" y="2093"/>
                  </a:lnTo>
                  <a:lnTo>
                    <a:pt x="1100" y="2103"/>
                  </a:lnTo>
                  <a:lnTo>
                    <a:pt x="1098" y="2114"/>
                  </a:lnTo>
                  <a:lnTo>
                    <a:pt x="1097" y="2126"/>
                  </a:lnTo>
                  <a:lnTo>
                    <a:pt x="1097" y="2249"/>
                  </a:lnTo>
                  <a:close/>
                  <a:moveTo>
                    <a:pt x="1408" y="2042"/>
                  </a:moveTo>
                  <a:lnTo>
                    <a:pt x="1408" y="2042"/>
                  </a:lnTo>
                  <a:lnTo>
                    <a:pt x="1403" y="2038"/>
                  </a:lnTo>
                  <a:lnTo>
                    <a:pt x="1397" y="2033"/>
                  </a:lnTo>
                  <a:lnTo>
                    <a:pt x="1392" y="2030"/>
                  </a:lnTo>
                  <a:lnTo>
                    <a:pt x="1385" y="2027"/>
                  </a:lnTo>
                  <a:lnTo>
                    <a:pt x="1378" y="2025"/>
                  </a:lnTo>
                  <a:lnTo>
                    <a:pt x="1372" y="2024"/>
                  </a:lnTo>
                  <a:lnTo>
                    <a:pt x="1365" y="2022"/>
                  </a:lnTo>
                  <a:lnTo>
                    <a:pt x="1359" y="2021"/>
                  </a:lnTo>
                  <a:lnTo>
                    <a:pt x="1359" y="2021"/>
                  </a:lnTo>
                  <a:lnTo>
                    <a:pt x="1349" y="2022"/>
                  </a:lnTo>
                  <a:lnTo>
                    <a:pt x="1340" y="2024"/>
                  </a:lnTo>
                  <a:lnTo>
                    <a:pt x="1331" y="2026"/>
                  </a:lnTo>
                  <a:lnTo>
                    <a:pt x="1322" y="2030"/>
                  </a:lnTo>
                  <a:lnTo>
                    <a:pt x="1314" y="2033"/>
                  </a:lnTo>
                  <a:lnTo>
                    <a:pt x="1308" y="2039"/>
                  </a:lnTo>
                  <a:lnTo>
                    <a:pt x="1301" y="2046"/>
                  </a:lnTo>
                  <a:lnTo>
                    <a:pt x="1295" y="2052"/>
                  </a:lnTo>
                  <a:lnTo>
                    <a:pt x="1289" y="2060"/>
                  </a:lnTo>
                  <a:lnTo>
                    <a:pt x="1285" y="2069"/>
                  </a:lnTo>
                  <a:lnTo>
                    <a:pt x="1280" y="2078"/>
                  </a:lnTo>
                  <a:lnTo>
                    <a:pt x="1277" y="2089"/>
                  </a:lnTo>
                  <a:lnTo>
                    <a:pt x="1275" y="2099"/>
                  </a:lnTo>
                  <a:lnTo>
                    <a:pt x="1273" y="2111"/>
                  </a:lnTo>
                  <a:lnTo>
                    <a:pt x="1271" y="2123"/>
                  </a:lnTo>
                  <a:lnTo>
                    <a:pt x="1271" y="2135"/>
                  </a:lnTo>
                  <a:lnTo>
                    <a:pt x="1271" y="2135"/>
                  </a:lnTo>
                  <a:lnTo>
                    <a:pt x="1271" y="2149"/>
                  </a:lnTo>
                  <a:lnTo>
                    <a:pt x="1273" y="2161"/>
                  </a:lnTo>
                  <a:lnTo>
                    <a:pt x="1275" y="2174"/>
                  </a:lnTo>
                  <a:lnTo>
                    <a:pt x="1277" y="2186"/>
                  </a:lnTo>
                  <a:lnTo>
                    <a:pt x="1280" y="2196"/>
                  </a:lnTo>
                  <a:lnTo>
                    <a:pt x="1285" y="2206"/>
                  </a:lnTo>
                  <a:lnTo>
                    <a:pt x="1289" y="2214"/>
                  </a:lnTo>
                  <a:lnTo>
                    <a:pt x="1295" y="2222"/>
                  </a:lnTo>
                  <a:lnTo>
                    <a:pt x="1300" y="2230"/>
                  </a:lnTo>
                  <a:lnTo>
                    <a:pt x="1307" y="2235"/>
                  </a:lnTo>
                  <a:lnTo>
                    <a:pt x="1313" y="2241"/>
                  </a:lnTo>
                  <a:lnTo>
                    <a:pt x="1321" y="2245"/>
                  </a:lnTo>
                  <a:lnTo>
                    <a:pt x="1330" y="2249"/>
                  </a:lnTo>
                  <a:lnTo>
                    <a:pt x="1339" y="2252"/>
                  </a:lnTo>
                  <a:lnTo>
                    <a:pt x="1348" y="2253"/>
                  </a:lnTo>
                  <a:lnTo>
                    <a:pt x="1357" y="2254"/>
                  </a:lnTo>
                  <a:lnTo>
                    <a:pt x="1357" y="2254"/>
                  </a:lnTo>
                  <a:lnTo>
                    <a:pt x="1364" y="2253"/>
                  </a:lnTo>
                  <a:lnTo>
                    <a:pt x="1372" y="2252"/>
                  </a:lnTo>
                  <a:lnTo>
                    <a:pt x="1378" y="2251"/>
                  </a:lnTo>
                  <a:lnTo>
                    <a:pt x="1385" y="2249"/>
                  </a:lnTo>
                  <a:lnTo>
                    <a:pt x="1391" y="2245"/>
                  </a:lnTo>
                  <a:lnTo>
                    <a:pt x="1397" y="2242"/>
                  </a:lnTo>
                  <a:lnTo>
                    <a:pt x="1403" y="2238"/>
                  </a:lnTo>
                  <a:lnTo>
                    <a:pt x="1408" y="2232"/>
                  </a:lnTo>
                  <a:lnTo>
                    <a:pt x="1408" y="2238"/>
                  </a:lnTo>
                  <a:lnTo>
                    <a:pt x="1408" y="2238"/>
                  </a:lnTo>
                  <a:lnTo>
                    <a:pt x="1408" y="2246"/>
                  </a:lnTo>
                  <a:lnTo>
                    <a:pt x="1407" y="2256"/>
                  </a:lnTo>
                  <a:lnTo>
                    <a:pt x="1404" y="2266"/>
                  </a:lnTo>
                  <a:lnTo>
                    <a:pt x="1402" y="2271"/>
                  </a:lnTo>
                  <a:lnTo>
                    <a:pt x="1399" y="2275"/>
                  </a:lnTo>
                  <a:lnTo>
                    <a:pt x="1395" y="2279"/>
                  </a:lnTo>
                  <a:lnTo>
                    <a:pt x="1391" y="2284"/>
                  </a:lnTo>
                  <a:lnTo>
                    <a:pt x="1385" y="2287"/>
                  </a:lnTo>
                  <a:lnTo>
                    <a:pt x="1378" y="2290"/>
                  </a:lnTo>
                  <a:lnTo>
                    <a:pt x="1370" y="2293"/>
                  </a:lnTo>
                  <a:lnTo>
                    <a:pt x="1361" y="2295"/>
                  </a:lnTo>
                  <a:lnTo>
                    <a:pt x="1350" y="2296"/>
                  </a:lnTo>
                  <a:lnTo>
                    <a:pt x="1337" y="2296"/>
                  </a:lnTo>
                  <a:lnTo>
                    <a:pt x="1334" y="2296"/>
                  </a:lnTo>
                  <a:lnTo>
                    <a:pt x="1354" y="2339"/>
                  </a:lnTo>
                  <a:lnTo>
                    <a:pt x="1355" y="2339"/>
                  </a:lnTo>
                  <a:lnTo>
                    <a:pt x="1355" y="2339"/>
                  </a:lnTo>
                  <a:lnTo>
                    <a:pt x="1369" y="2339"/>
                  </a:lnTo>
                  <a:lnTo>
                    <a:pt x="1381" y="2338"/>
                  </a:lnTo>
                  <a:lnTo>
                    <a:pt x="1392" y="2335"/>
                  </a:lnTo>
                  <a:lnTo>
                    <a:pt x="1403" y="2332"/>
                  </a:lnTo>
                  <a:lnTo>
                    <a:pt x="1413" y="2328"/>
                  </a:lnTo>
                  <a:lnTo>
                    <a:pt x="1421" y="2324"/>
                  </a:lnTo>
                  <a:lnTo>
                    <a:pt x="1429" y="2318"/>
                  </a:lnTo>
                  <a:lnTo>
                    <a:pt x="1436" y="2311"/>
                  </a:lnTo>
                  <a:lnTo>
                    <a:pt x="1442" y="2304"/>
                  </a:lnTo>
                  <a:lnTo>
                    <a:pt x="1448" y="2296"/>
                  </a:lnTo>
                  <a:lnTo>
                    <a:pt x="1452" y="2286"/>
                  </a:lnTo>
                  <a:lnTo>
                    <a:pt x="1456" y="2276"/>
                  </a:lnTo>
                  <a:lnTo>
                    <a:pt x="1459" y="2266"/>
                  </a:lnTo>
                  <a:lnTo>
                    <a:pt x="1461" y="2254"/>
                  </a:lnTo>
                  <a:lnTo>
                    <a:pt x="1462" y="2242"/>
                  </a:lnTo>
                  <a:lnTo>
                    <a:pt x="1462" y="2229"/>
                  </a:lnTo>
                  <a:lnTo>
                    <a:pt x="1462" y="2027"/>
                  </a:lnTo>
                  <a:lnTo>
                    <a:pt x="1408" y="2027"/>
                  </a:lnTo>
                  <a:lnTo>
                    <a:pt x="1408" y="2042"/>
                  </a:lnTo>
                  <a:close/>
                  <a:moveTo>
                    <a:pt x="1408" y="2094"/>
                  </a:moveTo>
                  <a:lnTo>
                    <a:pt x="1408" y="2181"/>
                  </a:lnTo>
                  <a:lnTo>
                    <a:pt x="1408" y="2181"/>
                  </a:lnTo>
                  <a:lnTo>
                    <a:pt x="1401" y="2189"/>
                  </a:lnTo>
                  <a:lnTo>
                    <a:pt x="1393" y="2197"/>
                  </a:lnTo>
                  <a:lnTo>
                    <a:pt x="1387" y="2199"/>
                  </a:lnTo>
                  <a:lnTo>
                    <a:pt x="1382" y="2201"/>
                  </a:lnTo>
                  <a:lnTo>
                    <a:pt x="1376" y="2202"/>
                  </a:lnTo>
                  <a:lnTo>
                    <a:pt x="1369" y="2203"/>
                  </a:lnTo>
                  <a:lnTo>
                    <a:pt x="1369" y="2203"/>
                  </a:lnTo>
                  <a:lnTo>
                    <a:pt x="1362" y="2202"/>
                  </a:lnTo>
                  <a:lnTo>
                    <a:pt x="1354" y="2200"/>
                  </a:lnTo>
                  <a:lnTo>
                    <a:pt x="1348" y="2197"/>
                  </a:lnTo>
                  <a:lnTo>
                    <a:pt x="1341" y="2190"/>
                  </a:lnTo>
                  <a:lnTo>
                    <a:pt x="1335" y="2181"/>
                  </a:lnTo>
                  <a:lnTo>
                    <a:pt x="1331" y="2169"/>
                  </a:lnTo>
                  <a:lnTo>
                    <a:pt x="1329" y="2154"/>
                  </a:lnTo>
                  <a:lnTo>
                    <a:pt x="1328" y="2134"/>
                  </a:lnTo>
                  <a:lnTo>
                    <a:pt x="1328" y="2134"/>
                  </a:lnTo>
                  <a:lnTo>
                    <a:pt x="1329" y="2117"/>
                  </a:lnTo>
                  <a:lnTo>
                    <a:pt x="1331" y="2103"/>
                  </a:lnTo>
                  <a:lnTo>
                    <a:pt x="1335" y="2092"/>
                  </a:lnTo>
                  <a:lnTo>
                    <a:pt x="1341" y="2084"/>
                  </a:lnTo>
                  <a:lnTo>
                    <a:pt x="1348" y="2079"/>
                  </a:lnTo>
                  <a:lnTo>
                    <a:pt x="1354" y="2074"/>
                  </a:lnTo>
                  <a:lnTo>
                    <a:pt x="1362" y="2073"/>
                  </a:lnTo>
                  <a:lnTo>
                    <a:pt x="1369" y="2072"/>
                  </a:lnTo>
                  <a:lnTo>
                    <a:pt x="1369" y="2072"/>
                  </a:lnTo>
                  <a:lnTo>
                    <a:pt x="1376" y="2073"/>
                  </a:lnTo>
                  <a:lnTo>
                    <a:pt x="1383" y="2074"/>
                  </a:lnTo>
                  <a:lnTo>
                    <a:pt x="1388" y="2076"/>
                  </a:lnTo>
                  <a:lnTo>
                    <a:pt x="1394" y="2080"/>
                  </a:lnTo>
                  <a:lnTo>
                    <a:pt x="1398" y="2083"/>
                  </a:lnTo>
                  <a:lnTo>
                    <a:pt x="1402" y="2086"/>
                  </a:lnTo>
                  <a:lnTo>
                    <a:pt x="1408" y="2094"/>
                  </a:lnTo>
                  <a:lnTo>
                    <a:pt x="1408" y="2094"/>
                  </a:lnTo>
                  <a:close/>
                  <a:moveTo>
                    <a:pt x="938" y="2027"/>
                  </a:moveTo>
                  <a:lnTo>
                    <a:pt x="993" y="2027"/>
                  </a:lnTo>
                  <a:lnTo>
                    <a:pt x="993" y="2123"/>
                  </a:lnTo>
                  <a:lnTo>
                    <a:pt x="993" y="2249"/>
                  </a:lnTo>
                  <a:lnTo>
                    <a:pt x="938" y="2249"/>
                  </a:lnTo>
                  <a:lnTo>
                    <a:pt x="938" y="2027"/>
                  </a:lnTo>
                  <a:close/>
                  <a:moveTo>
                    <a:pt x="993" y="1967"/>
                  </a:moveTo>
                  <a:lnTo>
                    <a:pt x="993" y="1995"/>
                  </a:lnTo>
                  <a:lnTo>
                    <a:pt x="938" y="1995"/>
                  </a:lnTo>
                  <a:lnTo>
                    <a:pt x="938" y="1940"/>
                  </a:lnTo>
                  <a:lnTo>
                    <a:pt x="993" y="1940"/>
                  </a:lnTo>
                  <a:lnTo>
                    <a:pt x="993" y="1967"/>
                  </a:lnTo>
                  <a:close/>
                  <a:moveTo>
                    <a:pt x="2309" y="1962"/>
                  </a:moveTo>
                  <a:lnTo>
                    <a:pt x="2364" y="1934"/>
                  </a:lnTo>
                  <a:lnTo>
                    <a:pt x="2364" y="2127"/>
                  </a:lnTo>
                  <a:lnTo>
                    <a:pt x="2364" y="2249"/>
                  </a:lnTo>
                  <a:lnTo>
                    <a:pt x="2309" y="2249"/>
                  </a:lnTo>
                  <a:lnTo>
                    <a:pt x="2309" y="1962"/>
                  </a:lnTo>
                  <a:close/>
                  <a:moveTo>
                    <a:pt x="397" y="757"/>
                  </a:moveTo>
                  <a:lnTo>
                    <a:pt x="850" y="757"/>
                  </a:lnTo>
                  <a:lnTo>
                    <a:pt x="850" y="495"/>
                  </a:lnTo>
                  <a:lnTo>
                    <a:pt x="397" y="495"/>
                  </a:lnTo>
                  <a:lnTo>
                    <a:pt x="397" y="288"/>
                  </a:lnTo>
                  <a:lnTo>
                    <a:pt x="898" y="288"/>
                  </a:lnTo>
                  <a:lnTo>
                    <a:pt x="732" y="0"/>
                  </a:lnTo>
                  <a:lnTo>
                    <a:pt x="22" y="0"/>
                  </a:lnTo>
                  <a:lnTo>
                    <a:pt x="22" y="1251"/>
                  </a:lnTo>
                  <a:lnTo>
                    <a:pt x="1023" y="1251"/>
                  </a:lnTo>
                  <a:lnTo>
                    <a:pt x="1023" y="963"/>
                  </a:lnTo>
                  <a:lnTo>
                    <a:pt x="397" y="963"/>
                  </a:lnTo>
                  <a:lnTo>
                    <a:pt x="397" y="757"/>
                  </a:lnTo>
                  <a:close/>
                  <a:moveTo>
                    <a:pt x="1690" y="0"/>
                  </a:moveTo>
                  <a:lnTo>
                    <a:pt x="1477" y="409"/>
                  </a:lnTo>
                  <a:lnTo>
                    <a:pt x="1265" y="0"/>
                  </a:lnTo>
                  <a:lnTo>
                    <a:pt x="850" y="0"/>
                  </a:lnTo>
                  <a:lnTo>
                    <a:pt x="1287" y="757"/>
                  </a:lnTo>
                  <a:lnTo>
                    <a:pt x="1287" y="1251"/>
                  </a:lnTo>
                  <a:lnTo>
                    <a:pt x="1661" y="1251"/>
                  </a:lnTo>
                  <a:lnTo>
                    <a:pt x="1661" y="757"/>
                  </a:lnTo>
                  <a:lnTo>
                    <a:pt x="2099" y="0"/>
                  </a:lnTo>
                  <a:lnTo>
                    <a:pt x="169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012" dirty="0"/>
            </a:p>
          </p:txBody>
        </p:sp>
      </p:grpSp>
    </p:spTree>
    <p:extLst>
      <p:ext uri="{BB962C8B-B14F-4D97-AF65-F5344CB8AC3E}">
        <p14:creationId xmlns:p14="http://schemas.microsoft.com/office/powerpoint/2010/main" val="3218071646"/>
      </p:ext>
    </p:extLst>
  </p:cSld>
  <p:clrMapOvr>
    <a:masterClrMapping/>
  </p:clrMapOvr>
  <p:extLst>
    <p:ext uri="{DCECCB84-F9BA-43D5-87BE-67443E8EF086}">
      <p15:sldGuideLst xmlns:p15="http://schemas.microsoft.com/office/powerpoint/2012/main">
        <p15:guide id="1" pos="7335">
          <p15:clr>
            <a:srgbClr val="FBAE40"/>
          </p15:clr>
        </p15:guide>
        <p15:guide id="2" orient="horz" pos="2160">
          <p15:clr>
            <a:srgbClr val="FBAE40"/>
          </p15:clr>
        </p15:guide>
        <p15:guide id="3" orient="horz" pos="411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Disposition personnalisée">
    <p:spTree>
      <p:nvGrpSpPr>
        <p:cNvPr id="1" name=""/>
        <p:cNvGrpSpPr/>
        <p:nvPr/>
      </p:nvGrpSpPr>
      <p:grpSpPr>
        <a:xfrm>
          <a:off x="0" y="0"/>
          <a:ext cx="0" cy="0"/>
          <a:chOff x="0" y="0"/>
          <a:chExt cx="0" cy="0"/>
        </a:xfrm>
      </p:grpSpPr>
      <p:graphicFrame>
        <p:nvGraphicFramePr>
          <p:cNvPr id="6" name="Objet 5" hidden="1">
            <a:extLst>
              <a:ext uri="{FF2B5EF4-FFF2-40B4-BE49-F238E27FC236}">
                <a16:creationId xmlns:a16="http://schemas.microsoft.com/office/drawing/2014/main" id="{2B120323-40D0-4E2D-996A-D56CA692C2D9}"/>
              </a:ext>
            </a:extLst>
          </p:cNvPr>
          <p:cNvGraphicFramePr>
            <a:graphicFrameLocks noChangeAspect="1"/>
          </p:cNvGraphicFramePr>
          <p:nvPr userDrawn="1">
            <p:custDataLst>
              <p:tags r:id="rId1"/>
            </p:custDataLst>
            <p:extLst>
              <p:ext uri="{D42A27DB-BD31-4B8C-83A1-F6EECF244321}">
                <p14:modId xmlns:p14="http://schemas.microsoft.com/office/powerpoint/2010/main" val="372189648"/>
              </p:ext>
            </p:extLst>
          </p:nvPr>
        </p:nvGraphicFramePr>
        <p:xfrm>
          <a:off x="893" y="2294"/>
          <a:ext cx="893" cy="2294"/>
        </p:xfrm>
        <a:graphic>
          <a:graphicData uri="http://schemas.openxmlformats.org/presentationml/2006/ole">
            <mc:AlternateContent xmlns:mc="http://schemas.openxmlformats.org/markup-compatibility/2006">
              <mc:Choice xmlns:v="urn:schemas-microsoft-com:vml" Requires="v">
                <p:oleObj name="think-cell Slide" r:id="rId3" imgW="473" imgH="473" progId="TCLayout.ActiveDocument.1">
                  <p:embed/>
                </p:oleObj>
              </mc:Choice>
              <mc:Fallback>
                <p:oleObj name="think-cell Slide" r:id="rId3" imgW="473" imgH="473" progId="TCLayout.ActiveDocument.1">
                  <p:embed/>
                  <p:pic>
                    <p:nvPicPr>
                      <p:cNvPr id="6" name="Objet 5" hidden="1">
                        <a:extLst>
                          <a:ext uri="{FF2B5EF4-FFF2-40B4-BE49-F238E27FC236}">
                            <a16:creationId xmlns:a16="http://schemas.microsoft.com/office/drawing/2014/main" id="{2B120323-40D0-4E2D-996A-D56CA692C2D9}"/>
                          </a:ext>
                        </a:extLst>
                      </p:cNvPr>
                      <p:cNvPicPr/>
                      <p:nvPr/>
                    </p:nvPicPr>
                    <p:blipFill>
                      <a:blip r:embed="rId4"/>
                      <a:stretch>
                        <a:fillRect/>
                      </a:stretch>
                    </p:blipFill>
                    <p:spPr>
                      <a:xfrm>
                        <a:off x="893" y="2294"/>
                        <a:ext cx="893" cy="2294"/>
                      </a:xfrm>
                      <a:prstGeom prst="rect">
                        <a:avLst/>
                      </a:prstGeom>
                    </p:spPr>
                  </p:pic>
                </p:oleObj>
              </mc:Fallback>
            </mc:AlternateContent>
          </a:graphicData>
        </a:graphic>
      </p:graphicFrame>
      <p:grpSp>
        <p:nvGrpSpPr>
          <p:cNvPr id="8" name="Group 4">
            <a:extLst>
              <a:ext uri="{FF2B5EF4-FFF2-40B4-BE49-F238E27FC236}">
                <a16:creationId xmlns:a16="http://schemas.microsoft.com/office/drawing/2014/main" id="{3AFD498C-C825-454A-A0C8-05D54FE01CDF}"/>
              </a:ext>
            </a:extLst>
          </p:cNvPr>
          <p:cNvGrpSpPr>
            <a:grpSpLocks noChangeAspect="1"/>
          </p:cNvGrpSpPr>
          <p:nvPr userDrawn="1"/>
        </p:nvGrpSpPr>
        <p:grpSpPr bwMode="auto">
          <a:xfrm>
            <a:off x="6345704" y="9181394"/>
            <a:ext cx="170468" cy="449439"/>
            <a:chOff x="7110" y="4004"/>
            <a:chExt cx="191" cy="196"/>
          </a:xfrm>
        </p:grpSpPr>
        <p:sp>
          <p:nvSpPr>
            <p:cNvPr id="9" name="Freeform 5">
              <a:extLst>
                <a:ext uri="{FF2B5EF4-FFF2-40B4-BE49-F238E27FC236}">
                  <a16:creationId xmlns:a16="http://schemas.microsoft.com/office/drawing/2014/main" id="{83D4CBBB-A2CA-45EF-A0A7-762031B6390D}"/>
                </a:ext>
              </a:extLst>
            </p:cNvPr>
            <p:cNvSpPr>
              <a:spLocks/>
            </p:cNvSpPr>
            <p:nvPr userDrawn="1"/>
          </p:nvSpPr>
          <p:spPr bwMode="auto">
            <a:xfrm>
              <a:off x="7110" y="4004"/>
              <a:ext cx="191" cy="70"/>
            </a:xfrm>
            <a:custGeom>
              <a:avLst/>
              <a:gdLst>
                <a:gd name="T0" fmla="*/ 191 w 191"/>
                <a:gd name="T1" fmla="*/ 0 h 70"/>
                <a:gd name="T2" fmla="*/ 0 w 191"/>
                <a:gd name="T3" fmla="*/ 70 h 70"/>
                <a:gd name="T4" fmla="*/ 191 w 191"/>
                <a:gd name="T5" fmla="*/ 36 h 70"/>
                <a:gd name="T6" fmla="*/ 191 w 191"/>
                <a:gd name="T7" fmla="*/ 0 h 70"/>
              </a:gdLst>
              <a:ahLst/>
              <a:cxnLst>
                <a:cxn ang="0">
                  <a:pos x="T0" y="T1"/>
                </a:cxn>
                <a:cxn ang="0">
                  <a:pos x="T2" y="T3"/>
                </a:cxn>
                <a:cxn ang="0">
                  <a:pos x="T4" y="T5"/>
                </a:cxn>
                <a:cxn ang="0">
                  <a:pos x="T6" y="T7"/>
                </a:cxn>
              </a:cxnLst>
              <a:rect l="0" t="0" r="r" b="b"/>
              <a:pathLst>
                <a:path w="191" h="70">
                  <a:moveTo>
                    <a:pt x="191" y="0"/>
                  </a:moveTo>
                  <a:lnTo>
                    <a:pt x="0" y="70"/>
                  </a:lnTo>
                  <a:lnTo>
                    <a:pt x="191" y="36"/>
                  </a:lnTo>
                  <a:lnTo>
                    <a:pt x="191"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eaLnBrk="1"/>
              <a:endParaRPr lang="fr-FR" sz="1012" dirty="0"/>
            </a:p>
          </p:txBody>
        </p:sp>
        <p:sp>
          <p:nvSpPr>
            <p:cNvPr id="10" name="Freeform 6">
              <a:extLst>
                <a:ext uri="{FF2B5EF4-FFF2-40B4-BE49-F238E27FC236}">
                  <a16:creationId xmlns:a16="http://schemas.microsoft.com/office/drawing/2014/main" id="{CD2CB676-4839-4F9E-8DD7-50BB2965A0B8}"/>
                </a:ext>
              </a:extLst>
            </p:cNvPr>
            <p:cNvSpPr>
              <a:spLocks/>
            </p:cNvSpPr>
            <p:nvPr userDrawn="1"/>
          </p:nvSpPr>
          <p:spPr bwMode="auto">
            <a:xfrm>
              <a:off x="7111" y="4103"/>
              <a:ext cx="78" cy="97"/>
            </a:xfrm>
            <a:custGeom>
              <a:avLst/>
              <a:gdLst>
                <a:gd name="T0" fmla="*/ 30 w 78"/>
                <a:gd name="T1" fmla="*/ 58 h 97"/>
                <a:gd name="T2" fmla="*/ 65 w 78"/>
                <a:gd name="T3" fmla="*/ 58 h 97"/>
                <a:gd name="T4" fmla="*/ 65 w 78"/>
                <a:gd name="T5" fmla="*/ 38 h 97"/>
                <a:gd name="T6" fmla="*/ 30 w 78"/>
                <a:gd name="T7" fmla="*/ 38 h 97"/>
                <a:gd name="T8" fmla="*/ 30 w 78"/>
                <a:gd name="T9" fmla="*/ 22 h 97"/>
                <a:gd name="T10" fmla="*/ 68 w 78"/>
                <a:gd name="T11" fmla="*/ 22 h 97"/>
                <a:gd name="T12" fmla="*/ 55 w 78"/>
                <a:gd name="T13" fmla="*/ 0 h 97"/>
                <a:gd name="T14" fmla="*/ 0 w 78"/>
                <a:gd name="T15" fmla="*/ 0 h 97"/>
                <a:gd name="T16" fmla="*/ 0 w 78"/>
                <a:gd name="T17" fmla="*/ 97 h 97"/>
                <a:gd name="T18" fmla="*/ 78 w 78"/>
                <a:gd name="T19" fmla="*/ 97 h 97"/>
                <a:gd name="T20" fmla="*/ 78 w 78"/>
                <a:gd name="T21" fmla="*/ 74 h 97"/>
                <a:gd name="T22" fmla="*/ 30 w 78"/>
                <a:gd name="T23" fmla="*/ 74 h 97"/>
                <a:gd name="T24" fmla="*/ 30 w 78"/>
                <a:gd name="T25" fmla="*/ 58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 h="97">
                  <a:moveTo>
                    <a:pt x="30" y="58"/>
                  </a:moveTo>
                  <a:lnTo>
                    <a:pt x="65" y="58"/>
                  </a:lnTo>
                  <a:lnTo>
                    <a:pt x="65" y="38"/>
                  </a:lnTo>
                  <a:lnTo>
                    <a:pt x="30" y="38"/>
                  </a:lnTo>
                  <a:lnTo>
                    <a:pt x="30" y="22"/>
                  </a:lnTo>
                  <a:lnTo>
                    <a:pt x="68" y="22"/>
                  </a:lnTo>
                  <a:lnTo>
                    <a:pt x="55" y="0"/>
                  </a:lnTo>
                  <a:lnTo>
                    <a:pt x="0" y="0"/>
                  </a:lnTo>
                  <a:lnTo>
                    <a:pt x="0" y="97"/>
                  </a:lnTo>
                  <a:lnTo>
                    <a:pt x="78" y="97"/>
                  </a:lnTo>
                  <a:lnTo>
                    <a:pt x="78" y="74"/>
                  </a:lnTo>
                  <a:lnTo>
                    <a:pt x="30" y="74"/>
                  </a:lnTo>
                  <a:lnTo>
                    <a:pt x="30" y="5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eaLnBrk="1"/>
              <a:endParaRPr lang="fr-FR" sz="1012" dirty="0"/>
            </a:p>
          </p:txBody>
        </p:sp>
        <p:sp>
          <p:nvSpPr>
            <p:cNvPr id="11" name="Freeform 7">
              <a:extLst>
                <a:ext uri="{FF2B5EF4-FFF2-40B4-BE49-F238E27FC236}">
                  <a16:creationId xmlns:a16="http://schemas.microsoft.com/office/drawing/2014/main" id="{3C319006-3C8B-49D4-BA7C-9BA67257D774}"/>
                </a:ext>
              </a:extLst>
            </p:cNvPr>
            <p:cNvSpPr>
              <a:spLocks/>
            </p:cNvSpPr>
            <p:nvPr userDrawn="1"/>
          </p:nvSpPr>
          <p:spPr bwMode="auto">
            <a:xfrm>
              <a:off x="7176" y="4103"/>
              <a:ext cx="96" cy="97"/>
            </a:xfrm>
            <a:custGeom>
              <a:avLst/>
              <a:gdLst>
                <a:gd name="T0" fmla="*/ 64 w 96"/>
                <a:gd name="T1" fmla="*/ 0 h 97"/>
                <a:gd name="T2" fmla="*/ 48 w 96"/>
                <a:gd name="T3" fmla="*/ 32 h 97"/>
                <a:gd name="T4" fmla="*/ 32 w 96"/>
                <a:gd name="T5" fmla="*/ 0 h 97"/>
                <a:gd name="T6" fmla="*/ 0 w 96"/>
                <a:gd name="T7" fmla="*/ 0 h 97"/>
                <a:gd name="T8" fmla="*/ 33 w 96"/>
                <a:gd name="T9" fmla="*/ 58 h 97"/>
                <a:gd name="T10" fmla="*/ 33 w 96"/>
                <a:gd name="T11" fmla="*/ 97 h 97"/>
                <a:gd name="T12" fmla="*/ 62 w 96"/>
                <a:gd name="T13" fmla="*/ 97 h 97"/>
                <a:gd name="T14" fmla="*/ 62 w 96"/>
                <a:gd name="T15" fmla="*/ 58 h 97"/>
                <a:gd name="T16" fmla="*/ 96 w 96"/>
                <a:gd name="T17" fmla="*/ 0 h 97"/>
                <a:gd name="T18" fmla="*/ 64 w 96"/>
                <a:gd name="T19" fmla="*/ 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 h="97">
                  <a:moveTo>
                    <a:pt x="64" y="0"/>
                  </a:moveTo>
                  <a:lnTo>
                    <a:pt x="48" y="32"/>
                  </a:lnTo>
                  <a:lnTo>
                    <a:pt x="32" y="0"/>
                  </a:lnTo>
                  <a:lnTo>
                    <a:pt x="0" y="0"/>
                  </a:lnTo>
                  <a:lnTo>
                    <a:pt x="33" y="58"/>
                  </a:lnTo>
                  <a:lnTo>
                    <a:pt x="33" y="97"/>
                  </a:lnTo>
                  <a:lnTo>
                    <a:pt x="62" y="97"/>
                  </a:lnTo>
                  <a:lnTo>
                    <a:pt x="62" y="58"/>
                  </a:lnTo>
                  <a:lnTo>
                    <a:pt x="96" y="0"/>
                  </a:lnTo>
                  <a:lnTo>
                    <a:pt x="64"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eaLnBrk="1"/>
              <a:endParaRPr lang="fr-FR" sz="1012" dirty="0"/>
            </a:p>
          </p:txBody>
        </p:sp>
      </p:grpSp>
      <p:pic>
        <p:nvPicPr>
          <p:cNvPr id="12" name="Picture 2" descr="image001">
            <a:extLst>
              <a:ext uri="{FF2B5EF4-FFF2-40B4-BE49-F238E27FC236}">
                <a16:creationId xmlns:a16="http://schemas.microsoft.com/office/drawing/2014/main" id="{F2A995F4-D5C0-4776-9A8F-4D3F03BAE2F9}"/>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1786" y="0"/>
            <a:ext cx="6856214" cy="990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350094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tandard slide">
    <p:spTree>
      <p:nvGrpSpPr>
        <p:cNvPr id="1" name=""/>
        <p:cNvGrpSpPr/>
        <p:nvPr/>
      </p:nvGrpSpPr>
      <p:grpSpPr>
        <a:xfrm>
          <a:off x="0" y="0"/>
          <a:ext cx="0" cy="0"/>
          <a:chOff x="0" y="0"/>
          <a:chExt cx="0" cy="0"/>
        </a:xfrm>
      </p:grpSpPr>
      <p:graphicFrame>
        <p:nvGraphicFramePr>
          <p:cNvPr id="7" name="Objet 6" hidden="1">
            <a:extLst>
              <a:ext uri="{FF2B5EF4-FFF2-40B4-BE49-F238E27FC236}">
                <a16:creationId xmlns:a16="http://schemas.microsoft.com/office/drawing/2014/main" id="{C372B957-58F6-4B77-A708-6B35FF3A3A30}"/>
              </a:ext>
            </a:extLst>
          </p:cNvPr>
          <p:cNvGraphicFramePr>
            <a:graphicFrameLocks noChangeAspect="1"/>
          </p:cNvGraphicFramePr>
          <p:nvPr userDrawn="1">
            <p:custDataLst>
              <p:tags r:id="rId1"/>
            </p:custDataLst>
            <p:extLst>
              <p:ext uri="{D42A27DB-BD31-4B8C-83A1-F6EECF244321}">
                <p14:modId xmlns:p14="http://schemas.microsoft.com/office/powerpoint/2010/main" val="3929615299"/>
              </p:ext>
            </p:extLst>
          </p:nvPr>
        </p:nvGraphicFramePr>
        <p:xfrm>
          <a:off x="893" y="2294"/>
          <a:ext cx="893" cy="2294"/>
        </p:xfrm>
        <a:graphic>
          <a:graphicData uri="http://schemas.openxmlformats.org/presentationml/2006/ole">
            <mc:AlternateContent xmlns:mc="http://schemas.openxmlformats.org/markup-compatibility/2006">
              <mc:Choice xmlns:v="urn:schemas-microsoft-com:vml" Requires="v">
                <p:oleObj name="think-cell Slide" r:id="rId4" imgW="473" imgH="473" progId="TCLayout.ActiveDocument.1">
                  <p:embed/>
                </p:oleObj>
              </mc:Choice>
              <mc:Fallback>
                <p:oleObj name="think-cell Slide" r:id="rId4" imgW="473" imgH="473" progId="TCLayout.ActiveDocument.1">
                  <p:embed/>
                  <p:pic>
                    <p:nvPicPr>
                      <p:cNvPr id="7" name="Objet 6" hidden="1">
                        <a:extLst>
                          <a:ext uri="{FF2B5EF4-FFF2-40B4-BE49-F238E27FC236}">
                            <a16:creationId xmlns:a16="http://schemas.microsoft.com/office/drawing/2014/main" id="{C372B957-58F6-4B77-A708-6B35FF3A3A30}"/>
                          </a:ext>
                        </a:extLst>
                      </p:cNvPr>
                      <p:cNvPicPr/>
                      <p:nvPr/>
                    </p:nvPicPr>
                    <p:blipFill>
                      <a:blip r:embed="rId5"/>
                      <a:stretch>
                        <a:fillRect/>
                      </a:stretch>
                    </p:blipFill>
                    <p:spPr>
                      <a:xfrm>
                        <a:off x="893" y="2294"/>
                        <a:ext cx="893" cy="2294"/>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E80326DA-9280-4F5A-BD13-93B71F63C0C2}"/>
              </a:ext>
            </a:extLst>
          </p:cNvPr>
          <p:cNvSpPr/>
          <p:nvPr userDrawn="1">
            <p:custDataLst>
              <p:tags r:id="rId2"/>
            </p:custDataLst>
          </p:nvPr>
        </p:nvSpPr>
        <p:spPr>
          <a:xfrm>
            <a:off x="0" y="0"/>
            <a:ext cx="89250" cy="229306"/>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t" anchorCtr="0">
            <a:noAutofit/>
          </a:bodyPr>
          <a:lstStyle/>
          <a:p>
            <a:pPr marL="0" lvl="0" indent="0" algn="ctr" eaLnBrk="1">
              <a:lnSpc>
                <a:spcPct val="85000"/>
              </a:lnSpc>
              <a:spcBef>
                <a:spcPct val="0"/>
              </a:spcBef>
              <a:spcAft>
                <a:spcPct val="0"/>
              </a:spcAft>
            </a:pPr>
            <a:endParaRPr lang="en-US" sz="1349" b="0" i="0" baseline="0" dirty="0">
              <a:solidFill>
                <a:schemeClr val="tx1"/>
              </a:solidFill>
              <a:latin typeface="EYInterstate Light" panose="02000506000000020004" pitchFamily="2" charset="0"/>
              <a:ea typeface="+mj-ea"/>
              <a:cs typeface="Arial" panose="020B0604020202020204" pitchFamily="34" charset="0"/>
              <a:sym typeface="EYInterstate Light" panose="02000506000000020004" pitchFamily="2" charset="0"/>
            </a:endParaRPr>
          </a:p>
        </p:txBody>
      </p:sp>
      <p:sp>
        <p:nvSpPr>
          <p:cNvPr id="2" name="Title 1"/>
          <p:cNvSpPr>
            <a:spLocks noGrp="1"/>
          </p:cNvSpPr>
          <p:nvPr>
            <p:ph type="title"/>
          </p:nvPr>
        </p:nvSpPr>
        <p:spPr>
          <a:xfrm>
            <a:off x="342901" y="424956"/>
            <a:ext cx="6172200" cy="852800"/>
          </a:xfrm>
        </p:spPr>
        <p:txBody>
          <a:bodyPr/>
          <a:lstStyle>
            <a:lvl1pPr>
              <a:defRPr sz="1349">
                <a:solidFill>
                  <a:schemeClr val="bg1"/>
                </a:solidFill>
              </a:defRPr>
            </a:lvl1pPr>
          </a:lstStyle>
          <a:p>
            <a:r>
              <a:rPr lang="en-US" dirty="0"/>
              <a:t>Click to edit Master title style</a:t>
            </a:r>
            <a:endParaRPr lang="en-GB" dirty="0"/>
          </a:p>
        </p:txBody>
      </p:sp>
      <p:sp>
        <p:nvSpPr>
          <p:cNvPr id="12" name="Line 10">
            <a:extLst>
              <a:ext uri="{FF2B5EF4-FFF2-40B4-BE49-F238E27FC236}">
                <a16:creationId xmlns:a16="http://schemas.microsoft.com/office/drawing/2014/main" id="{DA9741B6-D337-4A18-8ECB-FB21A6953E44}"/>
              </a:ext>
            </a:extLst>
          </p:cNvPr>
          <p:cNvSpPr>
            <a:spLocks noChangeShapeType="1"/>
          </p:cNvSpPr>
          <p:nvPr userDrawn="1"/>
        </p:nvSpPr>
        <p:spPr bwMode="auto">
          <a:xfrm>
            <a:off x="342900" y="1311194"/>
            <a:ext cx="6173035"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012" noProof="0" dirty="0">
              <a:solidFill>
                <a:schemeClr val="bg1"/>
              </a:solidFill>
            </a:endParaRPr>
          </a:p>
        </p:txBody>
      </p:sp>
      <p:sp>
        <p:nvSpPr>
          <p:cNvPr id="4" name="Date Placeholder 3">
            <a:extLst>
              <a:ext uri="{FF2B5EF4-FFF2-40B4-BE49-F238E27FC236}">
                <a16:creationId xmlns:a16="http://schemas.microsoft.com/office/drawing/2014/main" id="{148806A2-2AA7-4EC7-8FA5-6DD8E9FC1AD1}"/>
              </a:ext>
            </a:extLst>
          </p:cNvPr>
          <p:cNvSpPr>
            <a:spLocks noGrp="1"/>
          </p:cNvSpPr>
          <p:nvPr>
            <p:ph type="dt" sz="half" idx="10"/>
          </p:nvPr>
        </p:nvSpPr>
        <p:spPr/>
        <p:txBody>
          <a:bodyPr/>
          <a:lstStyle/>
          <a:p>
            <a:r>
              <a:rPr lang="fr-FR"/>
              <a:t>21 août 2019</a:t>
            </a:r>
            <a:endParaRPr lang="en-IN" dirty="0"/>
          </a:p>
        </p:txBody>
      </p:sp>
      <p:sp>
        <p:nvSpPr>
          <p:cNvPr id="5" name="Footer Placeholder 4">
            <a:extLst>
              <a:ext uri="{FF2B5EF4-FFF2-40B4-BE49-F238E27FC236}">
                <a16:creationId xmlns:a16="http://schemas.microsoft.com/office/drawing/2014/main" id="{8C56F6B4-9E49-490D-8FE1-DB9035090F2D}"/>
              </a:ext>
            </a:extLst>
          </p:cNvPr>
          <p:cNvSpPr>
            <a:spLocks noGrp="1"/>
          </p:cNvSpPr>
          <p:nvPr>
            <p:ph type="ftr" sz="quarter" idx="11"/>
          </p:nvPr>
        </p:nvSpPr>
        <p:spPr/>
        <p:txBody>
          <a:bodyPr/>
          <a:lstStyle>
            <a:lvl1pPr>
              <a:defRPr/>
            </a:lvl1pPr>
          </a:lstStyle>
          <a:p>
            <a:r>
              <a:rPr lang="fr-FR" noProof="0" dirty="0"/>
              <a:t>Confidentiel – Tous droits réservés - EY</a:t>
            </a:r>
          </a:p>
        </p:txBody>
      </p:sp>
      <p:sp>
        <p:nvSpPr>
          <p:cNvPr id="6" name="Slide Number Placeholder 5">
            <a:extLst>
              <a:ext uri="{FF2B5EF4-FFF2-40B4-BE49-F238E27FC236}">
                <a16:creationId xmlns:a16="http://schemas.microsoft.com/office/drawing/2014/main" id="{B3C35AEC-478D-4BBF-9883-4CE09EB36AB9}"/>
              </a:ext>
            </a:extLst>
          </p:cNvPr>
          <p:cNvSpPr>
            <a:spLocks noGrp="1"/>
          </p:cNvSpPr>
          <p:nvPr>
            <p:ph type="sldNum" sz="quarter" idx="12"/>
          </p:nvPr>
        </p:nvSpPr>
        <p:spPr/>
        <p:txBody>
          <a:bodyPr/>
          <a:lstStyle/>
          <a:p>
            <a:r>
              <a:rPr lang="en-GB" dirty="0"/>
              <a:t>Page </a:t>
            </a:r>
            <a:fld id="{F1BC30E3-FFE5-4B91-AA19-87A149EBB9EE}" type="slidenum">
              <a:rPr smtClean="0"/>
              <a:pPr/>
              <a:t>‹#›</a:t>
            </a:fld>
            <a:endParaRPr dirty="0"/>
          </a:p>
        </p:txBody>
      </p:sp>
      <p:sp>
        <p:nvSpPr>
          <p:cNvPr id="8" name="Text Placeholder 2">
            <a:extLst>
              <a:ext uri="{FF2B5EF4-FFF2-40B4-BE49-F238E27FC236}">
                <a16:creationId xmlns:a16="http://schemas.microsoft.com/office/drawing/2014/main" id="{AC5F387F-0A77-424D-88D8-FFE5F0CA22D3}"/>
              </a:ext>
            </a:extLst>
          </p:cNvPr>
          <p:cNvSpPr>
            <a:spLocks noGrp="1"/>
          </p:cNvSpPr>
          <p:nvPr>
            <p:ph idx="1"/>
          </p:nvPr>
        </p:nvSpPr>
        <p:spPr>
          <a:xfrm>
            <a:off x="342901" y="1643662"/>
            <a:ext cx="6172200" cy="7146996"/>
          </a:xfrm>
          <a:prstGeom prst="rect">
            <a:avLst/>
          </a:prstGeom>
        </p:spPr>
        <p:txBody>
          <a:bodyPr vert="horz" lIns="0" tIns="0" rIns="0" bIns="0" rtlCol="0" anchor="t" anchorCtr="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15925293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Standard slid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380593A0-4211-460E-B6CF-FE2D9CE6D9CB}"/>
              </a:ext>
            </a:extLst>
          </p:cNvPr>
          <p:cNvSpPr>
            <a:spLocks noGrp="1"/>
          </p:cNvSpPr>
          <p:nvPr>
            <p:ph type="pic" sz="quarter" idx="10"/>
          </p:nvPr>
        </p:nvSpPr>
        <p:spPr>
          <a:xfrm>
            <a:off x="4609605" y="2"/>
            <a:ext cx="2248396" cy="8892150"/>
          </a:xfrm>
        </p:spPr>
        <p:txBody>
          <a:bodyPr/>
          <a:lstStyle/>
          <a:p>
            <a:endParaRPr lang="en-IN" dirty="0"/>
          </a:p>
        </p:txBody>
      </p:sp>
      <p:sp>
        <p:nvSpPr>
          <p:cNvPr id="2" name="Title 1"/>
          <p:cNvSpPr>
            <a:spLocks noGrp="1"/>
          </p:cNvSpPr>
          <p:nvPr>
            <p:ph type="title"/>
          </p:nvPr>
        </p:nvSpPr>
        <p:spPr>
          <a:xfrm>
            <a:off x="342901" y="424956"/>
            <a:ext cx="4185308" cy="852800"/>
          </a:xfrm>
        </p:spPr>
        <p:txBody>
          <a:bodyPr/>
          <a:lstStyle>
            <a:lvl1pPr>
              <a:defRPr sz="1349">
                <a:solidFill>
                  <a:schemeClr val="bg1"/>
                </a:solidFill>
              </a:defRPr>
            </a:lvl1pPr>
          </a:lstStyle>
          <a:p>
            <a:r>
              <a:rPr lang="en-US" dirty="0"/>
              <a:t>Click to edit Master title style</a:t>
            </a:r>
            <a:endParaRPr lang="en-GB" dirty="0"/>
          </a:p>
        </p:txBody>
      </p:sp>
      <p:sp>
        <p:nvSpPr>
          <p:cNvPr id="3" name="Content Placeholder 2"/>
          <p:cNvSpPr>
            <a:spLocks noGrp="1"/>
          </p:cNvSpPr>
          <p:nvPr>
            <p:ph idx="1" hasCustomPrompt="1"/>
          </p:nvPr>
        </p:nvSpPr>
        <p:spPr>
          <a:xfrm>
            <a:off x="342901" y="1643664"/>
            <a:ext cx="4103911" cy="1262098"/>
          </a:xfrm>
        </p:spPr>
        <p:txBody>
          <a:bodyPr/>
          <a:lstStyle>
            <a:lvl1pPr marL="0" indent="0">
              <a:buNone/>
              <a:defRPr sz="1012">
                <a:solidFill>
                  <a:schemeClr val="bg1"/>
                </a:solidFill>
              </a:defRPr>
            </a:lvl1pPr>
            <a:lvl2pPr marL="200496" indent="0">
              <a:buNone/>
              <a:defRPr sz="1012">
                <a:solidFill>
                  <a:schemeClr val="bg1"/>
                </a:solidFill>
              </a:defRPr>
            </a:lvl2pPr>
            <a:lvl3pPr marL="400992" indent="0">
              <a:buNone/>
              <a:defRPr sz="899">
                <a:solidFill>
                  <a:schemeClr val="bg1"/>
                </a:solidFill>
              </a:defRPr>
            </a:lvl3pPr>
            <a:lvl4pPr marL="601489" indent="0">
              <a:buNone/>
              <a:defRPr sz="787">
                <a:solidFill>
                  <a:schemeClr val="bg1"/>
                </a:solidFill>
              </a:defRPr>
            </a:lvl4pPr>
            <a:lvl5pPr marL="801985" indent="0">
              <a:buNone/>
              <a:defRPr sz="674">
                <a:solidFill>
                  <a:schemeClr val="bg1"/>
                </a:solidFill>
              </a:defRPr>
            </a:lvl5pPr>
          </a:lstStyle>
          <a:p>
            <a:pPr lvl="0"/>
            <a:r>
              <a:rPr lang="en-US" dirty="0"/>
              <a:t>Text</a:t>
            </a:r>
          </a:p>
        </p:txBody>
      </p:sp>
      <p:sp>
        <p:nvSpPr>
          <p:cNvPr id="11" name="Content Placeholder 2">
            <a:extLst>
              <a:ext uri="{FF2B5EF4-FFF2-40B4-BE49-F238E27FC236}">
                <a16:creationId xmlns:a16="http://schemas.microsoft.com/office/drawing/2014/main" id="{578D3272-120F-430D-AFB5-E93227EEEAAF}"/>
              </a:ext>
            </a:extLst>
          </p:cNvPr>
          <p:cNvSpPr>
            <a:spLocks noGrp="1"/>
          </p:cNvSpPr>
          <p:nvPr>
            <p:ph idx="11" hasCustomPrompt="1"/>
          </p:nvPr>
        </p:nvSpPr>
        <p:spPr>
          <a:xfrm>
            <a:off x="342901" y="3338691"/>
            <a:ext cx="2012767" cy="5553461"/>
          </a:xfrm>
        </p:spPr>
        <p:txBody>
          <a:bodyPr numCol="1"/>
          <a:lstStyle>
            <a:lvl1pPr marL="0" indent="0">
              <a:buNone/>
              <a:defRPr sz="787">
                <a:solidFill>
                  <a:schemeClr val="bg1"/>
                </a:solidFill>
              </a:defRPr>
            </a:lvl1pPr>
            <a:lvl2pPr marL="200496" indent="0">
              <a:buNone/>
              <a:defRPr sz="1012">
                <a:solidFill>
                  <a:schemeClr val="bg1"/>
                </a:solidFill>
              </a:defRPr>
            </a:lvl2pPr>
            <a:lvl3pPr marL="400992" indent="0">
              <a:buNone/>
              <a:defRPr sz="899">
                <a:solidFill>
                  <a:schemeClr val="bg1"/>
                </a:solidFill>
              </a:defRPr>
            </a:lvl3pPr>
            <a:lvl4pPr marL="601489" indent="0">
              <a:buNone/>
              <a:defRPr sz="787">
                <a:solidFill>
                  <a:schemeClr val="bg1"/>
                </a:solidFill>
              </a:defRPr>
            </a:lvl4pPr>
            <a:lvl5pPr marL="801985" indent="0">
              <a:buNone/>
              <a:defRPr sz="674">
                <a:solidFill>
                  <a:schemeClr val="bg1"/>
                </a:solidFill>
              </a:defRPr>
            </a:lvl5pPr>
          </a:lstStyle>
          <a:p>
            <a:pPr lvl="0"/>
            <a:r>
              <a:rPr lang="en-US" dirty="0"/>
              <a:t>Text</a:t>
            </a:r>
          </a:p>
        </p:txBody>
      </p:sp>
      <p:sp>
        <p:nvSpPr>
          <p:cNvPr id="12" name="Content Placeholder 2">
            <a:extLst>
              <a:ext uri="{FF2B5EF4-FFF2-40B4-BE49-F238E27FC236}">
                <a16:creationId xmlns:a16="http://schemas.microsoft.com/office/drawing/2014/main" id="{0C7BD71A-882B-40FB-A05F-48ECC69FF73D}"/>
              </a:ext>
            </a:extLst>
          </p:cNvPr>
          <p:cNvSpPr>
            <a:spLocks noGrp="1"/>
          </p:cNvSpPr>
          <p:nvPr>
            <p:ph idx="12" hasCustomPrompt="1"/>
          </p:nvPr>
        </p:nvSpPr>
        <p:spPr>
          <a:xfrm>
            <a:off x="2434045" y="3338692"/>
            <a:ext cx="2012767" cy="1812430"/>
          </a:xfrm>
        </p:spPr>
        <p:txBody>
          <a:bodyPr numCol="1"/>
          <a:lstStyle>
            <a:lvl1pPr marL="0" indent="0">
              <a:buNone/>
              <a:defRPr sz="787">
                <a:solidFill>
                  <a:schemeClr val="bg1"/>
                </a:solidFill>
              </a:defRPr>
            </a:lvl1pPr>
            <a:lvl2pPr marL="200496" indent="0">
              <a:buNone/>
              <a:defRPr sz="1012">
                <a:solidFill>
                  <a:schemeClr val="bg1"/>
                </a:solidFill>
              </a:defRPr>
            </a:lvl2pPr>
            <a:lvl3pPr marL="400992" indent="0">
              <a:buNone/>
              <a:defRPr sz="899">
                <a:solidFill>
                  <a:schemeClr val="bg1"/>
                </a:solidFill>
              </a:defRPr>
            </a:lvl3pPr>
            <a:lvl4pPr marL="601489" indent="0">
              <a:buNone/>
              <a:defRPr sz="787">
                <a:solidFill>
                  <a:schemeClr val="bg1"/>
                </a:solidFill>
              </a:defRPr>
            </a:lvl4pPr>
            <a:lvl5pPr marL="801985" indent="0">
              <a:buNone/>
              <a:defRPr sz="674">
                <a:solidFill>
                  <a:schemeClr val="bg1"/>
                </a:solidFill>
              </a:defRPr>
            </a:lvl5pPr>
          </a:lstStyle>
          <a:p>
            <a:pPr lvl="0"/>
            <a:r>
              <a:rPr lang="en-US" dirty="0"/>
              <a:t>Text</a:t>
            </a:r>
          </a:p>
        </p:txBody>
      </p:sp>
      <p:sp>
        <p:nvSpPr>
          <p:cNvPr id="14" name="Content Placeholder 2">
            <a:extLst>
              <a:ext uri="{FF2B5EF4-FFF2-40B4-BE49-F238E27FC236}">
                <a16:creationId xmlns:a16="http://schemas.microsoft.com/office/drawing/2014/main" id="{D87D58C8-1517-42AA-8B2A-E449A3F6F028}"/>
              </a:ext>
            </a:extLst>
          </p:cNvPr>
          <p:cNvSpPr>
            <a:spLocks noGrp="1"/>
          </p:cNvSpPr>
          <p:nvPr>
            <p:ph idx="13" hasCustomPrompt="1"/>
          </p:nvPr>
        </p:nvSpPr>
        <p:spPr>
          <a:xfrm>
            <a:off x="2434045" y="6119708"/>
            <a:ext cx="2012767" cy="2808231"/>
          </a:xfrm>
        </p:spPr>
        <p:txBody>
          <a:bodyPr numCol="1"/>
          <a:lstStyle>
            <a:lvl1pPr marL="0" indent="0">
              <a:buNone/>
              <a:defRPr sz="1012">
                <a:solidFill>
                  <a:schemeClr val="bg1"/>
                </a:solidFill>
                <a:latin typeface="Georgia" panose="02040502050405020303" pitchFamily="18" charset="0"/>
              </a:defRPr>
            </a:lvl1pPr>
            <a:lvl2pPr marL="200496" indent="0">
              <a:buNone/>
              <a:defRPr sz="1012">
                <a:solidFill>
                  <a:schemeClr val="bg1"/>
                </a:solidFill>
              </a:defRPr>
            </a:lvl2pPr>
            <a:lvl3pPr marL="400992" indent="0">
              <a:buNone/>
              <a:defRPr sz="899">
                <a:solidFill>
                  <a:schemeClr val="bg1"/>
                </a:solidFill>
              </a:defRPr>
            </a:lvl3pPr>
            <a:lvl4pPr marL="601489" indent="0">
              <a:buNone/>
              <a:defRPr sz="787">
                <a:solidFill>
                  <a:schemeClr val="bg1"/>
                </a:solidFill>
              </a:defRPr>
            </a:lvl4pPr>
            <a:lvl5pPr marL="801985" indent="0">
              <a:buNone/>
              <a:defRPr sz="674">
                <a:solidFill>
                  <a:schemeClr val="bg1"/>
                </a:solidFill>
              </a:defRPr>
            </a:lvl5pPr>
          </a:lstStyle>
          <a:p>
            <a:pPr lvl="0"/>
            <a:r>
              <a:rPr lang="en-US" dirty="0"/>
              <a:t>Quote</a:t>
            </a:r>
          </a:p>
        </p:txBody>
      </p:sp>
      <p:sp>
        <p:nvSpPr>
          <p:cNvPr id="23" name="Line 10">
            <a:extLst>
              <a:ext uri="{FF2B5EF4-FFF2-40B4-BE49-F238E27FC236}">
                <a16:creationId xmlns:a16="http://schemas.microsoft.com/office/drawing/2014/main" id="{E820DC59-E206-4DC0-9012-584F8EBAF730}"/>
              </a:ext>
            </a:extLst>
          </p:cNvPr>
          <p:cNvSpPr>
            <a:spLocks noChangeShapeType="1"/>
          </p:cNvSpPr>
          <p:nvPr userDrawn="1"/>
        </p:nvSpPr>
        <p:spPr bwMode="auto">
          <a:xfrm>
            <a:off x="342901" y="1311194"/>
            <a:ext cx="4342406"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012" noProof="0" dirty="0">
              <a:solidFill>
                <a:schemeClr val="bg1"/>
              </a:solidFill>
            </a:endParaRPr>
          </a:p>
        </p:txBody>
      </p:sp>
      <p:sp>
        <p:nvSpPr>
          <p:cNvPr id="13" name="Date Placeholder 3">
            <a:extLst>
              <a:ext uri="{FF2B5EF4-FFF2-40B4-BE49-F238E27FC236}">
                <a16:creationId xmlns:a16="http://schemas.microsoft.com/office/drawing/2014/main" id="{F645E2DB-87B4-4EB8-8152-14F196DC8B80}"/>
              </a:ext>
            </a:extLst>
          </p:cNvPr>
          <p:cNvSpPr>
            <a:spLocks noGrp="1"/>
          </p:cNvSpPr>
          <p:nvPr>
            <p:ph type="dt" sz="half" idx="14"/>
          </p:nvPr>
        </p:nvSpPr>
        <p:spPr>
          <a:xfrm>
            <a:off x="803353" y="9347352"/>
            <a:ext cx="669734" cy="260000"/>
          </a:xfrm>
        </p:spPr>
        <p:txBody>
          <a:bodyPr/>
          <a:lstStyle/>
          <a:p>
            <a:r>
              <a:rPr lang="fr-FR"/>
              <a:t>21 août 2019</a:t>
            </a:r>
            <a:endParaRPr lang="en-IN" dirty="0"/>
          </a:p>
        </p:txBody>
      </p:sp>
      <p:sp>
        <p:nvSpPr>
          <p:cNvPr id="15" name="Footer Placeholder 4">
            <a:extLst>
              <a:ext uri="{FF2B5EF4-FFF2-40B4-BE49-F238E27FC236}">
                <a16:creationId xmlns:a16="http://schemas.microsoft.com/office/drawing/2014/main" id="{B4F207F2-2F56-46AF-B38E-D9037035F7A5}"/>
              </a:ext>
            </a:extLst>
          </p:cNvPr>
          <p:cNvSpPr>
            <a:spLocks noGrp="1"/>
          </p:cNvSpPr>
          <p:nvPr>
            <p:ph type="ftr" sz="quarter" idx="15"/>
          </p:nvPr>
        </p:nvSpPr>
        <p:spPr>
          <a:xfrm>
            <a:off x="1821095" y="9347352"/>
            <a:ext cx="1735027" cy="260000"/>
          </a:xfrm>
        </p:spPr>
        <p:txBody>
          <a:bodyPr/>
          <a:lstStyle>
            <a:lvl1pPr>
              <a:defRPr/>
            </a:lvl1pPr>
          </a:lstStyle>
          <a:p>
            <a:r>
              <a:rPr lang="fr-FR" noProof="0"/>
              <a:t>Confidentiel – Tous droits réservés - EY</a:t>
            </a:r>
          </a:p>
        </p:txBody>
      </p:sp>
      <p:sp>
        <p:nvSpPr>
          <p:cNvPr id="16" name="Slide Number Placeholder 5">
            <a:extLst>
              <a:ext uri="{FF2B5EF4-FFF2-40B4-BE49-F238E27FC236}">
                <a16:creationId xmlns:a16="http://schemas.microsoft.com/office/drawing/2014/main" id="{8B523C31-15AC-44C2-8439-92CF6F24A7B1}"/>
              </a:ext>
            </a:extLst>
          </p:cNvPr>
          <p:cNvSpPr>
            <a:spLocks noGrp="1"/>
          </p:cNvSpPr>
          <p:nvPr>
            <p:ph type="sldNum" sz="quarter" idx="16"/>
          </p:nvPr>
        </p:nvSpPr>
        <p:spPr>
          <a:xfrm>
            <a:off x="347006" y="9347352"/>
            <a:ext cx="372781" cy="260000"/>
          </a:xfrm>
        </p:spPr>
        <p:txBody>
          <a:bodyPr/>
          <a:lstStyle/>
          <a:p>
            <a:r>
              <a:rPr lang="en-GB"/>
              <a:t>Page </a:t>
            </a:r>
            <a:fld id="{F1BC30E3-FFE5-4B91-AA19-87A149EBB9EE}" type="slidenum">
              <a:rPr smtClean="0"/>
              <a:pPr/>
              <a:t>‹#›</a:t>
            </a:fld>
            <a:endParaRPr dirty="0"/>
          </a:p>
        </p:txBody>
      </p:sp>
    </p:spTree>
    <p:extLst>
      <p:ext uri="{BB962C8B-B14F-4D97-AF65-F5344CB8AC3E}">
        <p14:creationId xmlns:p14="http://schemas.microsoft.com/office/powerpoint/2010/main" val="14282001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Standard slid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380593A0-4211-460E-B6CF-FE2D9CE6D9CB}"/>
              </a:ext>
            </a:extLst>
          </p:cNvPr>
          <p:cNvSpPr>
            <a:spLocks noGrp="1"/>
          </p:cNvSpPr>
          <p:nvPr>
            <p:ph type="pic" sz="quarter" idx="10"/>
          </p:nvPr>
        </p:nvSpPr>
        <p:spPr>
          <a:xfrm>
            <a:off x="0" y="2"/>
            <a:ext cx="1340561" cy="9905999"/>
          </a:xfrm>
        </p:spPr>
        <p:txBody>
          <a:bodyPr/>
          <a:lstStyle/>
          <a:p>
            <a:endParaRPr lang="en-IN"/>
          </a:p>
        </p:txBody>
      </p:sp>
      <p:sp>
        <p:nvSpPr>
          <p:cNvPr id="2" name="Title 1"/>
          <p:cNvSpPr>
            <a:spLocks noGrp="1"/>
          </p:cNvSpPr>
          <p:nvPr>
            <p:ph type="title"/>
          </p:nvPr>
        </p:nvSpPr>
        <p:spPr>
          <a:xfrm>
            <a:off x="1515314" y="424956"/>
            <a:ext cx="4999146" cy="852800"/>
          </a:xfrm>
        </p:spPr>
        <p:txBody>
          <a:bodyPr/>
          <a:lstStyle>
            <a:lvl1pPr>
              <a:defRPr sz="1349">
                <a:solidFill>
                  <a:schemeClr val="bg1"/>
                </a:solidFill>
              </a:defRPr>
            </a:lvl1pPr>
          </a:lstStyle>
          <a:p>
            <a:r>
              <a:rPr lang="en-US" dirty="0"/>
              <a:t>Click to edit Master title style</a:t>
            </a:r>
            <a:endParaRPr lang="en-GB" dirty="0"/>
          </a:p>
        </p:txBody>
      </p:sp>
      <p:sp>
        <p:nvSpPr>
          <p:cNvPr id="3" name="Content Placeholder 2"/>
          <p:cNvSpPr>
            <a:spLocks noGrp="1"/>
          </p:cNvSpPr>
          <p:nvPr>
            <p:ph idx="1" hasCustomPrompt="1"/>
          </p:nvPr>
        </p:nvSpPr>
        <p:spPr>
          <a:xfrm>
            <a:off x="1515313" y="1643664"/>
            <a:ext cx="1542068" cy="7248488"/>
          </a:xfrm>
        </p:spPr>
        <p:txBody>
          <a:bodyPr/>
          <a:lstStyle>
            <a:lvl1pPr marL="0" indent="0">
              <a:buNone/>
              <a:defRPr sz="1012">
                <a:solidFill>
                  <a:schemeClr val="bg1"/>
                </a:solidFill>
              </a:defRPr>
            </a:lvl1pPr>
            <a:lvl2pPr marL="200496" indent="0">
              <a:buNone/>
              <a:defRPr sz="1012">
                <a:solidFill>
                  <a:schemeClr val="bg1"/>
                </a:solidFill>
              </a:defRPr>
            </a:lvl2pPr>
            <a:lvl3pPr marL="400992" indent="0">
              <a:buNone/>
              <a:defRPr sz="899">
                <a:solidFill>
                  <a:schemeClr val="bg1"/>
                </a:solidFill>
              </a:defRPr>
            </a:lvl3pPr>
            <a:lvl4pPr marL="601489" indent="0">
              <a:buNone/>
              <a:defRPr sz="787">
                <a:solidFill>
                  <a:schemeClr val="bg1"/>
                </a:solidFill>
              </a:defRPr>
            </a:lvl4pPr>
            <a:lvl5pPr marL="801985" indent="0">
              <a:buNone/>
              <a:defRPr sz="674">
                <a:solidFill>
                  <a:schemeClr val="bg1"/>
                </a:solidFill>
              </a:defRPr>
            </a:lvl5pPr>
          </a:lstStyle>
          <a:p>
            <a:pPr lvl="0"/>
            <a:r>
              <a:rPr lang="en-US" dirty="0"/>
              <a:t>Text</a:t>
            </a:r>
          </a:p>
        </p:txBody>
      </p:sp>
      <p:sp>
        <p:nvSpPr>
          <p:cNvPr id="11" name="Content Placeholder 2">
            <a:extLst>
              <a:ext uri="{FF2B5EF4-FFF2-40B4-BE49-F238E27FC236}">
                <a16:creationId xmlns:a16="http://schemas.microsoft.com/office/drawing/2014/main" id="{578D3272-120F-430D-AFB5-E93227EEEAAF}"/>
              </a:ext>
            </a:extLst>
          </p:cNvPr>
          <p:cNvSpPr>
            <a:spLocks noGrp="1"/>
          </p:cNvSpPr>
          <p:nvPr>
            <p:ph idx="11" hasCustomPrompt="1"/>
          </p:nvPr>
        </p:nvSpPr>
        <p:spPr>
          <a:xfrm>
            <a:off x="3219807" y="1643664"/>
            <a:ext cx="1576340" cy="7248488"/>
          </a:xfrm>
        </p:spPr>
        <p:txBody>
          <a:bodyPr numCol="1"/>
          <a:lstStyle>
            <a:lvl1pPr marL="0" indent="0">
              <a:buNone/>
              <a:defRPr sz="787">
                <a:solidFill>
                  <a:schemeClr val="bg1"/>
                </a:solidFill>
              </a:defRPr>
            </a:lvl1pPr>
            <a:lvl2pPr marL="200496" indent="0">
              <a:buNone/>
              <a:defRPr sz="1012">
                <a:solidFill>
                  <a:schemeClr val="bg1"/>
                </a:solidFill>
              </a:defRPr>
            </a:lvl2pPr>
            <a:lvl3pPr marL="400992" indent="0">
              <a:buNone/>
              <a:defRPr sz="899">
                <a:solidFill>
                  <a:schemeClr val="bg1"/>
                </a:solidFill>
              </a:defRPr>
            </a:lvl3pPr>
            <a:lvl4pPr marL="601489" indent="0">
              <a:buNone/>
              <a:defRPr sz="787">
                <a:solidFill>
                  <a:schemeClr val="bg1"/>
                </a:solidFill>
              </a:defRPr>
            </a:lvl4pPr>
            <a:lvl5pPr marL="801985" indent="0">
              <a:buNone/>
              <a:defRPr sz="674">
                <a:solidFill>
                  <a:schemeClr val="bg1"/>
                </a:solidFill>
              </a:defRPr>
            </a:lvl5pPr>
          </a:lstStyle>
          <a:p>
            <a:pPr lvl="0"/>
            <a:r>
              <a:rPr lang="en-US" dirty="0"/>
              <a:t>Text</a:t>
            </a:r>
          </a:p>
        </p:txBody>
      </p:sp>
      <p:sp>
        <p:nvSpPr>
          <p:cNvPr id="23" name="Content Placeholder 2">
            <a:extLst>
              <a:ext uri="{FF2B5EF4-FFF2-40B4-BE49-F238E27FC236}">
                <a16:creationId xmlns:a16="http://schemas.microsoft.com/office/drawing/2014/main" id="{6FF4A6F8-D9C6-4FEE-9324-5200D308BB1F}"/>
              </a:ext>
            </a:extLst>
          </p:cNvPr>
          <p:cNvSpPr>
            <a:spLocks noGrp="1"/>
          </p:cNvSpPr>
          <p:nvPr userDrawn="1">
            <p:ph idx="12" hasCustomPrompt="1"/>
          </p:nvPr>
        </p:nvSpPr>
        <p:spPr>
          <a:xfrm>
            <a:off x="4958573" y="1643666"/>
            <a:ext cx="1556527" cy="4038885"/>
          </a:xfrm>
        </p:spPr>
        <p:txBody>
          <a:bodyPr numCol="1"/>
          <a:lstStyle>
            <a:lvl1pPr marL="0" indent="0">
              <a:buNone/>
              <a:defRPr sz="787">
                <a:solidFill>
                  <a:schemeClr val="bg1"/>
                </a:solidFill>
              </a:defRPr>
            </a:lvl1pPr>
            <a:lvl2pPr marL="200496" indent="0">
              <a:buNone/>
              <a:defRPr sz="1012">
                <a:solidFill>
                  <a:schemeClr val="bg1"/>
                </a:solidFill>
              </a:defRPr>
            </a:lvl2pPr>
            <a:lvl3pPr marL="400992" indent="0">
              <a:buNone/>
              <a:defRPr sz="899">
                <a:solidFill>
                  <a:schemeClr val="bg1"/>
                </a:solidFill>
              </a:defRPr>
            </a:lvl3pPr>
            <a:lvl4pPr marL="601489" indent="0">
              <a:buNone/>
              <a:defRPr sz="787">
                <a:solidFill>
                  <a:schemeClr val="bg1"/>
                </a:solidFill>
              </a:defRPr>
            </a:lvl4pPr>
            <a:lvl5pPr marL="801985" indent="0">
              <a:buNone/>
              <a:defRPr sz="674">
                <a:solidFill>
                  <a:schemeClr val="bg1"/>
                </a:solidFill>
              </a:defRPr>
            </a:lvl5pPr>
          </a:lstStyle>
          <a:p>
            <a:pPr lvl="0"/>
            <a:r>
              <a:rPr lang="en-US" dirty="0"/>
              <a:t>Text</a:t>
            </a:r>
          </a:p>
        </p:txBody>
      </p:sp>
      <p:sp>
        <p:nvSpPr>
          <p:cNvPr id="19" name="Line 10">
            <a:extLst>
              <a:ext uri="{FF2B5EF4-FFF2-40B4-BE49-F238E27FC236}">
                <a16:creationId xmlns:a16="http://schemas.microsoft.com/office/drawing/2014/main" id="{B63A7CBA-3151-452E-BD2F-D3E65CE1595F}"/>
              </a:ext>
            </a:extLst>
          </p:cNvPr>
          <p:cNvSpPr>
            <a:spLocks noChangeShapeType="1"/>
          </p:cNvSpPr>
          <p:nvPr userDrawn="1"/>
        </p:nvSpPr>
        <p:spPr bwMode="auto">
          <a:xfrm>
            <a:off x="1515314" y="1311194"/>
            <a:ext cx="4999146"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012" noProof="0" dirty="0">
              <a:solidFill>
                <a:schemeClr val="bg1"/>
              </a:solidFill>
            </a:endParaRPr>
          </a:p>
        </p:txBody>
      </p:sp>
      <p:sp>
        <p:nvSpPr>
          <p:cNvPr id="12" name="Date Placeholder 3">
            <a:extLst>
              <a:ext uri="{FF2B5EF4-FFF2-40B4-BE49-F238E27FC236}">
                <a16:creationId xmlns:a16="http://schemas.microsoft.com/office/drawing/2014/main" id="{0C6D586B-CC5D-4FDC-B4E2-70D7D26ECAAA}"/>
              </a:ext>
            </a:extLst>
          </p:cNvPr>
          <p:cNvSpPr>
            <a:spLocks noGrp="1"/>
          </p:cNvSpPr>
          <p:nvPr>
            <p:ph type="dt" sz="half" idx="13"/>
          </p:nvPr>
        </p:nvSpPr>
        <p:spPr>
          <a:xfrm>
            <a:off x="803353" y="9347352"/>
            <a:ext cx="669734" cy="260000"/>
          </a:xfrm>
        </p:spPr>
        <p:txBody>
          <a:bodyPr/>
          <a:lstStyle/>
          <a:p>
            <a:r>
              <a:rPr lang="fr-FR"/>
              <a:t>21 août 2019</a:t>
            </a:r>
            <a:endParaRPr lang="en-IN" dirty="0"/>
          </a:p>
        </p:txBody>
      </p:sp>
      <p:sp>
        <p:nvSpPr>
          <p:cNvPr id="13" name="Footer Placeholder 4">
            <a:extLst>
              <a:ext uri="{FF2B5EF4-FFF2-40B4-BE49-F238E27FC236}">
                <a16:creationId xmlns:a16="http://schemas.microsoft.com/office/drawing/2014/main" id="{42048050-1442-43E9-8983-F0AA99ECD77C}"/>
              </a:ext>
            </a:extLst>
          </p:cNvPr>
          <p:cNvSpPr>
            <a:spLocks noGrp="1"/>
          </p:cNvSpPr>
          <p:nvPr>
            <p:ph type="ftr" sz="quarter" idx="14"/>
          </p:nvPr>
        </p:nvSpPr>
        <p:spPr>
          <a:xfrm>
            <a:off x="1821095" y="9347352"/>
            <a:ext cx="1735027" cy="260000"/>
          </a:xfrm>
        </p:spPr>
        <p:txBody>
          <a:bodyPr/>
          <a:lstStyle>
            <a:lvl1pPr>
              <a:defRPr/>
            </a:lvl1pPr>
          </a:lstStyle>
          <a:p>
            <a:r>
              <a:rPr lang="fr-FR" noProof="0"/>
              <a:t>Confidentiel – Tous droits réservés - EY</a:t>
            </a:r>
          </a:p>
        </p:txBody>
      </p:sp>
      <p:sp>
        <p:nvSpPr>
          <p:cNvPr id="14" name="Slide Number Placeholder 5">
            <a:extLst>
              <a:ext uri="{FF2B5EF4-FFF2-40B4-BE49-F238E27FC236}">
                <a16:creationId xmlns:a16="http://schemas.microsoft.com/office/drawing/2014/main" id="{F8257473-892C-40A3-93B3-CF2AE3D11C9A}"/>
              </a:ext>
            </a:extLst>
          </p:cNvPr>
          <p:cNvSpPr>
            <a:spLocks noGrp="1"/>
          </p:cNvSpPr>
          <p:nvPr>
            <p:ph type="sldNum" sz="quarter" idx="15"/>
          </p:nvPr>
        </p:nvSpPr>
        <p:spPr>
          <a:xfrm>
            <a:off x="347006" y="9347352"/>
            <a:ext cx="372781" cy="260000"/>
          </a:xfrm>
        </p:spPr>
        <p:txBody>
          <a:bodyPr/>
          <a:lstStyle/>
          <a:p>
            <a:r>
              <a:rPr lang="en-GB"/>
              <a:t>Page </a:t>
            </a:r>
            <a:fld id="{F1BC30E3-FFE5-4B91-AA19-87A149EBB9EE}" type="slidenum">
              <a:rPr smtClean="0"/>
              <a:pPr/>
              <a:t>‹#›</a:t>
            </a:fld>
            <a:endParaRPr dirty="0"/>
          </a:p>
        </p:txBody>
      </p:sp>
    </p:spTree>
    <p:extLst>
      <p:ext uri="{BB962C8B-B14F-4D97-AF65-F5344CB8AC3E}">
        <p14:creationId xmlns:p14="http://schemas.microsoft.com/office/powerpoint/2010/main" val="7559922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2_Final legal text">
    <p:spTree>
      <p:nvGrpSpPr>
        <p:cNvPr id="1" name=""/>
        <p:cNvGrpSpPr/>
        <p:nvPr/>
      </p:nvGrpSpPr>
      <p:grpSpPr>
        <a:xfrm>
          <a:off x="0" y="0"/>
          <a:ext cx="0" cy="0"/>
          <a:chOff x="0" y="0"/>
          <a:chExt cx="0" cy="0"/>
        </a:xfrm>
      </p:grpSpPr>
      <p:grpSp>
        <p:nvGrpSpPr>
          <p:cNvPr id="2" name="Groupe 1">
            <a:extLst>
              <a:ext uri="{FF2B5EF4-FFF2-40B4-BE49-F238E27FC236}">
                <a16:creationId xmlns:a16="http://schemas.microsoft.com/office/drawing/2014/main" id="{C23D7306-E600-4791-9D28-53ADE4790BEA}"/>
              </a:ext>
            </a:extLst>
          </p:cNvPr>
          <p:cNvGrpSpPr/>
          <p:nvPr userDrawn="1"/>
        </p:nvGrpSpPr>
        <p:grpSpPr>
          <a:xfrm>
            <a:off x="0" y="0"/>
            <a:ext cx="6858001" cy="9906000"/>
            <a:chOff x="0" y="0"/>
            <a:chExt cx="12198351" cy="6858000"/>
          </a:xfrm>
        </p:grpSpPr>
        <p:pic>
          <p:nvPicPr>
            <p:cNvPr id="3" name="Content Placeholder 3">
              <a:extLst>
                <a:ext uri="{FF2B5EF4-FFF2-40B4-BE49-F238E27FC236}">
                  <a16:creationId xmlns:a16="http://schemas.microsoft.com/office/drawing/2014/main" id="{512A84B0-F10A-4A02-AD57-E01F7676B6BF}"/>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17105"/>
            <a:stretch/>
          </p:blipFill>
          <p:spPr>
            <a:xfrm>
              <a:off x="2091773" y="0"/>
              <a:ext cx="10106578" cy="6858000"/>
            </a:xfrm>
            <a:prstGeom prst="rect">
              <a:avLst/>
            </a:prstGeom>
          </p:spPr>
        </p:pic>
        <p:pic>
          <p:nvPicPr>
            <p:cNvPr id="4" name="Content Placeholder 3">
              <a:extLst>
                <a:ext uri="{FF2B5EF4-FFF2-40B4-BE49-F238E27FC236}">
                  <a16:creationId xmlns:a16="http://schemas.microsoft.com/office/drawing/2014/main" id="{11D5A58E-C989-40FC-A835-9C35DDA46CF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 r="74910"/>
            <a:stretch/>
          </p:blipFill>
          <p:spPr>
            <a:xfrm>
              <a:off x="0" y="0"/>
              <a:ext cx="3058886" cy="6858000"/>
            </a:xfrm>
            <a:prstGeom prst="rect">
              <a:avLst/>
            </a:prstGeom>
          </p:spPr>
        </p:pic>
      </p:grpSp>
    </p:spTree>
    <p:extLst>
      <p:ext uri="{BB962C8B-B14F-4D97-AF65-F5344CB8AC3E}">
        <p14:creationId xmlns:p14="http://schemas.microsoft.com/office/powerpoint/2010/main" val="39893559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9_Standard slide_no bullets">
    <p:spTree>
      <p:nvGrpSpPr>
        <p:cNvPr id="1" name=""/>
        <p:cNvGrpSpPr/>
        <p:nvPr/>
      </p:nvGrpSpPr>
      <p:grpSpPr>
        <a:xfrm>
          <a:off x="0" y="0"/>
          <a:ext cx="0" cy="0"/>
          <a:chOff x="0" y="0"/>
          <a:chExt cx="0" cy="0"/>
        </a:xfrm>
      </p:grpSpPr>
      <p:graphicFrame>
        <p:nvGraphicFramePr>
          <p:cNvPr id="9" name="Objet 8" hidden="1">
            <a:extLst>
              <a:ext uri="{FF2B5EF4-FFF2-40B4-BE49-F238E27FC236}">
                <a16:creationId xmlns:a16="http://schemas.microsoft.com/office/drawing/2014/main" id="{109DE8F3-E5A2-40E5-AD9E-5E1C1DC90660}"/>
              </a:ext>
            </a:extLst>
          </p:cNvPr>
          <p:cNvGraphicFramePr>
            <a:graphicFrameLocks noChangeAspect="1"/>
          </p:cNvGraphicFramePr>
          <p:nvPr userDrawn="1">
            <p:custDataLst>
              <p:tags r:id="rId1"/>
            </p:custDataLst>
            <p:extLst>
              <p:ext uri="{D42A27DB-BD31-4B8C-83A1-F6EECF244321}">
                <p14:modId xmlns:p14="http://schemas.microsoft.com/office/powerpoint/2010/main" val="3986113619"/>
              </p:ext>
            </p:extLst>
          </p:nvPr>
        </p:nvGraphicFramePr>
        <p:xfrm>
          <a:off x="893" y="2294"/>
          <a:ext cx="893" cy="2294"/>
        </p:xfrm>
        <a:graphic>
          <a:graphicData uri="http://schemas.openxmlformats.org/presentationml/2006/ole">
            <mc:AlternateContent xmlns:mc="http://schemas.openxmlformats.org/markup-compatibility/2006">
              <mc:Choice xmlns:v="urn:schemas-microsoft-com:vml" Requires="v">
                <p:oleObj name="think-cell Slide" r:id="rId3" imgW="473" imgH="473" progId="TCLayout.ActiveDocument.1">
                  <p:embed/>
                </p:oleObj>
              </mc:Choice>
              <mc:Fallback>
                <p:oleObj name="think-cell Slide" r:id="rId3" imgW="473" imgH="473" progId="TCLayout.ActiveDocument.1">
                  <p:embed/>
                  <p:pic>
                    <p:nvPicPr>
                      <p:cNvPr id="9" name="Objet 8" hidden="1">
                        <a:extLst>
                          <a:ext uri="{FF2B5EF4-FFF2-40B4-BE49-F238E27FC236}">
                            <a16:creationId xmlns:a16="http://schemas.microsoft.com/office/drawing/2014/main" id="{109DE8F3-E5A2-40E5-AD9E-5E1C1DC90660}"/>
                          </a:ext>
                        </a:extLst>
                      </p:cNvPr>
                      <p:cNvPicPr/>
                      <p:nvPr/>
                    </p:nvPicPr>
                    <p:blipFill>
                      <a:blip r:embed="rId4"/>
                      <a:stretch>
                        <a:fillRect/>
                      </a:stretch>
                    </p:blipFill>
                    <p:spPr>
                      <a:xfrm>
                        <a:off x="893" y="2294"/>
                        <a:ext cx="893" cy="2294"/>
                      </a:xfrm>
                      <a:prstGeom prst="rect">
                        <a:avLst/>
                      </a:prstGeom>
                    </p:spPr>
                  </p:pic>
                </p:oleObj>
              </mc:Fallback>
            </mc:AlternateContent>
          </a:graphicData>
        </a:graphic>
      </p:graphicFrame>
      <p:sp>
        <p:nvSpPr>
          <p:cNvPr id="10" name="Text Placeholder 1">
            <a:extLst>
              <a:ext uri="{FF2B5EF4-FFF2-40B4-BE49-F238E27FC236}">
                <a16:creationId xmlns:a16="http://schemas.microsoft.com/office/drawing/2014/main" id="{C479471A-3D49-4493-96FE-92A663E0E578}"/>
              </a:ext>
            </a:extLst>
          </p:cNvPr>
          <p:cNvSpPr txBox="1">
            <a:spLocks/>
          </p:cNvSpPr>
          <p:nvPr userDrawn="1"/>
        </p:nvSpPr>
        <p:spPr>
          <a:xfrm>
            <a:off x="0" y="-1339145"/>
            <a:ext cx="3427215" cy="7961489"/>
          </a:xfrm>
          <a:prstGeom prst="rect">
            <a:avLst/>
          </a:prstGeom>
        </p:spPr>
        <p:txBody>
          <a:bodyPr vert="horz" lIns="0" tIns="0" rIns="0" bIns="0" rtlCol="0">
            <a:noAutofit/>
          </a:bodyPr>
          <a:lstStyle>
            <a:lvl1pPr marL="0" marR="0" indent="0" algn="l" defTabSz="1007887" rtl="0" eaLnBrk="1" fontAlgn="auto" latinLnBrk="0" hangingPunct="1">
              <a:lnSpc>
                <a:spcPct val="100000"/>
              </a:lnSpc>
              <a:spcBef>
                <a:spcPts val="0"/>
              </a:spcBef>
              <a:spcAft>
                <a:spcPts val="200"/>
              </a:spcAft>
              <a:buClrTx/>
              <a:buSzTx/>
              <a:buFont typeface="Arial" panose="020B0604020202020204" pitchFamily="34" charset="0"/>
              <a:buNone/>
              <a:tabLst/>
              <a:defRPr sz="55000" b="1" kern="1200">
                <a:solidFill>
                  <a:schemeClr val="bg2">
                    <a:lumMod val="20000"/>
                    <a:lumOff val="80000"/>
                    <a:alpha val="20000"/>
                  </a:schemeClr>
                </a:solidFill>
                <a:latin typeface="+mj-lt"/>
                <a:ea typeface="+mn-ea"/>
                <a:cs typeface="+mn-cs"/>
              </a:defRPr>
            </a:lvl1pPr>
            <a:lvl2pPr marL="216000" marR="0" indent="-216000" algn="l" defTabSz="1007887" rtl="0" eaLnBrk="1" fontAlgn="auto" latinLnBrk="0" hangingPunct="1">
              <a:lnSpc>
                <a:spcPct val="100000"/>
              </a:lnSpc>
              <a:spcBef>
                <a:spcPts val="0"/>
              </a:spcBef>
              <a:spcAft>
                <a:spcPts val="200"/>
              </a:spcAft>
              <a:buClrTx/>
              <a:buSzTx/>
              <a:buFont typeface="Arial" charset="0"/>
              <a:buChar char="•"/>
              <a:tabLst/>
              <a:defRPr sz="1600" kern="1200">
                <a:solidFill>
                  <a:schemeClr val="bg1"/>
                </a:solidFill>
                <a:latin typeface="+mn-lt"/>
                <a:ea typeface="+mn-ea"/>
                <a:cs typeface="+mn-cs"/>
              </a:defRPr>
            </a:lvl2pPr>
            <a:lvl3pPr marL="457200" marR="0" indent="-231775" algn="l" defTabSz="1007887" rtl="0" eaLnBrk="1" fontAlgn="auto" latinLnBrk="0" hangingPunct="1">
              <a:lnSpc>
                <a:spcPct val="100000"/>
              </a:lnSpc>
              <a:spcBef>
                <a:spcPts val="0"/>
              </a:spcBef>
              <a:spcAft>
                <a:spcPts val="200"/>
              </a:spcAft>
              <a:buClrTx/>
              <a:buSzTx/>
              <a:buFont typeface="Arial" panose="020B0604020202020204" pitchFamily="34" charset="0"/>
              <a:buChar char="•"/>
              <a:tabLst>
                <a:tab pos="231775" algn="l"/>
              </a:tabLst>
              <a:defRPr sz="1400" kern="1200">
                <a:solidFill>
                  <a:schemeClr val="bg1"/>
                </a:solidFill>
                <a:latin typeface="+mn-lt"/>
                <a:ea typeface="+mn-ea"/>
                <a:cs typeface="+mn-cs"/>
              </a:defRPr>
            </a:lvl3pPr>
            <a:lvl4pPr marL="690563" marR="0" indent="-230188" algn="l" defTabSz="1007887" rtl="0" eaLnBrk="1" fontAlgn="auto" latinLnBrk="0" hangingPunct="1">
              <a:lnSpc>
                <a:spcPct val="100000"/>
              </a:lnSpc>
              <a:spcBef>
                <a:spcPts val="0"/>
              </a:spcBef>
              <a:spcAft>
                <a:spcPts val="200"/>
              </a:spcAft>
              <a:buClrTx/>
              <a:buSzTx/>
              <a:buFont typeface="Arial" panose="020B0604020202020204" pitchFamily="34" charset="0"/>
              <a:buChar char="•"/>
              <a:tabLst/>
              <a:defRPr sz="1200" kern="1200">
                <a:solidFill>
                  <a:schemeClr val="bg1"/>
                </a:solidFill>
                <a:latin typeface="+mn-lt"/>
                <a:ea typeface="+mn-ea"/>
                <a:cs typeface="+mn-cs"/>
              </a:defRPr>
            </a:lvl4pPr>
            <a:lvl5pPr marL="922338" marR="0" indent="-228600" algn="l" defTabSz="1007887" rtl="0" eaLnBrk="1" fontAlgn="auto" latinLnBrk="0" hangingPunct="1">
              <a:lnSpc>
                <a:spcPct val="100000"/>
              </a:lnSpc>
              <a:spcBef>
                <a:spcPts val="0"/>
              </a:spcBef>
              <a:spcAft>
                <a:spcPts val="200"/>
              </a:spcAft>
              <a:buClrTx/>
              <a:buSzTx/>
              <a:buFont typeface="Arial" panose="020B0604020202020204" pitchFamily="34" charset="0"/>
              <a:buChar char="•"/>
              <a:tabLst/>
              <a:defRPr sz="1200" kern="1200">
                <a:solidFill>
                  <a:schemeClr val="bg1"/>
                </a:solidFill>
                <a:latin typeface="+mn-lt"/>
                <a:ea typeface="+mn-ea"/>
                <a:cs typeface="+mn-cs"/>
              </a:defRPr>
            </a:lvl5pPr>
            <a:lvl6pPr marL="2771691" indent="-251972" algn="l" defTabSz="1007887"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6pPr>
            <a:lvl7pPr marL="3275634" indent="-251972" algn="l" defTabSz="1007887"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7pPr>
            <a:lvl8pPr marL="3779578" indent="-251972" algn="l" defTabSz="1007887"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8pPr>
            <a:lvl9pPr marL="4283522" indent="-251972" algn="l" defTabSz="1007887"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9pPr>
          </a:lstStyle>
          <a:p>
            <a:pPr marL="0" marR="0" lvl="0" indent="0" algn="ctr" defTabSz="566653" rtl="0" eaLnBrk="1" fontAlgn="auto" latinLnBrk="0" hangingPunct="1">
              <a:lnSpc>
                <a:spcPct val="100000"/>
              </a:lnSpc>
              <a:spcBef>
                <a:spcPts val="0"/>
              </a:spcBef>
              <a:spcAft>
                <a:spcPts val="113"/>
              </a:spcAft>
              <a:buClrTx/>
              <a:buSzTx/>
              <a:buFont typeface="Arial" panose="020B0604020202020204" pitchFamily="34" charset="0"/>
              <a:buNone/>
              <a:tabLst/>
              <a:defRPr/>
            </a:pPr>
            <a:endParaRPr kumimoji="0" lang="fr-FR" sz="30922" i="0" u="none" strike="noStrike" kern="1200" cap="none" spc="0" normalizeH="0" baseline="0" noProof="0" dirty="0">
              <a:ln>
                <a:noFill/>
              </a:ln>
              <a:solidFill>
                <a:schemeClr val="tx2">
                  <a:alpha val="50000"/>
                </a:schemeClr>
              </a:solidFill>
              <a:effectLst/>
              <a:uLnTx/>
              <a:uFillTx/>
              <a:latin typeface="EYInterstate Light" panose="02000506000000020004" pitchFamily="2" charset="0"/>
              <a:ea typeface="+mn-ea"/>
              <a:cs typeface="+mn-cs"/>
            </a:endParaRPr>
          </a:p>
        </p:txBody>
      </p:sp>
      <p:sp>
        <p:nvSpPr>
          <p:cNvPr id="5" name="Text Placeholder 4">
            <a:extLst>
              <a:ext uri="{FF2B5EF4-FFF2-40B4-BE49-F238E27FC236}">
                <a16:creationId xmlns:a16="http://schemas.microsoft.com/office/drawing/2014/main" id="{B697C43D-4F1B-43DA-A0C6-DA6B6708E161}"/>
              </a:ext>
            </a:extLst>
          </p:cNvPr>
          <p:cNvSpPr>
            <a:spLocks noGrp="1"/>
          </p:cNvSpPr>
          <p:nvPr>
            <p:ph type="body" sz="quarter" idx="10" hasCustomPrompt="1"/>
          </p:nvPr>
        </p:nvSpPr>
        <p:spPr>
          <a:xfrm>
            <a:off x="455388" y="4118865"/>
            <a:ext cx="2500585" cy="1736682"/>
          </a:xfrm>
        </p:spPr>
        <p:txBody>
          <a:bodyPr vert="horz" lIns="0" tIns="0" rIns="0" bIns="0" rtlCol="0" anchor="ctr" anchorCtr="0">
            <a:noAutofit/>
          </a:bodyPr>
          <a:lstStyle>
            <a:lvl1pPr marL="0" indent="0" algn="ctr">
              <a:buNone/>
              <a:defRPr kumimoji="0" lang="en-IN" sz="2024" b="0" i="0" u="none" strike="noStrike" cap="none" spc="0" normalizeH="0" baseline="0" dirty="0">
                <a:ln>
                  <a:noFill/>
                </a:ln>
                <a:solidFill>
                  <a:srgbClr val="FFFFFF"/>
                </a:solidFill>
                <a:effectLst/>
                <a:uLnTx/>
                <a:uFillTx/>
                <a:latin typeface="EYInterstate Light" panose="02000506000000020004" pitchFamily="2" charset="0"/>
                <a:ea typeface="+mj-ea"/>
                <a:cs typeface="+mj-cs"/>
              </a:defRPr>
            </a:lvl1pPr>
          </a:lstStyle>
          <a:p>
            <a:pPr marL="200496" marR="0" lvl="0" indent="-200496" defTabSz="566653" fontAlgn="auto">
              <a:lnSpc>
                <a:spcPct val="100000"/>
              </a:lnSpc>
              <a:spcBef>
                <a:spcPct val="0"/>
              </a:spcBef>
              <a:spcAft>
                <a:spcPts val="0"/>
              </a:spcAft>
              <a:buClrTx/>
              <a:buSzTx/>
              <a:tabLst/>
            </a:pPr>
            <a:r>
              <a:rPr lang="fr-FR" dirty="0" err="1"/>
              <a:t>Chapter</a:t>
            </a:r>
            <a:r>
              <a:rPr lang="fr-FR" dirty="0"/>
              <a:t> </a:t>
            </a:r>
            <a:r>
              <a:rPr lang="fr-FR" dirty="0" err="1"/>
              <a:t>Title</a:t>
            </a:r>
            <a:endParaRPr lang="fr-FR" dirty="0"/>
          </a:p>
        </p:txBody>
      </p:sp>
      <p:grpSp>
        <p:nvGrpSpPr>
          <p:cNvPr id="12" name="Group 4">
            <a:extLst>
              <a:ext uri="{FF2B5EF4-FFF2-40B4-BE49-F238E27FC236}">
                <a16:creationId xmlns:a16="http://schemas.microsoft.com/office/drawing/2014/main" id="{CAF2E679-48DA-46F1-B79D-3AC3A9C402C6}"/>
              </a:ext>
            </a:extLst>
          </p:cNvPr>
          <p:cNvGrpSpPr>
            <a:grpSpLocks noChangeAspect="1"/>
          </p:cNvGrpSpPr>
          <p:nvPr userDrawn="1"/>
        </p:nvGrpSpPr>
        <p:grpSpPr bwMode="auto">
          <a:xfrm>
            <a:off x="6345704" y="9181394"/>
            <a:ext cx="170468" cy="449439"/>
            <a:chOff x="7110" y="4004"/>
            <a:chExt cx="191" cy="196"/>
          </a:xfrm>
        </p:grpSpPr>
        <p:sp>
          <p:nvSpPr>
            <p:cNvPr id="13" name="Freeform 5">
              <a:extLst>
                <a:ext uri="{FF2B5EF4-FFF2-40B4-BE49-F238E27FC236}">
                  <a16:creationId xmlns:a16="http://schemas.microsoft.com/office/drawing/2014/main" id="{39139CEC-BDD0-41AF-96B2-FD37E366FD6E}"/>
                </a:ext>
              </a:extLst>
            </p:cNvPr>
            <p:cNvSpPr>
              <a:spLocks/>
            </p:cNvSpPr>
            <p:nvPr userDrawn="1"/>
          </p:nvSpPr>
          <p:spPr bwMode="auto">
            <a:xfrm>
              <a:off x="7110" y="4004"/>
              <a:ext cx="191" cy="70"/>
            </a:xfrm>
            <a:custGeom>
              <a:avLst/>
              <a:gdLst>
                <a:gd name="T0" fmla="*/ 191 w 191"/>
                <a:gd name="T1" fmla="*/ 0 h 70"/>
                <a:gd name="T2" fmla="*/ 0 w 191"/>
                <a:gd name="T3" fmla="*/ 70 h 70"/>
                <a:gd name="T4" fmla="*/ 191 w 191"/>
                <a:gd name="T5" fmla="*/ 36 h 70"/>
                <a:gd name="T6" fmla="*/ 191 w 191"/>
                <a:gd name="T7" fmla="*/ 0 h 70"/>
              </a:gdLst>
              <a:ahLst/>
              <a:cxnLst>
                <a:cxn ang="0">
                  <a:pos x="T0" y="T1"/>
                </a:cxn>
                <a:cxn ang="0">
                  <a:pos x="T2" y="T3"/>
                </a:cxn>
                <a:cxn ang="0">
                  <a:pos x="T4" y="T5"/>
                </a:cxn>
                <a:cxn ang="0">
                  <a:pos x="T6" y="T7"/>
                </a:cxn>
              </a:cxnLst>
              <a:rect l="0" t="0" r="r" b="b"/>
              <a:pathLst>
                <a:path w="191" h="70">
                  <a:moveTo>
                    <a:pt x="191" y="0"/>
                  </a:moveTo>
                  <a:lnTo>
                    <a:pt x="0" y="70"/>
                  </a:lnTo>
                  <a:lnTo>
                    <a:pt x="191" y="36"/>
                  </a:lnTo>
                  <a:lnTo>
                    <a:pt x="191"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eaLnBrk="1"/>
              <a:endParaRPr lang="fr-FR" sz="1012" dirty="0"/>
            </a:p>
          </p:txBody>
        </p:sp>
        <p:sp>
          <p:nvSpPr>
            <p:cNvPr id="14" name="Freeform 6">
              <a:extLst>
                <a:ext uri="{FF2B5EF4-FFF2-40B4-BE49-F238E27FC236}">
                  <a16:creationId xmlns:a16="http://schemas.microsoft.com/office/drawing/2014/main" id="{7366FF91-09F0-4B11-8E23-082A4A750D4E}"/>
                </a:ext>
              </a:extLst>
            </p:cNvPr>
            <p:cNvSpPr>
              <a:spLocks/>
            </p:cNvSpPr>
            <p:nvPr userDrawn="1"/>
          </p:nvSpPr>
          <p:spPr bwMode="auto">
            <a:xfrm>
              <a:off x="7111" y="4103"/>
              <a:ext cx="78" cy="97"/>
            </a:xfrm>
            <a:custGeom>
              <a:avLst/>
              <a:gdLst>
                <a:gd name="T0" fmla="*/ 30 w 78"/>
                <a:gd name="T1" fmla="*/ 58 h 97"/>
                <a:gd name="T2" fmla="*/ 65 w 78"/>
                <a:gd name="T3" fmla="*/ 58 h 97"/>
                <a:gd name="T4" fmla="*/ 65 w 78"/>
                <a:gd name="T5" fmla="*/ 38 h 97"/>
                <a:gd name="T6" fmla="*/ 30 w 78"/>
                <a:gd name="T7" fmla="*/ 38 h 97"/>
                <a:gd name="T8" fmla="*/ 30 w 78"/>
                <a:gd name="T9" fmla="*/ 22 h 97"/>
                <a:gd name="T10" fmla="*/ 68 w 78"/>
                <a:gd name="T11" fmla="*/ 22 h 97"/>
                <a:gd name="T12" fmla="*/ 55 w 78"/>
                <a:gd name="T13" fmla="*/ 0 h 97"/>
                <a:gd name="T14" fmla="*/ 0 w 78"/>
                <a:gd name="T15" fmla="*/ 0 h 97"/>
                <a:gd name="T16" fmla="*/ 0 w 78"/>
                <a:gd name="T17" fmla="*/ 97 h 97"/>
                <a:gd name="T18" fmla="*/ 78 w 78"/>
                <a:gd name="T19" fmla="*/ 97 h 97"/>
                <a:gd name="T20" fmla="*/ 78 w 78"/>
                <a:gd name="T21" fmla="*/ 74 h 97"/>
                <a:gd name="T22" fmla="*/ 30 w 78"/>
                <a:gd name="T23" fmla="*/ 74 h 97"/>
                <a:gd name="T24" fmla="*/ 30 w 78"/>
                <a:gd name="T25" fmla="*/ 58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 h="97">
                  <a:moveTo>
                    <a:pt x="30" y="58"/>
                  </a:moveTo>
                  <a:lnTo>
                    <a:pt x="65" y="58"/>
                  </a:lnTo>
                  <a:lnTo>
                    <a:pt x="65" y="38"/>
                  </a:lnTo>
                  <a:lnTo>
                    <a:pt x="30" y="38"/>
                  </a:lnTo>
                  <a:lnTo>
                    <a:pt x="30" y="22"/>
                  </a:lnTo>
                  <a:lnTo>
                    <a:pt x="68" y="22"/>
                  </a:lnTo>
                  <a:lnTo>
                    <a:pt x="55" y="0"/>
                  </a:lnTo>
                  <a:lnTo>
                    <a:pt x="0" y="0"/>
                  </a:lnTo>
                  <a:lnTo>
                    <a:pt x="0" y="97"/>
                  </a:lnTo>
                  <a:lnTo>
                    <a:pt x="78" y="97"/>
                  </a:lnTo>
                  <a:lnTo>
                    <a:pt x="78" y="74"/>
                  </a:lnTo>
                  <a:lnTo>
                    <a:pt x="30" y="74"/>
                  </a:lnTo>
                  <a:lnTo>
                    <a:pt x="30" y="5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eaLnBrk="1"/>
              <a:endParaRPr lang="fr-FR" sz="1012" dirty="0"/>
            </a:p>
          </p:txBody>
        </p:sp>
        <p:sp>
          <p:nvSpPr>
            <p:cNvPr id="15" name="Freeform 7">
              <a:extLst>
                <a:ext uri="{FF2B5EF4-FFF2-40B4-BE49-F238E27FC236}">
                  <a16:creationId xmlns:a16="http://schemas.microsoft.com/office/drawing/2014/main" id="{BF8A5C16-623C-4D5B-A19B-88A750FCF571}"/>
                </a:ext>
              </a:extLst>
            </p:cNvPr>
            <p:cNvSpPr>
              <a:spLocks/>
            </p:cNvSpPr>
            <p:nvPr userDrawn="1"/>
          </p:nvSpPr>
          <p:spPr bwMode="auto">
            <a:xfrm>
              <a:off x="7176" y="4103"/>
              <a:ext cx="96" cy="97"/>
            </a:xfrm>
            <a:custGeom>
              <a:avLst/>
              <a:gdLst>
                <a:gd name="T0" fmla="*/ 64 w 96"/>
                <a:gd name="T1" fmla="*/ 0 h 97"/>
                <a:gd name="T2" fmla="*/ 48 w 96"/>
                <a:gd name="T3" fmla="*/ 32 h 97"/>
                <a:gd name="T4" fmla="*/ 32 w 96"/>
                <a:gd name="T5" fmla="*/ 0 h 97"/>
                <a:gd name="T6" fmla="*/ 0 w 96"/>
                <a:gd name="T7" fmla="*/ 0 h 97"/>
                <a:gd name="T8" fmla="*/ 33 w 96"/>
                <a:gd name="T9" fmla="*/ 58 h 97"/>
                <a:gd name="T10" fmla="*/ 33 w 96"/>
                <a:gd name="T11" fmla="*/ 97 h 97"/>
                <a:gd name="T12" fmla="*/ 62 w 96"/>
                <a:gd name="T13" fmla="*/ 97 h 97"/>
                <a:gd name="T14" fmla="*/ 62 w 96"/>
                <a:gd name="T15" fmla="*/ 58 h 97"/>
                <a:gd name="T16" fmla="*/ 96 w 96"/>
                <a:gd name="T17" fmla="*/ 0 h 97"/>
                <a:gd name="T18" fmla="*/ 64 w 96"/>
                <a:gd name="T19" fmla="*/ 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 h="97">
                  <a:moveTo>
                    <a:pt x="64" y="0"/>
                  </a:moveTo>
                  <a:lnTo>
                    <a:pt x="48" y="32"/>
                  </a:lnTo>
                  <a:lnTo>
                    <a:pt x="32" y="0"/>
                  </a:lnTo>
                  <a:lnTo>
                    <a:pt x="0" y="0"/>
                  </a:lnTo>
                  <a:lnTo>
                    <a:pt x="33" y="58"/>
                  </a:lnTo>
                  <a:lnTo>
                    <a:pt x="33" y="97"/>
                  </a:lnTo>
                  <a:lnTo>
                    <a:pt x="62" y="97"/>
                  </a:lnTo>
                  <a:lnTo>
                    <a:pt x="62" y="58"/>
                  </a:lnTo>
                  <a:lnTo>
                    <a:pt x="96" y="0"/>
                  </a:lnTo>
                  <a:lnTo>
                    <a:pt x="64"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eaLnBrk="1"/>
              <a:endParaRPr lang="fr-FR" sz="1012" dirty="0"/>
            </a:p>
          </p:txBody>
        </p:sp>
      </p:grpSp>
      <p:sp>
        <p:nvSpPr>
          <p:cNvPr id="2" name="Date Placeholder 1">
            <a:extLst>
              <a:ext uri="{FF2B5EF4-FFF2-40B4-BE49-F238E27FC236}">
                <a16:creationId xmlns:a16="http://schemas.microsoft.com/office/drawing/2014/main" id="{984443D1-37A3-4969-A6D3-4E99E05604B9}"/>
              </a:ext>
            </a:extLst>
          </p:cNvPr>
          <p:cNvSpPr>
            <a:spLocks noGrp="1"/>
          </p:cNvSpPr>
          <p:nvPr>
            <p:ph type="dt" sz="half" idx="11"/>
          </p:nvPr>
        </p:nvSpPr>
        <p:spPr/>
        <p:txBody>
          <a:bodyPr/>
          <a:lstStyle/>
          <a:p>
            <a:r>
              <a:rPr lang="fr-FR"/>
              <a:t>21 août 2019</a:t>
            </a:r>
            <a:endParaRPr lang="fr-FR" dirty="0"/>
          </a:p>
        </p:txBody>
      </p:sp>
      <p:sp>
        <p:nvSpPr>
          <p:cNvPr id="3" name="Footer Placeholder 2">
            <a:extLst>
              <a:ext uri="{FF2B5EF4-FFF2-40B4-BE49-F238E27FC236}">
                <a16:creationId xmlns:a16="http://schemas.microsoft.com/office/drawing/2014/main" id="{61AB04F4-59F4-4102-9BBD-DB62B48E184D}"/>
              </a:ext>
            </a:extLst>
          </p:cNvPr>
          <p:cNvSpPr>
            <a:spLocks noGrp="1"/>
          </p:cNvSpPr>
          <p:nvPr>
            <p:ph type="ftr" sz="quarter" idx="12"/>
          </p:nvPr>
        </p:nvSpPr>
        <p:spPr/>
        <p:txBody>
          <a:bodyPr/>
          <a:lstStyle>
            <a:lvl1pPr>
              <a:defRPr/>
            </a:lvl1pPr>
          </a:lstStyle>
          <a:p>
            <a:r>
              <a:rPr lang="fr-FR" dirty="0"/>
              <a:t>Confidentiel – Tous droits réservés - EY</a:t>
            </a:r>
          </a:p>
        </p:txBody>
      </p:sp>
      <p:sp>
        <p:nvSpPr>
          <p:cNvPr id="4" name="Slide Number Placeholder 3">
            <a:extLst>
              <a:ext uri="{FF2B5EF4-FFF2-40B4-BE49-F238E27FC236}">
                <a16:creationId xmlns:a16="http://schemas.microsoft.com/office/drawing/2014/main" id="{E499AB0A-887B-46B8-BA72-781970F002C7}"/>
              </a:ext>
            </a:extLst>
          </p:cNvPr>
          <p:cNvSpPr>
            <a:spLocks noGrp="1"/>
          </p:cNvSpPr>
          <p:nvPr>
            <p:ph type="sldNum" sz="quarter" idx="13"/>
          </p:nvPr>
        </p:nvSpPr>
        <p:spPr/>
        <p:txBody>
          <a:bodyPr/>
          <a:lstStyle/>
          <a:p>
            <a:r>
              <a:rPr lang="fr-FR" dirty="0"/>
              <a:t>Page </a:t>
            </a:r>
            <a:fld id="{F1BC30E3-FFE5-4B91-AA19-87A149EBB9EE}" type="slidenum">
              <a:rPr lang="fr-FR" smtClean="0"/>
              <a:pPr/>
              <a:t>‹#›</a:t>
            </a:fld>
            <a:endParaRPr lang="fr-FR" dirty="0"/>
          </a:p>
        </p:txBody>
      </p:sp>
      <p:pic>
        <p:nvPicPr>
          <p:cNvPr id="16" name="Picture 2" descr="image001">
            <a:extLst>
              <a:ext uri="{FF2B5EF4-FFF2-40B4-BE49-F238E27FC236}">
                <a16:creationId xmlns:a16="http://schemas.microsoft.com/office/drawing/2014/main" id="{23EBC4A1-1C4C-49A8-82C6-2574A40CA923}"/>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1786" y="0"/>
            <a:ext cx="6856214" cy="990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17">
            <a:extLst>
              <a:ext uri="{FF2B5EF4-FFF2-40B4-BE49-F238E27FC236}">
                <a16:creationId xmlns:a16="http://schemas.microsoft.com/office/drawing/2014/main" id="{7918E1B8-A171-465D-A8BE-3C228C31E986}"/>
              </a:ext>
            </a:extLst>
          </p:cNvPr>
          <p:cNvSpPr/>
          <p:nvPr userDrawn="1"/>
        </p:nvSpPr>
        <p:spPr>
          <a:xfrm flipH="1">
            <a:off x="5995" y="0"/>
            <a:ext cx="6852005" cy="9906000"/>
          </a:xfrm>
          <a:prstGeom prst="rect">
            <a:avLst/>
          </a:prstGeom>
          <a:gradFill flip="none" rotWithShape="1">
            <a:gsLst>
              <a:gs pos="39000">
                <a:srgbClr val="000000">
                  <a:alpha val="0"/>
                </a:srgbClr>
              </a:gs>
              <a:gs pos="62000">
                <a:srgbClr val="000000">
                  <a:alpha val="43000"/>
                </a:srgbClr>
              </a:gs>
              <a:gs pos="86000">
                <a:srgbClr val="000000">
                  <a:alpha val="78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12" dirty="0"/>
          </a:p>
        </p:txBody>
      </p:sp>
    </p:spTree>
    <p:extLst>
      <p:ext uri="{BB962C8B-B14F-4D97-AF65-F5344CB8AC3E}">
        <p14:creationId xmlns:p14="http://schemas.microsoft.com/office/powerpoint/2010/main" val="597975861"/>
      </p:ext>
    </p:extLst>
  </p:cSld>
  <p:clrMapOvr>
    <a:masterClrMapping/>
  </p:clrMapOvr>
  <p:extLst>
    <p:ext uri="{DCECCB84-F9BA-43D5-87BE-67443E8EF086}">
      <p15:sldGuideLst xmlns:p15="http://schemas.microsoft.com/office/powerpoint/2012/main">
        <p15:guide id="1" pos="3842">
          <p15:clr>
            <a:srgbClr val="FBAE40"/>
          </p15:clr>
        </p15:guide>
        <p15:guide id="2" orient="horz" pos="216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760593-3DA6-4959-801C-65CF799C434E}" type="datetimeFigureOut">
              <a:rPr lang="en-US" smtClean="0"/>
              <a:t>4/25/2024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CF56FA-1819-4CDC-8F2D-6C6F592D64A9}" type="slidenum">
              <a:rPr lang="en-US" smtClean="0"/>
              <a:t>‹#›</a:t>
            </a:fld>
            <a:endParaRPr lang="en-US"/>
          </a:p>
        </p:txBody>
      </p:sp>
    </p:spTree>
    <p:extLst>
      <p:ext uri="{BB962C8B-B14F-4D97-AF65-F5344CB8AC3E}">
        <p14:creationId xmlns:p14="http://schemas.microsoft.com/office/powerpoint/2010/main" val="3628802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760593-3DA6-4959-801C-65CF799C434E}" type="datetimeFigureOut">
              <a:rPr lang="en-US" smtClean="0"/>
              <a:t>4/25/2024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CF56FA-1819-4CDC-8F2D-6C6F592D64A9}" type="slidenum">
              <a:rPr lang="en-US" smtClean="0"/>
              <a:t>‹#›</a:t>
            </a:fld>
            <a:endParaRPr lang="en-US"/>
          </a:p>
        </p:txBody>
      </p:sp>
    </p:spTree>
    <p:extLst>
      <p:ext uri="{BB962C8B-B14F-4D97-AF65-F5344CB8AC3E}">
        <p14:creationId xmlns:p14="http://schemas.microsoft.com/office/powerpoint/2010/main" val="36948970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D760593-3DA6-4959-801C-65CF799C434E}" type="datetimeFigureOut">
              <a:rPr lang="en-US" smtClean="0"/>
              <a:t>4/25/2024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CF56FA-1819-4CDC-8F2D-6C6F592D64A9}" type="slidenum">
              <a:rPr lang="en-US" smtClean="0"/>
              <a:t>‹#›</a:t>
            </a:fld>
            <a:endParaRPr lang="en-US"/>
          </a:p>
        </p:txBody>
      </p:sp>
    </p:spTree>
    <p:extLst>
      <p:ext uri="{BB962C8B-B14F-4D97-AF65-F5344CB8AC3E}">
        <p14:creationId xmlns:p14="http://schemas.microsoft.com/office/powerpoint/2010/main" val="26672555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D760593-3DA6-4959-801C-65CF799C434E}" type="datetimeFigureOut">
              <a:rPr lang="en-US" smtClean="0"/>
              <a:t>4/25/2024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CF56FA-1819-4CDC-8F2D-6C6F592D64A9}" type="slidenum">
              <a:rPr lang="en-US" smtClean="0"/>
              <a:t>‹#›</a:t>
            </a:fld>
            <a:endParaRPr lang="en-US"/>
          </a:p>
        </p:txBody>
      </p:sp>
    </p:spTree>
    <p:extLst>
      <p:ext uri="{BB962C8B-B14F-4D97-AF65-F5344CB8AC3E}">
        <p14:creationId xmlns:p14="http://schemas.microsoft.com/office/powerpoint/2010/main" val="28488236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D760593-3DA6-4959-801C-65CF799C434E}" type="datetimeFigureOut">
              <a:rPr lang="en-US" smtClean="0"/>
              <a:t>4/25/2024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CF56FA-1819-4CDC-8F2D-6C6F592D64A9}" type="slidenum">
              <a:rPr lang="en-US" smtClean="0"/>
              <a:t>‹#›</a:t>
            </a:fld>
            <a:endParaRPr lang="en-US"/>
          </a:p>
        </p:txBody>
      </p:sp>
    </p:spTree>
    <p:extLst>
      <p:ext uri="{BB962C8B-B14F-4D97-AF65-F5344CB8AC3E}">
        <p14:creationId xmlns:p14="http://schemas.microsoft.com/office/powerpoint/2010/main" val="4649289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760593-3DA6-4959-801C-65CF799C434E}" type="datetimeFigureOut">
              <a:rPr lang="en-US" smtClean="0"/>
              <a:t>4/25/2024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ECF56FA-1819-4CDC-8F2D-6C6F592D64A9}" type="slidenum">
              <a:rPr lang="en-US" smtClean="0"/>
              <a:t>‹#›</a:t>
            </a:fld>
            <a:endParaRPr lang="en-US"/>
          </a:p>
        </p:txBody>
      </p:sp>
    </p:spTree>
    <p:extLst>
      <p:ext uri="{BB962C8B-B14F-4D97-AF65-F5344CB8AC3E}">
        <p14:creationId xmlns:p14="http://schemas.microsoft.com/office/powerpoint/2010/main" val="25420414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ED760593-3DA6-4959-801C-65CF799C434E}" type="datetimeFigureOut">
              <a:rPr lang="en-US" smtClean="0"/>
              <a:t>4/25/2024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CF56FA-1819-4CDC-8F2D-6C6F592D64A9}" type="slidenum">
              <a:rPr lang="en-US" smtClean="0"/>
              <a:t>‹#›</a:t>
            </a:fld>
            <a:endParaRPr lang="en-US"/>
          </a:p>
        </p:txBody>
      </p:sp>
    </p:spTree>
    <p:extLst>
      <p:ext uri="{BB962C8B-B14F-4D97-AF65-F5344CB8AC3E}">
        <p14:creationId xmlns:p14="http://schemas.microsoft.com/office/powerpoint/2010/main" val="2310045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ED760593-3DA6-4959-801C-65CF799C434E}" type="datetimeFigureOut">
              <a:rPr lang="en-US" smtClean="0"/>
              <a:t>4/25/2024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CF56FA-1819-4CDC-8F2D-6C6F592D64A9}" type="slidenum">
              <a:rPr lang="en-US" smtClean="0"/>
              <a:t>‹#›</a:t>
            </a:fld>
            <a:endParaRPr lang="en-US"/>
          </a:p>
        </p:txBody>
      </p:sp>
    </p:spTree>
    <p:extLst>
      <p:ext uri="{BB962C8B-B14F-4D97-AF65-F5344CB8AC3E}">
        <p14:creationId xmlns:p14="http://schemas.microsoft.com/office/powerpoint/2010/main" val="20739613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oleObject" Target="../embeddings/oleObject1.bin"/></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image" Target="../media/image4.emf"/><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oleObject" Target="../embeddings/oleObject3.bin"/><Relationship Id="rId5" Type="http://schemas.openxmlformats.org/officeDocument/2006/relationships/slideLayout" Target="../slideLayouts/slideLayout16.xml"/><Relationship Id="rId10" Type="http://schemas.openxmlformats.org/officeDocument/2006/relationships/tags" Target="../tags/tag5.xml"/><Relationship Id="rId4" Type="http://schemas.openxmlformats.org/officeDocument/2006/relationships/slideLayout" Target="../slideLayouts/slideLayout15.xml"/><Relationship Id="rId9" Type="http://schemas.openxmlformats.org/officeDocument/2006/relationships/tags" Target="../tags/tag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59A93EAE-87DB-4D1C-A51E-5CD33D05A361}"/>
              </a:ext>
            </a:extLst>
          </p:cNvPr>
          <p:cNvGraphicFramePr>
            <a:graphicFrameLocks noChangeAspect="1"/>
          </p:cNvGraphicFramePr>
          <p:nvPr userDrawn="1">
            <p:custDataLst>
              <p:tags r:id="rId13"/>
            </p:custDataLst>
            <p:extLst>
              <p:ext uri="{D42A27DB-BD31-4B8C-83A1-F6EECF244321}">
                <p14:modId xmlns:p14="http://schemas.microsoft.com/office/powerpoint/2010/main" val="548621531"/>
              </p:ext>
            </p:extLst>
          </p:nvPr>
        </p:nvGraphicFramePr>
        <p:xfrm>
          <a:off x="1100" y="2294"/>
          <a:ext cx="1099" cy="2294"/>
        </p:xfrm>
        <a:graphic>
          <a:graphicData uri="http://schemas.openxmlformats.org/presentationml/2006/ole">
            <mc:AlternateContent xmlns:mc="http://schemas.openxmlformats.org/markup-compatibility/2006">
              <mc:Choice xmlns:v="urn:schemas-microsoft-com:vml" Requires="v">
                <p:oleObj name="think-cell Slide" r:id="rId14" imgW="473" imgH="476" progId="TCLayout.ActiveDocument.1">
                  <p:embed/>
                </p:oleObj>
              </mc:Choice>
              <mc:Fallback>
                <p:oleObj name="think-cell Slide" r:id="rId14" imgW="473" imgH="476" progId="TCLayout.ActiveDocument.1">
                  <p:embed/>
                  <p:pic>
                    <p:nvPicPr>
                      <p:cNvPr id="7" name="Object 6" hidden="1">
                        <a:extLst>
                          <a:ext uri="{FF2B5EF4-FFF2-40B4-BE49-F238E27FC236}">
                            <a16:creationId xmlns:a16="http://schemas.microsoft.com/office/drawing/2014/main" id="{59A93EAE-87DB-4D1C-A51E-5CD33D05A361}"/>
                          </a:ext>
                        </a:extLst>
                      </p:cNvPr>
                      <p:cNvPicPr/>
                      <p:nvPr/>
                    </p:nvPicPr>
                    <p:blipFill>
                      <a:blip r:embed="rId15"/>
                      <a:stretch>
                        <a:fillRect/>
                      </a:stretch>
                    </p:blipFill>
                    <p:spPr>
                      <a:xfrm>
                        <a:off x="1100" y="2294"/>
                        <a:ext cx="1099" cy="2294"/>
                      </a:xfrm>
                      <a:prstGeom prst="rect">
                        <a:avLst/>
                      </a:prstGeom>
                    </p:spPr>
                  </p:pic>
                </p:oleObj>
              </mc:Fallback>
            </mc:AlternateContent>
          </a:graphicData>
        </a:graphic>
      </p:graphicFrame>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ED760593-3DA6-4959-801C-65CF799C434E}" type="datetimeFigureOut">
              <a:rPr lang="en-US" smtClean="0"/>
              <a:t>4/25/2024</a:t>
            </a:fld>
            <a:endParaRPr lang="en-US"/>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9ECF56FA-1819-4CDC-8F2D-6C6F592D64A9}" type="slidenum">
              <a:rPr lang="en-US" smtClean="0"/>
              <a:t>‹#›</a:t>
            </a:fld>
            <a:endParaRPr lang="en-US"/>
          </a:p>
        </p:txBody>
      </p:sp>
      <p:sp>
        <p:nvSpPr>
          <p:cNvPr id="11" name="Text Box 121">
            <a:extLst>
              <a:ext uri="{FF2B5EF4-FFF2-40B4-BE49-F238E27FC236}">
                <a16:creationId xmlns:a16="http://schemas.microsoft.com/office/drawing/2014/main" id="{7508C3EF-9C11-4C05-8214-A3387594D875}"/>
              </a:ext>
            </a:extLst>
          </p:cNvPr>
          <p:cNvSpPr txBox="1">
            <a:spLocks noChangeArrowheads="1"/>
          </p:cNvSpPr>
          <p:nvPr userDrawn="1"/>
        </p:nvSpPr>
        <p:spPr bwMode="gray">
          <a:xfrm>
            <a:off x="5903541" y="9488281"/>
            <a:ext cx="482971" cy="122469"/>
          </a:xfrm>
          <a:prstGeom prst="rect">
            <a:avLst/>
          </a:prstGeom>
          <a:noFill/>
          <a:ln w="12700">
            <a:noFill/>
            <a:miter lim="800000"/>
            <a:headEnd type="none" w="sm" len="sm"/>
            <a:tailEnd type="none" w="sm" len="sm"/>
          </a:ln>
          <a:effectLst/>
        </p:spPr>
        <p:txBody>
          <a:bodyPr wrap="square" lIns="0" tIns="0" rIns="0" bIns="0" anchor="ctr">
            <a:spAutoFit/>
          </a:bodyPr>
          <a:lstStyle/>
          <a:p>
            <a:pPr algn="ctr" defTabSz="1131651"/>
            <a:fld id="{2ED390AD-E177-4AD8-B0DF-CC72DC7E0383}" type="slidenum">
              <a:rPr lang="fr-FR" sz="796" b="1" smtClean="0">
                <a:solidFill>
                  <a:srgbClr val="333333"/>
                </a:solidFill>
                <a:cs typeface="Arial" pitchFamily="34" charset="0"/>
              </a:rPr>
              <a:pPr algn="ctr" defTabSz="1131651"/>
              <a:t>‹#›</a:t>
            </a:fld>
            <a:endParaRPr lang="fr-FR" sz="796" b="1" dirty="0">
              <a:solidFill>
                <a:srgbClr val="333333"/>
              </a:solidFill>
              <a:cs typeface="Arial" pitchFamily="34" charset="0"/>
            </a:endParaRPr>
          </a:p>
        </p:txBody>
      </p:sp>
      <p:pic>
        <p:nvPicPr>
          <p:cNvPr id="26" name="Image 25">
            <a:extLst>
              <a:ext uri="{FF2B5EF4-FFF2-40B4-BE49-F238E27FC236}">
                <a16:creationId xmlns:a16="http://schemas.microsoft.com/office/drawing/2014/main" id="{6E7DC8E9-9531-448C-B377-7C553362350D}"/>
              </a:ext>
            </a:extLst>
          </p:cNvPr>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472154" y="9360694"/>
            <a:ext cx="253832" cy="259700"/>
          </a:xfrm>
          <a:prstGeom prst="rect">
            <a:avLst/>
          </a:prstGeom>
        </p:spPr>
      </p:pic>
    </p:spTree>
    <p:extLst>
      <p:ext uri="{BB962C8B-B14F-4D97-AF65-F5344CB8AC3E}">
        <p14:creationId xmlns:p14="http://schemas.microsoft.com/office/powerpoint/2010/main" val="74477463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9"/>
            </p:custDataLst>
            <p:extLst>
              <p:ext uri="{D42A27DB-BD31-4B8C-83A1-F6EECF244321}">
                <p14:modId xmlns:p14="http://schemas.microsoft.com/office/powerpoint/2010/main" val="2931365039"/>
              </p:ext>
            </p:extLst>
          </p:nvPr>
        </p:nvGraphicFramePr>
        <p:xfrm>
          <a:off x="893" y="2294"/>
          <a:ext cx="893" cy="2294"/>
        </p:xfrm>
        <a:graphic>
          <a:graphicData uri="http://schemas.openxmlformats.org/presentationml/2006/ole">
            <mc:AlternateContent xmlns:mc="http://schemas.openxmlformats.org/markup-compatibility/2006">
              <mc:Choice xmlns:v="urn:schemas-microsoft-com:vml" Requires="v">
                <p:oleObj name="think-cell Slide" r:id="rId11" imgW="270" imgH="270" progId="TCLayout.ActiveDocument.1">
                  <p:embed/>
                </p:oleObj>
              </mc:Choice>
              <mc:Fallback>
                <p:oleObj name="think-cell Slide" r:id="rId11" imgW="270" imgH="270" progId="TCLayout.ActiveDocument.1">
                  <p:embed/>
                  <p:pic>
                    <p:nvPicPr>
                      <p:cNvPr id="5" name="Object 4" hidden="1"/>
                      <p:cNvPicPr/>
                      <p:nvPr/>
                    </p:nvPicPr>
                    <p:blipFill>
                      <a:blip r:embed="rId12"/>
                      <a:stretch>
                        <a:fillRect/>
                      </a:stretch>
                    </p:blipFill>
                    <p:spPr>
                      <a:xfrm>
                        <a:off x="893" y="2294"/>
                        <a:ext cx="893" cy="2294"/>
                      </a:xfrm>
                      <a:prstGeom prst="rect">
                        <a:avLst/>
                      </a:prstGeom>
                    </p:spPr>
                  </p:pic>
                </p:oleObj>
              </mc:Fallback>
            </mc:AlternateContent>
          </a:graphicData>
        </a:graphic>
      </p:graphicFrame>
      <p:sp>
        <p:nvSpPr>
          <p:cNvPr id="4" name="Rectangle 3" hidden="1"/>
          <p:cNvSpPr/>
          <p:nvPr userDrawn="1">
            <p:custDataLst>
              <p:tags r:id="rId10"/>
            </p:custDataLst>
          </p:nvPr>
        </p:nvSpPr>
        <p:spPr>
          <a:xfrm>
            <a:off x="0" y="0"/>
            <a:ext cx="89250" cy="229306"/>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marL="0" lvl="0" indent="0" algn="ctr" eaLnBrk="1"/>
            <a:endParaRPr lang="en-US" sz="1349" b="0" i="0" baseline="0" dirty="0">
              <a:solidFill>
                <a:schemeClr val="tx1"/>
              </a:solidFill>
              <a:latin typeface="EYInterstate Light" panose="02000506000000020004" pitchFamily="2" charset="0"/>
              <a:ea typeface="+mj-ea"/>
              <a:cs typeface="Arial" panose="020B0604020202020204" pitchFamily="34" charset="0"/>
              <a:sym typeface="EYInterstate Light" panose="02000506000000020004" pitchFamily="2" charset="0"/>
            </a:endParaRPr>
          </a:p>
        </p:txBody>
      </p:sp>
      <p:sp>
        <p:nvSpPr>
          <p:cNvPr id="2" name="Title Placeholder 1"/>
          <p:cNvSpPr>
            <a:spLocks noGrp="1"/>
          </p:cNvSpPr>
          <p:nvPr>
            <p:ph type="title"/>
          </p:nvPr>
        </p:nvSpPr>
        <p:spPr>
          <a:xfrm>
            <a:off x="342901" y="424956"/>
            <a:ext cx="6172200" cy="853493"/>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p:cNvSpPr>
            <a:spLocks noGrp="1"/>
          </p:cNvSpPr>
          <p:nvPr>
            <p:ph type="body" idx="1"/>
          </p:nvPr>
        </p:nvSpPr>
        <p:spPr>
          <a:xfrm>
            <a:off x="342901" y="1643662"/>
            <a:ext cx="6172200" cy="7146996"/>
          </a:xfrm>
          <a:prstGeom prst="rect">
            <a:avLst/>
          </a:prstGeom>
        </p:spPr>
        <p:txBody>
          <a:bodyPr vert="horz" lIns="0" tIns="0" rIns="0" bIns="0" rtlCol="0" anchor="t" anchorCtr="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grpSp>
        <p:nvGrpSpPr>
          <p:cNvPr id="9" name="Group 4">
            <a:extLst>
              <a:ext uri="{FF2B5EF4-FFF2-40B4-BE49-F238E27FC236}">
                <a16:creationId xmlns:a16="http://schemas.microsoft.com/office/drawing/2014/main" id="{ABA621AC-91DA-4716-A450-56540FA39C36}"/>
              </a:ext>
            </a:extLst>
          </p:cNvPr>
          <p:cNvGrpSpPr>
            <a:grpSpLocks noChangeAspect="1"/>
          </p:cNvGrpSpPr>
          <p:nvPr userDrawn="1"/>
        </p:nvGrpSpPr>
        <p:grpSpPr bwMode="auto">
          <a:xfrm>
            <a:off x="6345704" y="9181394"/>
            <a:ext cx="170468" cy="449439"/>
            <a:chOff x="7110" y="4004"/>
            <a:chExt cx="191" cy="196"/>
          </a:xfrm>
        </p:grpSpPr>
        <p:sp>
          <p:nvSpPr>
            <p:cNvPr id="11" name="Freeform 5">
              <a:extLst>
                <a:ext uri="{FF2B5EF4-FFF2-40B4-BE49-F238E27FC236}">
                  <a16:creationId xmlns:a16="http://schemas.microsoft.com/office/drawing/2014/main" id="{76E3EDA9-8EAC-419E-8C11-4E1E158AF762}"/>
                </a:ext>
              </a:extLst>
            </p:cNvPr>
            <p:cNvSpPr>
              <a:spLocks/>
            </p:cNvSpPr>
            <p:nvPr userDrawn="1"/>
          </p:nvSpPr>
          <p:spPr bwMode="auto">
            <a:xfrm>
              <a:off x="7110" y="4004"/>
              <a:ext cx="191" cy="70"/>
            </a:xfrm>
            <a:custGeom>
              <a:avLst/>
              <a:gdLst>
                <a:gd name="T0" fmla="*/ 191 w 191"/>
                <a:gd name="T1" fmla="*/ 0 h 70"/>
                <a:gd name="T2" fmla="*/ 0 w 191"/>
                <a:gd name="T3" fmla="*/ 70 h 70"/>
                <a:gd name="T4" fmla="*/ 191 w 191"/>
                <a:gd name="T5" fmla="*/ 36 h 70"/>
                <a:gd name="T6" fmla="*/ 191 w 191"/>
                <a:gd name="T7" fmla="*/ 0 h 70"/>
              </a:gdLst>
              <a:ahLst/>
              <a:cxnLst>
                <a:cxn ang="0">
                  <a:pos x="T0" y="T1"/>
                </a:cxn>
                <a:cxn ang="0">
                  <a:pos x="T2" y="T3"/>
                </a:cxn>
                <a:cxn ang="0">
                  <a:pos x="T4" y="T5"/>
                </a:cxn>
                <a:cxn ang="0">
                  <a:pos x="T6" y="T7"/>
                </a:cxn>
              </a:cxnLst>
              <a:rect l="0" t="0" r="r" b="b"/>
              <a:pathLst>
                <a:path w="191" h="70">
                  <a:moveTo>
                    <a:pt x="191" y="0"/>
                  </a:moveTo>
                  <a:lnTo>
                    <a:pt x="0" y="70"/>
                  </a:lnTo>
                  <a:lnTo>
                    <a:pt x="191" y="36"/>
                  </a:lnTo>
                  <a:lnTo>
                    <a:pt x="191"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012"/>
            </a:p>
          </p:txBody>
        </p:sp>
        <p:sp>
          <p:nvSpPr>
            <p:cNvPr id="12" name="Freeform 6">
              <a:extLst>
                <a:ext uri="{FF2B5EF4-FFF2-40B4-BE49-F238E27FC236}">
                  <a16:creationId xmlns:a16="http://schemas.microsoft.com/office/drawing/2014/main" id="{ABC9458B-8C2C-486A-8ADE-F22CCDC7E2F8}"/>
                </a:ext>
              </a:extLst>
            </p:cNvPr>
            <p:cNvSpPr>
              <a:spLocks/>
            </p:cNvSpPr>
            <p:nvPr userDrawn="1"/>
          </p:nvSpPr>
          <p:spPr bwMode="auto">
            <a:xfrm>
              <a:off x="7111" y="4103"/>
              <a:ext cx="78" cy="97"/>
            </a:xfrm>
            <a:custGeom>
              <a:avLst/>
              <a:gdLst>
                <a:gd name="T0" fmla="*/ 30 w 78"/>
                <a:gd name="T1" fmla="*/ 58 h 97"/>
                <a:gd name="T2" fmla="*/ 65 w 78"/>
                <a:gd name="T3" fmla="*/ 58 h 97"/>
                <a:gd name="T4" fmla="*/ 65 w 78"/>
                <a:gd name="T5" fmla="*/ 38 h 97"/>
                <a:gd name="T6" fmla="*/ 30 w 78"/>
                <a:gd name="T7" fmla="*/ 38 h 97"/>
                <a:gd name="T8" fmla="*/ 30 w 78"/>
                <a:gd name="T9" fmla="*/ 22 h 97"/>
                <a:gd name="T10" fmla="*/ 68 w 78"/>
                <a:gd name="T11" fmla="*/ 22 h 97"/>
                <a:gd name="T12" fmla="*/ 55 w 78"/>
                <a:gd name="T13" fmla="*/ 0 h 97"/>
                <a:gd name="T14" fmla="*/ 0 w 78"/>
                <a:gd name="T15" fmla="*/ 0 h 97"/>
                <a:gd name="T16" fmla="*/ 0 w 78"/>
                <a:gd name="T17" fmla="*/ 97 h 97"/>
                <a:gd name="T18" fmla="*/ 78 w 78"/>
                <a:gd name="T19" fmla="*/ 97 h 97"/>
                <a:gd name="T20" fmla="*/ 78 w 78"/>
                <a:gd name="T21" fmla="*/ 74 h 97"/>
                <a:gd name="T22" fmla="*/ 30 w 78"/>
                <a:gd name="T23" fmla="*/ 74 h 97"/>
                <a:gd name="T24" fmla="*/ 30 w 78"/>
                <a:gd name="T25" fmla="*/ 58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 h="97">
                  <a:moveTo>
                    <a:pt x="30" y="58"/>
                  </a:moveTo>
                  <a:lnTo>
                    <a:pt x="65" y="58"/>
                  </a:lnTo>
                  <a:lnTo>
                    <a:pt x="65" y="38"/>
                  </a:lnTo>
                  <a:lnTo>
                    <a:pt x="30" y="38"/>
                  </a:lnTo>
                  <a:lnTo>
                    <a:pt x="30" y="22"/>
                  </a:lnTo>
                  <a:lnTo>
                    <a:pt x="68" y="22"/>
                  </a:lnTo>
                  <a:lnTo>
                    <a:pt x="55" y="0"/>
                  </a:lnTo>
                  <a:lnTo>
                    <a:pt x="0" y="0"/>
                  </a:lnTo>
                  <a:lnTo>
                    <a:pt x="0" y="97"/>
                  </a:lnTo>
                  <a:lnTo>
                    <a:pt x="78" y="97"/>
                  </a:lnTo>
                  <a:lnTo>
                    <a:pt x="78" y="74"/>
                  </a:lnTo>
                  <a:lnTo>
                    <a:pt x="30" y="74"/>
                  </a:lnTo>
                  <a:lnTo>
                    <a:pt x="30" y="5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012"/>
            </a:p>
          </p:txBody>
        </p:sp>
        <p:sp>
          <p:nvSpPr>
            <p:cNvPr id="14" name="Freeform 7">
              <a:extLst>
                <a:ext uri="{FF2B5EF4-FFF2-40B4-BE49-F238E27FC236}">
                  <a16:creationId xmlns:a16="http://schemas.microsoft.com/office/drawing/2014/main" id="{0A4C4046-69B4-41DA-AA2E-E892AEC9AA90}"/>
                </a:ext>
              </a:extLst>
            </p:cNvPr>
            <p:cNvSpPr>
              <a:spLocks/>
            </p:cNvSpPr>
            <p:nvPr userDrawn="1"/>
          </p:nvSpPr>
          <p:spPr bwMode="auto">
            <a:xfrm>
              <a:off x="7176" y="4103"/>
              <a:ext cx="96" cy="97"/>
            </a:xfrm>
            <a:custGeom>
              <a:avLst/>
              <a:gdLst>
                <a:gd name="T0" fmla="*/ 64 w 96"/>
                <a:gd name="T1" fmla="*/ 0 h 97"/>
                <a:gd name="T2" fmla="*/ 48 w 96"/>
                <a:gd name="T3" fmla="*/ 32 h 97"/>
                <a:gd name="T4" fmla="*/ 32 w 96"/>
                <a:gd name="T5" fmla="*/ 0 h 97"/>
                <a:gd name="T6" fmla="*/ 0 w 96"/>
                <a:gd name="T7" fmla="*/ 0 h 97"/>
                <a:gd name="T8" fmla="*/ 33 w 96"/>
                <a:gd name="T9" fmla="*/ 58 h 97"/>
                <a:gd name="T10" fmla="*/ 33 w 96"/>
                <a:gd name="T11" fmla="*/ 97 h 97"/>
                <a:gd name="T12" fmla="*/ 62 w 96"/>
                <a:gd name="T13" fmla="*/ 97 h 97"/>
                <a:gd name="T14" fmla="*/ 62 w 96"/>
                <a:gd name="T15" fmla="*/ 58 h 97"/>
                <a:gd name="T16" fmla="*/ 96 w 96"/>
                <a:gd name="T17" fmla="*/ 0 h 97"/>
                <a:gd name="T18" fmla="*/ 64 w 96"/>
                <a:gd name="T19" fmla="*/ 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 h="97">
                  <a:moveTo>
                    <a:pt x="64" y="0"/>
                  </a:moveTo>
                  <a:lnTo>
                    <a:pt x="48" y="32"/>
                  </a:lnTo>
                  <a:lnTo>
                    <a:pt x="32" y="0"/>
                  </a:lnTo>
                  <a:lnTo>
                    <a:pt x="0" y="0"/>
                  </a:lnTo>
                  <a:lnTo>
                    <a:pt x="33" y="58"/>
                  </a:lnTo>
                  <a:lnTo>
                    <a:pt x="33" y="97"/>
                  </a:lnTo>
                  <a:lnTo>
                    <a:pt x="62" y="97"/>
                  </a:lnTo>
                  <a:lnTo>
                    <a:pt x="62" y="58"/>
                  </a:lnTo>
                  <a:lnTo>
                    <a:pt x="96" y="0"/>
                  </a:lnTo>
                  <a:lnTo>
                    <a:pt x="64"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012"/>
            </a:p>
          </p:txBody>
        </p:sp>
      </p:grpSp>
      <p:sp>
        <p:nvSpPr>
          <p:cNvPr id="19" name="Date Placeholder 3">
            <a:extLst>
              <a:ext uri="{FF2B5EF4-FFF2-40B4-BE49-F238E27FC236}">
                <a16:creationId xmlns:a16="http://schemas.microsoft.com/office/drawing/2014/main" id="{600772EA-C6B0-4F5D-AA59-01C0858EFADB}"/>
              </a:ext>
            </a:extLst>
          </p:cNvPr>
          <p:cNvSpPr>
            <a:spLocks noGrp="1"/>
          </p:cNvSpPr>
          <p:nvPr>
            <p:ph type="dt" sz="half" idx="2"/>
          </p:nvPr>
        </p:nvSpPr>
        <p:spPr>
          <a:xfrm>
            <a:off x="803353" y="9347352"/>
            <a:ext cx="669734" cy="260000"/>
          </a:xfrm>
          <a:prstGeom prst="rect">
            <a:avLst/>
          </a:prstGeom>
        </p:spPr>
        <p:txBody>
          <a:bodyPr vert="horz" lIns="0" tIns="0" rIns="0" bIns="0" rtlCol="0" anchor="ctr"/>
          <a:lstStyle>
            <a:lvl1pPr marL="0" algn="l" defTabSz="514093" rtl="0" eaLnBrk="1" latinLnBrk="0" hangingPunct="1">
              <a:defRPr lang="en-IN" sz="450" kern="1200" smtClean="0">
                <a:solidFill>
                  <a:schemeClr val="bg1"/>
                </a:solidFill>
                <a:latin typeface="EYInterstate" panose="02000503020000020004" pitchFamily="2" charset="0"/>
                <a:ea typeface="+mn-ea"/>
                <a:cs typeface="+mn-cs"/>
              </a:defRPr>
            </a:lvl1pPr>
          </a:lstStyle>
          <a:p>
            <a:r>
              <a:rPr lang="fr-FR"/>
              <a:t>21 août 2019</a:t>
            </a:r>
            <a:endParaRPr lang="en-IN" dirty="0"/>
          </a:p>
        </p:txBody>
      </p:sp>
      <p:sp>
        <p:nvSpPr>
          <p:cNvPr id="20" name="Footer Placeholder 4">
            <a:extLst>
              <a:ext uri="{FF2B5EF4-FFF2-40B4-BE49-F238E27FC236}">
                <a16:creationId xmlns:a16="http://schemas.microsoft.com/office/drawing/2014/main" id="{AC28FA70-87E4-49F4-AFDE-345AA28E0BE7}"/>
              </a:ext>
            </a:extLst>
          </p:cNvPr>
          <p:cNvSpPr>
            <a:spLocks noGrp="1"/>
          </p:cNvSpPr>
          <p:nvPr>
            <p:ph type="ftr" sz="quarter" idx="3"/>
          </p:nvPr>
        </p:nvSpPr>
        <p:spPr>
          <a:xfrm>
            <a:off x="1821095" y="9347352"/>
            <a:ext cx="1735027" cy="260000"/>
          </a:xfrm>
          <a:prstGeom prst="rect">
            <a:avLst/>
          </a:prstGeom>
        </p:spPr>
        <p:txBody>
          <a:bodyPr vert="horz" lIns="0" tIns="0" rIns="0" bIns="0" rtlCol="0" anchor="ctr"/>
          <a:lstStyle>
            <a:lvl1pPr marL="0" algn="l" defTabSz="514093" rtl="0" eaLnBrk="1" latinLnBrk="0" hangingPunct="1">
              <a:defRPr lang="en-IN" sz="450" kern="1200" dirty="0">
                <a:solidFill>
                  <a:schemeClr val="bg1"/>
                </a:solidFill>
                <a:latin typeface="EYInterstate" panose="02000503020000020004" pitchFamily="2" charset="0"/>
                <a:ea typeface="+mn-ea"/>
                <a:cs typeface="+mn-cs"/>
              </a:defRPr>
            </a:lvl1pPr>
          </a:lstStyle>
          <a:p>
            <a:r>
              <a:rPr lang="fr-FR"/>
              <a:t>Confidentiel – Tous droits réservés - EY</a:t>
            </a:r>
            <a:endParaRPr lang="en-US" dirty="0"/>
          </a:p>
        </p:txBody>
      </p:sp>
      <p:sp>
        <p:nvSpPr>
          <p:cNvPr id="21" name="Slide Number Placeholder 5">
            <a:extLst>
              <a:ext uri="{FF2B5EF4-FFF2-40B4-BE49-F238E27FC236}">
                <a16:creationId xmlns:a16="http://schemas.microsoft.com/office/drawing/2014/main" id="{3B540F9A-D485-4BD0-B905-41F8A52593F8}"/>
              </a:ext>
            </a:extLst>
          </p:cNvPr>
          <p:cNvSpPr>
            <a:spLocks noGrp="1"/>
          </p:cNvSpPr>
          <p:nvPr>
            <p:ph type="sldNum" sz="quarter" idx="4"/>
          </p:nvPr>
        </p:nvSpPr>
        <p:spPr>
          <a:xfrm>
            <a:off x="347006" y="9347352"/>
            <a:ext cx="372781" cy="260000"/>
          </a:xfrm>
          <a:prstGeom prst="rect">
            <a:avLst/>
          </a:prstGeom>
        </p:spPr>
        <p:txBody>
          <a:bodyPr vert="horz" lIns="0" tIns="0" rIns="0" bIns="0" rtlCol="0" anchor="ctr"/>
          <a:lstStyle>
            <a:lvl1pPr marL="0" algn="l" defTabSz="514093" rtl="0" eaLnBrk="1" latinLnBrk="0" hangingPunct="1">
              <a:defRPr lang="en-IN" sz="450" kern="1200" smtClean="0">
                <a:solidFill>
                  <a:schemeClr val="bg1"/>
                </a:solidFill>
                <a:latin typeface="EYInterstate" panose="02000503020000020004" pitchFamily="2" charset="0"/>
                <a:ea typeface="+mn-ea"/>
                <a:cs typeface="+mn-cs"/>
              </a:defRPr>
            </a:lvl1pPr>
          </a:lstStyle>
          <a:p>
            <a:r>
              <a:rPr lang="en-GB" dirty="0"/>
              <a:t>Page </a:t>
            </a:r>
            <a:fld id="{F1BC30E3-FFE5-4B91-AA19-87A149EBB9EE}" type="slidenum">
              <a:rPr smtClean="0"/>
              <a:pPr/>
              <a:t>‹#›</a:t>
            </a:fld>
            <a:endParaRPr dirty="0"/>
          </a:p>
        </p:txBody>
      </p:sp>
    </p:spTree>
    <p:extLst>
      <p:ext uri="{BB962C8B-B14F-4D97-AF65-F5344CB8AC3E}">
        <p14:creationId xmlns:p14="http://schemas.microsoft.com/office/powerpoint/2010/main" val="3869476447"/>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Lst>
  <p:hf hdr="0" dt="0"/>
  <p:txStyles>
    <p:titleStyle>
      <a:lvl1pPr algn="l" defTabSz="514093" rtl="0" eaLnBrk="1" latinLnBrk="0" hangingPunct="1">
        <a:lnSpc>
          <a:spcPct val="85000"/>
        </a:lnSpc>
        <a:spcBef>
          <a:spcPct val="0"/>
        </a:spcBef>
        <a:buNone/>
        <a:defRPr sz="1349" b="0" kern="1200">
          <a:solidFill>
            <a:schemeClr val="bg1"/>
          </a:solidFill>
          <a:latin typeface="EYInterstate Light" panose="02000506000000020004" pitchFamily="2" charset="0"/>
          <a:ea typeface="+mj-ea"/>
          <a:cs typeface="Arial" pitchFamily="34" charset="0"/>
        </a:defRPr>
      </a:lvl1pPr>
    </p:titleStyle>
    <p:bodyStyle>
      <a:lvl1pPr marL="200496" indent="-200496" algn="l" defTabSz="514093" rtl="0" eaLnBrk="1" latinLnBrk="0" hangingPunct="1">
        <a:spcBef>
          <a:spcPct val="20000"/>
        </a:spcBef>
        <a:buClr>
          <a:schemeClr val="tx2"/>
        </a:buClr>
        <a:buSzPct val="110000"/>
        <a:buFont typeface="EYInterstate Light" panose="02000506000000020004" pitchFamily="2" charset="0"/>
        <a:buChar char="•"/>
        <a:defRPr sz="1124" kern="1200">
          <a:solidFill>
            <a:schemeClr val="bg1"/>
          </a:solidFill>
          <a:latin typeface="EYInterstate Light" panose="02000506000000020004" pitchFamily="2" charset="0"/>
          <a:ea typeface="+mn-ea"/>
          <a:cs typeface="+mn-cs"/>
        </a:defRPr>
      </a:lvl1pPr>
      <a:lvl2pPr marL="400992" indent="-200496" algn="l" defTabSz="514093" rtl="0" eaLnBrk="1" latinLnBrk="0" hangingPunct="1">
        <a:spcBef>
          <a:spcPct val="20000"/>
        </a:spcBef>
        <a:buClr>
          <a:schemeClr val="tx2"/>
        </a:buClr>
        <a:buSzPct val="110000"/>
        <a:buFont typeface="EYInterstate Light" panose="02000506000000020004" pitchFamily="2" charset="0"/>
        <a:buChar char="•"/>
        <a:defRPr sz="1012" kern="1200">
          <a:solidFill>
            <a:schemeClr val="bg1"/>
          </a:solidFill>
          <a:latin typeface="EYInterstate Light" panose="02000506000000020004" pitchFamily="2" charset="0"/>
          <a:ea typeface="+mn-ea"/>
          <a:cs typeface="+mn-cs"/>
        </a:defRPr>
      </a:lvl2pPr>
      <a:lvl3pPr marL="601489" indent="-200496" algn="l" defTabSz="514093" rtl="0" eaLnBrk="1" latinLnBrk="0" hangingPunct="1">
        <a:spcBef>
          <a:spcPct val="20000"/>
        </a:spcBef>
        <a:buClr>
          <a:schemeClr val="tx2"/>
        </a:buClr>
        <a:buSzPct val="110000"/>
        <a:buFont typeface="EYInterstate Light" panose="02000506000000020004" pitchFamily="2" charset="0"/>
        <a:buChar char="•"/>
        <a:defRPr sz="899" kern="1200">
          <a:solidFill>
            <a:schemeClr val="bg1"/>
          </a:solidFill>
          <a:latin typeface="EYInterstate Light" panose="02000506000000020004" pitchFamily="2" charset="0"/>
          <a:ea typeface="+mn-ea"/>
          <a:cs typeface="+mn-cs"/>
        </a:defRPr>
      </a:lvl3pPr>
      <a:lvl4pPr marL="801985" indent="-200496" algn="l" defTabSz="514093" rtl="0" eaLnBrk="1" latinLnBrk="0" hangingPunct="1">
        <a:spcBef>
          <a:spcPct val="20000"/>
        </a:spcBef>
        <a:buClr>
          <a:schemeClr val="tx2"/>
        </a:buClr>
        <a:buSzPct val="110000"/>
        <a:buFont typeface="EYInterstate Light" panose="02000506000000020004" pitchFamily="2" charset="0"/>
        <a:buChar char="•"/>
        <a:defRPr sz="787" kern="1200">
          <a:solidFill>
            <a:schemeClr val="bg1"/>
          </a:solidFill>
          <a:latin typeface="EYInterstate Light" panose="02000506000000020004" pitchFamily="2" charset="0"/>
          <a:ea typeface="+mn-ea"/>
          <a:cs typeface="+mn-cs"/>
        </a:defRPr>
      </a:lvl4pPr>
      <a:lvl5pPr marL="1002481" indent="-200496" algn="l" defTabSz="514093" rtl="0" eaLnBrk="1" latinLnBrk="0" hangingPunct="1">
        <a:spcBef>
          <a:spcPct val="20000"/>
        </a:spcBef>
        <a:buClr>
          <a:schemeClr val="tx2"/>
        </a:buClr>
        <a:buSzPct val="110000"/>
        <a:buFont typeface="EYInterstate Light" panose="02000506000000020004" pitchFamily="2" charset="0"/>
        <a:buChar char="•"/>
        <a:defRPr sz="674" kern="1200">
          <a:solidFill>
            <a:schemeClr val="bg1"/>
          </a:solidFill>
          <a:latin typeface="EYInterstate Light" panose="02000506000000020004" pitchFamily="2" charset="0"/>
          <a:ea typeface="+mn-ea"/>
          <a:cs typeface="+mn-cs"/>
        </a:defRPr>
      </a:lvl5pPr>
      <a:lvl6pPr marL="1413755" indent="-128523" algn="l" defTabSz="514093" rtl="0" eaLnBrk="1" latinLnBrk="0" hangingPunct="1">
        <a:spcBef>
          <a:spcPct val="20000"/>
        </a:spcBef>
        <a:buFont typeface="Arial" pitchFamily="34" charset="0"/>
        <a:buChar char="•"/>
        <a:defRPr sz="1124" kern="1200">
          <a:solidFill>
            <a:schemeClr val="tx1"/>
          </a:solidFill>
          <a:latin typeface="+mn-lt"/>
          <a:ea typeface="+mn-ea"/>
          <a:cs typeface="+mn-cs"/>
        </a:defRPr>
      </a:lvl6pPr>
      <a:lvl7pPr marL="1670802" indent="-128523" algn="l" defTabSz="514093" rtl="0" eaLnBrk="1" latinLnBrk="0" hangingPunct="1">
        <a:spcBef>
          <a:spcPct val="20000"/>
        </a:spcBef>
        <a:buFont typeface="Arial" pitchFamily="34" charset="0"/>
        <a:buChar char="•"/>
        <a:defRPr sz="1124" kern="1200">
          <a:solidFill>
            <a:schemeClr val="tx1"/>
          </a:solidFill>
          <a:latin typeface="+mn-lt"/>
          <a:ea typeface="+mn-ea"/>
          <a:cs typeface="+mn-cs"/>
        </a:defRPr>
      </a:lvl7pPr>
      <a:lvl8pPr marL="1927848" indent="-128523" algn="l" defTabSz="514093" rtl="0" eaLnBrk="1" latinLnBrk="0" hangingPunct="1">
        <a:spcBef>
          <a:spcPct val="20000"/>
        </a:spcBef>
        <a:buFont typeface="Arial" pitchFamily="34" charset="0"/>
        <a:buChar char="•"/>
        <a:defRPr sz="1124" kern="1200">
          <a:solidFill>
            <a:schemeClr val="tx1"/>
          </a:solidFill>
          <a:latin typeface="+mn-lt"/>
          <a:ea typeface="+mn-ea"/>
          <a:cs typeface="+mn-cs"/>
        </a:defRPr>
      </a:lvl8pPr>
      <a:lvl9pPr marL="2184895" indent="-128523" algn="l" defTabSz="514093" rtl="0" eaLnBrk="1" latinLnBrk="0" hangingPunct="1">
        <a:spcBef>
          <a:spcPct val="20000"/>
        </a:spcBef>
        <a:buFont typeface="Arial" pitchFamily="34" charset="0"/>
        <a:buChar char="•"/>
        <a:defRPr sz="1124" kern="1200">
          <a:solidFill>
            <a:schemeClr val="tx1"/>
          </a:solidFill>
          <a:latin typeface="+mn-lt"/>
          <a:ea typeface="+mn-ea"/>
          <a:cs typeface="+mn-cs"/>
        </a:defRPr>
      </a:lvl9pPr>
    </p:bodyStyle>
    <p:otherStyle>
      <a:defPPr>
        <a:defRPr lang="en-US"/>
      </a:defPPr>
      <a:lvl1pPr marL="0" algn="l" defTabSz="514093" rtl="0" eaLnBrk="1" latinLnBrk="0" hangingPunct="1">
        <a:defRPr sz="1012" kern="1200">
          <a:solidFill>
            <a:schemeClr val="tx1"/>
          </a:solidFill>
          <a:latin typeface="+mn-lt"/>
          <a:ea typeface="+mn-ea"/>
          <a:cs typeface="+mn-cs"/>
        </a:defRPr>
      </a:lvl1pPr>
      <a:lvl2pPr marL="257046" algn="l" defTabSz="514093" rtl="0" eaLnBrk="1" latinLnBrk="0" hangingPunct="1">
        <a:defRPr sz="1012" kern="1200">
          <a:solidFill>
            <a:schemeClr val="tx1"/>
          </a:solidFill>
          <a:latin typeface="+mn-lt"/>
          <a:ea typeface="+mn-ea"/>
          <a:cs typeface="+mn-cs"/>
        </a:defRPr>
      </a:lvl2pPr>
      <a:lvl3pPr marL="514093" algn="l" defTabSz="514093" rtl="0" eaLnBrk="1" latinLnBrk="0" hangingPunct="1">
        <a:defRPr sz="1012" kern="1200">
          <a:solidFill>
            <a:schemeClr val="tx1"/>
          </a:solidFill>
          <a:latin typeface="+mn-lt"/>
          <a:ea typeface="+mn-ea"/>
          <a:cs typeface="+mn-cs"/>
        </a:defRPr>
      </a:lvl3pPr>
      <a:lvl4pPr marL="771139" algn="l" defTabSz="514093" rtl="0" eaLnBrk="1" latinLnBrk="0" hangingPunct="1">
        <a:defRPr sz="1012" kern="1200">
          <a:solidFill>
            <a:schemeClr val="tx1"/>
          </a:solidFill>
          <a:latin typeface="+mn-lt"/>
          <a:ea typeface="+mn-ea"/>
          <a:cs typeface="+mn-cs"/>
        </a:defRPr>
      </a:lvl4pPr>
      <a:lvl5pPr marL="1028186" algn="l" defTabSz="514093" rtl="0" eaLnBrk="1" latinLnBrk="0" hangingPunct="1">
        <a:defRPr sz="1012" kern="1200">
          <a:solidFill>
            <a:schemeClr val="tx1"/>
          </a:solidFill>
          <a:latin typeface="+mn-lt"/>
          <a:ea typeface="+mn-ea"/>
          <a:cs typeface="+mn-cs"/>
        </a:defRPr>
      </a:lvl5pPr>
      <a:lvl6pPr marL="1285232" algn="l" defTabSz="514093" rtl="0" eaLnBrk="1" latinLnBrk="0" hangingPunct="1">
        <a:defRPr sz="1012" kern="1200">
          <a:solidFill>
            <a:schemeClr val="tx1"/>
          </a:solidFill>
          <a:latin typeface="+mn-lt"/>
          <a:ea typeface="+mn-ea"/>
          <a:cs typeface="+mn-cs"/>
        </a:defRPr>
      </a:lvl6pPr>
      <a:lvl7pPr marL="1542278" algn="l" defTabSz="514093" rtl="0" eaLnBrk="1" latinLnBrk="0" hangingPunct="1">
        <a:defRPr sz="1012" kern="1200">
          <a:solidFill>
            <a:schemeClr val="tx1"/>
          </a:solidFill>
          <a:latin typeface="+mn-lt"/>
          <a:ea typeface="+mn-ea"/>
          <a:cs typeface="+mn-cs"/>
        </a:defRPr>
      </a:lvl7pPr>
      <a:lvl8pPr marL="1799325" algn="l" defTabSz="514093" rtl="0" eaLnBrk="1" latinLnBrk="0" hangingPunct="1">
        <a:defRPr sz="1012" kern="1200">
          <a:solidFill>
            <a:schemeClr val="tx1"/>
          </a:solidFill>
          <a:latin typeface="+mn-lt"/>
          <a:ea typeface="+mn-ea"/>
          <a:cs typeface="+mn-cs"/>
        </a:defRPr>
      </a:lvl8pPr>
      <a:lvl9pPr marL="2056371" algn="l" defTabSz="514093" rtl="0" eaLnBrk="1" latinLnBrk="0" hangingPunct="1">
        <a:defRPr sz="1012"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39">
            <a:extLst>
              <a:ext uri="{FF2B5EF4-FFF2-40B4-BE49-F238E27FC236}">
                <a16:creationId xmlns:a16="http://schemas.microsoft.com/office/drawing/2014/main" id="{CC3FF5D5-5A8D-481F-A217-9CA1948E31DE}"/>
              </a:ext>
            </a:extLst>
          </p:cNvPr>
          <p:cNvGraphicFramePr>
            <a:graphicFrameLocks noGrp="1"/>
          </p:cNvGraphicFramePr>
          <p:nvPr>
            <p:extLst>
              <p:ext uri="{D42A27DB-BD31-4B8C-83A1-F6EECF244321}">
                <p14:modId xmlns:p14="http://schemas.microsoft.com/office/powerpoint/2010/main" val="1250743004"/>
              </p:ext>
            </p:extLst>
          </p:nvPr>
        </p:nvGraphicFramePr>
        <p:xfrm>
          <a:off x="584199" y="581460"/>
          <a:ext cx="5734901" cy="975360"/>
        </p:xfrm>
        <a:graphic>
          <a:graphicData uri="http://schemas.openxmlformats.org/drawingml/2006/table">
            <a:tbl>
              <a:tblPr firstRow="1" firstCol="1" bandRow="1" bandCol="1"/>
              <a:tblGrid>
                <a:gridCol w="2705368">
                  <a:extLst>
                    <a:ext uri="{9D8B030D-6E8A-4147-A177-3AD203B41FA5}">
                      <a16:colId xmlns:a16="http://schemas.microsoft.com/office/drawing/2014/main" val="2190402766"/>
                    </a:ext>
                  </a:extLst>
                </a:gridCol>
                <a:gridCol w="3029533">
                  <a:extLst>
                    <a:ext uri="{9D8B030D-6E8A-4147-A177-3AD203B41FA5}">
                      <a16:colId xmlns:a16="http://schemas.microsoft.com/office/drawing/2014/main" val="593633486"/>
                    </a:ext>
                  </a:extLst>
                </a:gridCol>
              </a:tblGrid>
              <a:tr h="216000">
                <a:tc>
                  <a:txBody>
                    <a:bodyPr/>
                    <a:lstStyle>
                      <a:lvl1pPr marL="0" algn="l" defTabSz="1320647" rtl="0" eaLnBrk="1" latinLnBrk="0" hangingPunct="1">
                        <a:defRPr sz="2600" kern="1200">
                          <a:solidFill>
                            <a:schemeClr val="tx1"/>
                          </a:solidFill>
                          <a:latin typeface="Calibri" panose="020F0502020204030204"/>
                        </a:defRPr>
                      </a:lvl1pPr>
                      <a:lvl2pPr marL="660324" algn="l" defTabSz="1320647" rtl="0" eaLnBrk="1" latinLnBrk="0" hangingPunct="1">
                        <a:defRPr sz="2600" kern="1200">
                          <a:solidFill>
                            <a:schemeClr val="tx1"/>
                          </a:solidFill>
                          <a:latin typeface="Calibri" panose="020F0502020204030204"/>
                        </a:defRPr>
                      </a:lvl2pPr>
                      <a:lvl3pPr marL="1320647" algn="l" defTabSz="1320647" rtl="0" eaLnBrk="1" latinLnBrk="0" hangingPunct="1">
                        <a:defRPr sz="2600" kern="1200">
                          <a:solidFill>
                            <a:schemeClr val="tx1"/>
                          </a:solidFill>
                          <a:latin typeface="Calibri" panose="020F0502020204030204"/>
                        </a:defRPr>
                      </a:lvl3pPr>
                      <a:lvl4pPr marL="1980973" algn="l" defTabSz="1320647" rtl="0" eaLnBrk="1" latinLnBrk="0" hangingPunct="1">
                        <a:defRPr sz="2600" kern="1200">
                          <a:solidFill>
                            <a:schemeClr val="tx1"/>
                          </a:solidFill>
                          <a:latin typeface="Calibri" panose="020F0502020204030204"/>
                        </a:defRPr>
                      </a:lvl4pPr>
                      <a:lvl5pPr marL="2641298" algn="l" defTabSz="1320647" rtl="0" eaLnBrk="1" latinLnBrk="0" hangingPunct="1">
                        <a:defRPr sz="2600" kern="1200">
                          <a:solidFill>
                            <a:schemeClr val="tx1"/>
                          </a:solidFill>
                          <a:latin typeface="Calibri" panose="020F0502020204030204"/>
                        </a:defRPr>
                      </a:lvl5pPr>
                      <a:lvl6pPr marL="3301621" algn="l" defTabSz="1320647" rtl="0" eaLnBrk="1" latinLnBrk="0" hangingPunct="1">
                        <a:defRPr sz="2600" kern="1200">
                          <a:solidFill>
                            <a:schemeClr val="tx1"/>
                          </a:solidFill>
                          <a:latin typeface="Calibri" panose="020F0502020204030204"/>
                        </a:defRPr>
                      </a:lvl6pPr>
                      <a:lvl7pPr marL="3961946" algn="l" defTabSz="1320647" rtl="0" eaLnBrk="1" latinLnBrk="0" hangingPunct="1">
                        <a:defRPr sz="2600" kern="1200">
                          <a:solidFill>
                            <a:schemeClr val="tx1"/>
                          </a:solidFill>
                          <a:latin typeface="Calibri" panose="020F0502020204030204"/>
                        </a:defRPr>
                      </a:lvl7pPr>
                      <a:lvl8pPr marL="4622270" algn="l" defTabSz="1320647" rtl="0" eaLnBrk="1" latinLnBrk="0" hangingPunct="1">
                        <a:defRPr sz="2600" kern="1200">
                          <a:solidFill>
                            <a:schemeClr val="tx1"/>
                          </a:solidFill>
                          <a:latin typeface="Calibri" panose="020F0502020204030204"/>
                        </a:defRPr>
                      </a:lvl8pPr>
                      <a:lvl9pPr marL="5282594" algn="l" defTabSz="1320647" rtl="0" eaLnBrk="1" latinLnBrk="0" hangingPunct="1">
                        <a:defRPr sz="2600" kern="1200">
                          <a:solidFill>
                            <a:schemeClr val="tx1"/>
                          </a:solidFill>
                          <a:latin typeface="Calibri" panose="020F0502020204030204"/>
                        </a:defRPr>
                      </a:lvl9pPr>
                    </a:lstStyle>
                    <a:p>
                      <a:r>
                        <a:rPr lang="en-US" sz="1000" b="1" noProof="0" dirty="0" err="1">
                          <a:solidFill>
                            <a:schemeClr val="tx1"/>
                          </a:solidFill>
                          <a:latin typeface="EYInterstate" panose="02000503020000020004" pitchFamily="2" charset="0"/>
                        </a:rPr>
                        <a:t>Titre</a:t>
                      </a:r>
                      <a:r>
                        <a:rPr lang="en-US" sz="1000" b="1" noProof="0" dirty="0">
                          <a:solidFill>
                            <a:schemeClr val="tx1"/>
                          </a:solidFill>
                          <a:latin typeface="EYInterstate" panose="02000503020000020004" pitchFamily="2" charset="0"/>
                        </a:rPr>
                        <a:t> du poste : </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E600"/>
                    </a:solidFill>
                  </a:tcPr>
                </a:tc>
                <a:tc>
                  <a:txBody>
                    <a:bodyPr/>
                    <a:lstStyle>
                      <a:lvl1pPr marL="0" algn="l" defTabSz="1320647" rtl="0" eaLnBrk="1" latinLnBrk="0" hangingPunct="1">
                        <a:defRPr sz="2600" kern="1200">
                          <a:solidFill>
                            <a:schemeClr val="tx1"/>
                          </a:solidFill>
                          <a:latin typeface="Calibri" panose="020F0502020204030204"/>
                        </a:defRPr>
                      </a:lvl1pPr>
                      <a:lvl2pPr marL="660324" algn="l" defTabSz="1320647" rtl="0" eaLnBrk="1" latinLnBrk="0" hangingPunct="1">
                        <a:defRPr sz="2600" kern="1200">
                          <a:solidFill>
                            <a:schemeClr val="tx1"/>
                          </a:solidFill>
                          <a:latin typeface="Calibri" panose="020F0502020204030204"/>
                        </a:defRPr>
                      </a:lvl2pPr>
                      <a:lvl3pPr marL="1320647" algn="l" defTabSz="1320647" rtl="0" eaLnBrk="1" latinLnBrk="0" hangingPunct="1">
                        <a:defRPr sz="2600" kern="1200">
                          <a:solidFill>
                            <a:schemeClr val="tx1"/>
                          </a:solidFill>
                          <a:latin typeface="Calibri" panose="020F0502020204030204"/>
                        </a:defRPr>
                      </a:lvl3pPr>
                      <a:lvl4pPr marL="1980973" algn="l" defTabSz="1320647" rtl="0" eaLnBrk="1" latinLnBrk="0" hangingPunct="1">
                        <a:defRPr sz="2600" kern="1200">
                          <a:solidFill>
                            <a:schemeClr val="tx1"/>
                          </a:solidFill>
                          <a:latin typeface="Calibri" panose="020F0502020204030204"/>
                        </a:defRPr>
                      </a:lvl4pPr>
                      <a:lvl5pPr marL="2641298" algn="l" defTabSz="1320647" rtl="0" eaLnBrk="1" latinLnBrk="0" hangingPunct="1">
                        <a:defRPr sz="2600" kern="1200">
                          <a:solidFill>
                            <a:schemeClr val="tx1"/>
                          </a:solidFill>
                          <a:latin typeface="Calibri" panose="020F0502020204030204"/>
                        </a:defRPr>
                      </a:lvl5pPr>
                      <a:lvl6pPr marL="3301621" algn="l" defTabSz="1320647" rtl="0" eaLnBrk="1" latinLnBrk="0" hangingPunct="1">
                        <a:defRPr sz="2600" kern="1200">
                          <a:solidFill>
                            <a:schemeClr val="tx1"/>
                          </a:solidFill>
                          <a:latin typeface="Calibri" panose="020F0502020204030204"/>
                        </a:defRPr>
                      </a:lvl6pPr>
                      <a:lvl7pPr marL="3961946" algn="l" defTabSz="1320647" rtl="0" eaLnBrk="1" latinLnBrk="0" hangingPunct="1">
                        <a:defRPr sz="2600" kern="1200">
                          <a:solidFill>
                            <a:schemeClr val="tx1"/>
                          </a:solidFill>
                          <a:latin typeface="Calibri" panose="020F0502020204030204"/>
                        </a:defRPr>
                      </a:lvl7pPr>
                      <a:lvl8pPr marL="4622270" algn="l" defTabSz="1320647" rtl="0" eaLnBrk="1" latinLnBrk="0" hangingPunct="1">
                        <a:defRPr sz="2600" kern="1200">
                          <a:solidFill>
                            <a:schemeClr val="tx1"/>
                          </a:solidFill>
                          <a:latin typeface="Calibri" panose="020F0502020204030204"/>
                        </a:defRPr>
                      </a:lvl8pPr>
                      <a:lvl9pPr marL="5282594" algn="l" defTabSz="1320647" rtl="0" eaLnBrk="1" latinLnBrk="0" hangingPunct="1">
                        <a:defRPr sz="2600" kern="1200">
                          <a:solidFill>
                            <a:schemeClr val="tx1"/>
                          </a:solidFill>
                          <a:latin typeface="Calibri" panose="020F0502020204030204"/>
                        </a:defRPr>
                      </a:lvl9pPr>
                    </a:lstStyle>
                    <a:p>
                      <a:pPr hangingPunct="0">
                        <a:lnSpc>
                          <a:spcPts val="1200"/>
                        </a:lnSpc>
                        <a:spcBef>
                          <a:spcPts val="480"/>
                        </a:spcBef>
                        <a:spcAft>
                          <a:spcPts val="480"/>
                        </a:spcAft>
                      </a:pPr>
                      <a:r>
                        <a:rPr lang="fr-FR" sz="1000" kern="600" dirty="0">
                          <a:solidFill>
                            <a:schemeClr val="tx1"/>
                          </a:solidFill>
                          <a:effectLst/>
                          <a:latin typeface="EYInterstate" panose="02000503020000020004" pitchFamily="2" charset="0"/>
                          <a:ea typeface="Times New Roman" panose="02020603050405020304" pitchFamily="18" charset="0"/>
                          <a:cs typeface="Times New Roman" panose="02020603050405020304" pitchFamily="18" charset="0"/>
                        </a:rPr>
                        <a:t>--</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E600"/>
                    </a:solidFill>
                  </a:tcPr>
                </a:tc>
                <a:extLst>
                  <a:ext uri="{0D108BD9-81ED-4DB2-BD59-A6C34878D82A}">
                    <a16:rowId xmlns:a16="http://schemas.microsoft.com/office/drawing/2014/main" val="2748203217"/>
                  </a:ext>
                </a:extLst>
              </a:tr>
              <a:tr h="216000">
                <a:tc>
                  <a:txBody>
                    <a:bodyPr/>
                    <a:lstStyle>
                      <a:lvl1pPr marL="0" algn="l" defTabSz="1320647" rtl="0" eaLnBrk="1" latinLnBrk="0" hangingPunct="1">
                        <a:defRPr sz="2600" kern="1200">
                          <a:solidFill>
                            <a:schemeClr val="tx1"/>
                          </a:solidFill>
                          <a:latin typeface="Calibri" panose="020F0502020204030204"/>
                        </a:defRPr>
                      </a:lvl1pPr>
                      <a:lvl2pPr marL="660324" algn="l" defTabSz="1320647" rtl="0" eaLnBrk="1" latinLnBrk="0" hangingPunct="1">
                        <a:defRPr sz="2600" kern="1200">
                          <a:solidFill>
                            <a:schemeClr val="tx1"/>
                          </a:solidFill>
                          <a:latin typeface="Calibri" panose="020F0502020204030204"/>
                        </a:defRPr>
                      </a:lvl2pPr>
                      <a:lvl3pPr marL="1320647" algn="l" defTabSz="1320647" rtl="0" eaLnBrk="1" latinLnBrk="0" hangingPunct="1">
                        <a:defRPr sz="2600" kern="1200">
                          <a:solidFill>
                            <a:schemeClr val="tx1"/>
                          </a:solidFill>
                          <a:latin typeface="Calibri" panose="020F0502020204030204"/>
                        </a:defRPr>
                      </a:lvl3pPr>
                      <a:lvl4pPr marL="1980973" algn="l" defTabSz="1320647" rtl="0" eaLnBrk="1" latinLnBrk="0" hangingPunct="1">
                        <a:defRPr sz="2600" kern="1200">
                          <a:solidFill>
                            <a:schemeClr val="tx1"/>
                          </a:solidFill>
                          <a:latin typeface="Calibri" panose="020F0502020204030204"/>
                        </a:defRPr>
                      </a:lvl4pPr>
                      <a:lvl5pPr marL="2641298" algn="l" defTabSz="1320647" rtl="0" eaLnBrk="1" latinLnBrk="0" hangingPunct="1">
                        <a:defRPr sz="2600" kern="1200">
                          <a:solidFill>
                            <a:schemeClr val="tx1"/>
                          </a:solidFill>
                          <a:latin typeface="Calibri" panose="020F0502020204030204"/>
                        </a:defRPr>
                      </a:lvl5pPr>
                      <a:lvl6pPr marL="3301621" algn="l" defTabSz="1320647" rtl="0" eaLnBrk="1" latinLnBrk="0" hangingPunct="1">
                        <a:defRPr sz="2600" kern="1200">
                          <a:solidFill>
                            <a:schemeClr val="tx1"/>
                          </a:solidFill>
                          <a:latin typeface="Calibri" panose="020F0502020204030204"/>
                        </a:defRPr>
                      </a:lvl6pPr>
                      <a:lvl7pPr marL="3961946" algn="l" defTabSz="1320647" rtl="0" eaLnBrk="1" latinLnBrk="0" hangingPunct="1">
                        <a:defRPr sz="2600" kern="1200">
                          <a:solidFill>
                            <a:schemeClr val="tx1"/>
                          </a:solidFill>
                          <a:latin typeface="Calibri" panose="020F0502020204030204"/>
                        </a:defRPr>
                      </a:lvl7pPr>
                      <a:lvl8pPr marL="4622270" algn="l" defTabSz="1320647" rtl="0" eaLnBrk="1" latinLnBrk="0" hangingPunct="1">
                        <a:defRPr sz="2600" kern="1200">
                          <a:solidFill>
                            <a:schemeClr val="tx1"/>
                          </a:solidFill>
                          <a:latin typeface="Calibri" panose="020F0502020204030204"/>
                        </a:defRPr>
                      </a:lvl8pPr>
                      <a:lvl9pPr marL="5282594" algn="l" defTabSz="1320647" rtl="0" eaLnBrk="1" latinLnBrk="0" hangingPunct="1">
                        <a:defRPr sz="2600" kern="1200">
                          <a:solidFill>
                            <a:schemeClr val="tx1"/>
                          </a:solidFill>
                          <a:latin typeface="Calibri" panose="020F0502020204030204"/>
                        </a:defRPr>
                      </a:lvl9pPr>
                    </a:lstStyle>
                    <a:p>
                      <a:pPr marL="0" marR="0" lvl="0" indent="0" algn="l" defTabSz="816011" rtl="0" eaLnBrk="1" fontAlgn="auto" latinLnBrk="0" hangingPunct="1">
                        <a:lnSpc>
                          <a:spcPct val="100000"/>
                        </a:lnSpc>
                        <a:spcBef>
                          <a:spcPts val="0"/>
                        </a:spcBef>
                        <a:spcAft>
                          <a:spcPts val="0"/>
                        </a:spcAft>
                        <a:buClrTx/>
                        <a:buSzTx/>
                        <a:buFontTx/>
                        <a:buNone/>
                        <a:tabLst/>
                        <a:defRPr/>
                      </a:pPr>
                      <a:r>
                        <a:rPr lang="en-US" sz="1000" b="1" noProof="0" dirty="0">
                          <a:solidFill>
                            <a:schemeClr val="tx1"/>
                          </a:solidFill>
                          <a:latin typeface="EYInterstate" panose="02000503020000020004" pitchFamily="2" charset="0"/>
                        </a:rPr>
                        <a:t>Nom de l’expert :</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1320647" rtl="0" eaLnBrk="1" latinLnBrk="0" hangingPunct="1">
                        <a:defRPr sz="2600" kern="1200">
                          <a:solidFill>
                            <a:schemeClr val="tx1"/>
                          </a:solidFill>
                          <a:latin typeface="Calibri" panose="020F0502020204030204"/>
                        </a:defRPr>
                      </a:lvl1pPr>
                      <a:lvl2pPr marL="660324" algn="l" defTabSz="1320647" rtl="0" eaLnBrk="1" latinLnBrk="0" hangingPunct="1">
                        <a:defRPr sz="2600" kern="1200">
                          <a:solidFill>
                            <a:schemeClr val="tx1"/>
                          </a:solidFill>
                          <a:latin typeface="Calibri" panose="020F0502020204030204"/>
                        </a:defRPr>
                      </a:lvl2pPr>
                      <a:lvl3pPr marL="1320647" algn="l" defTabSz="1320647" rtl="0" eaLnBrk="1" latinLnBrk="0" hangingPunct="1">
                        <a:defRPr sz="2600" kern="1200">
                          <a:solidFill>
                            <a:schemeClr val="tx1"/>
                          </a:solidFill>
                          <a:latin typeface="Calibri" panose="020F0502020204030204"/>
                        </a:defRPr>
                      </a:lvl3pPr>
                      <a:lvl4pPr marL="1980973" algn="l" defTabSz="1320647" rtl="0" eaLnBrk="1" latinLnBrk="0" hangingPunct="1">
                        <a:defRPr sz="2600" kern="1200">
                          <a:solidFill>
                            <a:schemeClr val="tx1"/>
                          </a:solidFill>
                          <a:latin typeface="Calibri" panose="020F0502020204030204"/>
                        </a:defRPr>
                      </a:lvl4pPr>
                      <a:lvl5pPr marL="2641298" algn="l" defTabSz="1320647" rtl="0" eaLnBrk="1" latinLnBrk="0" hangingPunct="1">
                        <a:defRPr sz="2600" kern="1200">
                          <a:solidFill>
                            <a:schemeClr val="tx1"/>
                          </a:solidFill>
                          <a:latin typeface="Calibri" panose="020F0502020204030204"/>
                        </a:defRPr>
                      </a:lvl5pPr>
                      <a:lvl6pPr marL="3301621" algn="l" defTabSz="1320647" rtl="0" eaLnBrk="1" latinLnBrk="0" hangingPunct="1">
                        <a:defRPr sz="2600" kern="1200">
                          <a:solidFill>
                            <a:schemeClr val="tx1"/>
                          </a:solidFill>
                          <a:latin typeface="Calibri" panose="020F0502020204030204"/>
                        </a:defRPr>
                      </a:lvl6pPr>
                      <a:lvl7pPr marL="3961946" algn="l" defTabSz="1320647" rtl="0" eaLnBrk="1" latinLnBrk="0" hangingPunct="1">
                        <a:defRPr sz="2600" kern="1200">
                          <a:solidFill>
                            <a:schemeClr val="tx1"/>
                          </a:solidFill>
                          <a:latin typeface="Calibri" panose="020F0502020204030204"/>
                        </a:defRPr>
                      </a:lvl7pPr>
                      <a:lvl8pPr marL="4622270" algn="l" defTabSz="1320647" rtl="0" eaLnBrk="1" latinLnBrk="0" hangingPunct="1">
                        <a:defRPr sz="2600" kern="1200">
                          <a:solidFill>
                            <a:schemeClr val="tx1"/>
                          </a:solidFill>
                          <a:latin typeface="Calibri" panose="020F0502020204030204"/>
                        </a:defRPr>
                      </a:lvl8pPr>
                      <a:lvl9pPr marL="5282594" algn="l" defTabSz="1320647" rtl="0" eaLnBrk="1" latinLnBrk="0" hangingPunct="1">
                        <a:defRPr sz="2600" kern="1200">
                          <a:solidFill>
                            <a:schemeClr val="tx1"/>
                          </a:solidFill>
                          <a:latin typeface="Calibri" panose="020F0502020204030204"/>
                        </a:defRPr>
                      </a:lvl9pPr>
                    </a:lstStyle>
                    <a:p>
                      <a:r>
                        <a:rPr lang="de-DE" sz="1000" b="0" kern="0" dirty="0">
                          <a:solidFill>
                            <a:schemeClr val="tx1"/>
                          </a:solidFill>
                          <a:latin typeface="EYInterstate" panose="02000503020000020004" pitchFamily="2" charset="0"/>
                        </a:rPr>
                        <a:t>Firas El Mehdi</a:t>
                      </a:r>
                      <a:endParaRPr lang="en-US" sz="1000" b="0" noProof="0" dirty="0">
                        <a:solidFill>
                          <a:schemeClr val="tx1"/>
                        </a:solidFill>
                        <a:latin typeface="EYInterstate" panose="02000503020000020004" pitchFamily="2" charset="0"/>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51894144"/>
                  </a:ext>
                </a:extLst>
              </a:tr>
              <a:tr h="216000">
                <a:tc>
                  <a:txBody>
                    <a:bodyPr/>
                    <a:lstStyle>
                      <a:lvl1pPr marL="0" algn="l" defTabSz="1320647" rtl="0" eaLnBrk="1" latinLnBrk="0" hangingPunct="1">
                        <a:defRPr sz="2600" kern="1200">
                          <a:solidFill>
                            <a:schemeClr val="tx1"/>
                          </a:solidFill>
                          <a:latin typeface="Calibri" panose="020F0502020204030204"/>
                        </a:defRPr>
                      </a:lvl1pPr>
                      <a:lvl2pPr marL="660324" algn="l" defTabSz="1320647" rtl="0" eaLnBrk="1" latinLnBrk="0" hangingPunct="1">
                        <a:defRPr sz="2600" kern="1200">
                          <a:solidFill>
                            <a:schemeClr val="tx1"/>
                          </a:solidFill>
                          <a:latin typeface="Calibri" panose="020F0502020204030204"/>
                        </a:defRPr>
                      </a:lvl2pPr>
                      <a:lvl3pPr marL="1320647" algn="l" defTabSz="1320647" rtl="0" eaLnBrk="1" latinLnBrk="0" hangingPunct="1">
                        <a:defRPr sz="2600" kern="1200">
                          <a:solidFill>
                            <a:schemeClr val="tx1"/>
                          </a:solidFill>
                          <a:latin typeface="Calibri" panose="020F0502020204030204"/>
                        </a:defRPr>
                      </a:lvl3pPr>
                      <a:lvl4pPr marL="1980973" algn="l" defTabSz="1320647" rtl="0" eaLnBrk="1" latinLnBrk="0" hangingPunct="1">
                        <a:defRPr sz="2600" kern="1200">
                          <a:solidFill>
                            <a:schemeClr val="tx1"/>
                          </a:solidFill>
                          <a:latin typeface="Calibri" panose="020F0502020204030204"/>
                        </a:defRPr>
                      </a:lvl4pPr>
                      <a:lvl5pPr marL="2641298" algn="l" defTabSz="1320647" rtl="0" eaLnBrk="1" latinLnBrk="0" hangingPunct="1">
                        <a:defRPr sz="2600" kern="1200">
                          <a:solidFill>
                            <a:schemeClr val="tx1"/>
                          </a:solidFill>
                          <a:latin typeface="Calibri" panose="020F0502020204030204"/>
                        </a:defRPr>
                      </a:lvl5pPr>
                      <a:lvl6pPr marL="3301621" algn="l" defTabSz="1320647" rtl="0" eaLnBrk="1" latinLnBrk="0" hangingPunct="1">
                        <a:defRPr sz="2600" kern="1200">
                          <a:solidFill>
                            <a:schemeClr val="tx1"/>
                          </a:solidFill>
                          <a:latin typeface="Calibri" panose="020F0502020204030204"/>
                        </a:defRPr>
                      </a:lvl6pPr>
                      <a:lvl7pPr marL="3961946" algn="l" defTabSz="1320647" rtl="0" eaLnBrk="1" latinLnBrk="0" hangingPunct="1">
                        <a:defRPr sz="2600" kern="1200">
                          <a:solidFill>
                            <a:schemeClr val="tx1"/>
                          </a:solidFill>
                          <a:latin typeface="Calibri" panose="020F0502020204030204"/>
                        </a:defRPr>
                      </a:lvl7pPr>
                      <a:lvl8pPr marL="4622270" algn="l" defTabSz="1320647" rtl="0" eaLnBrk="1" latinLnBrk="0" hangingPunct="1">
                        <a:defRPr sz="2600" kern="1200">
                          <a:solidFill>
                            <a:schemeClr val="tx1"/>
                          </a:solidFill>
                          <a:latin typeface="Calibri" panose="020F0502020204030204"/>
                        </a:defRPr>
                      </a:lvl8pPr>
                      <a:lvl9pPr marL="5282594" algn="l" defTabSz="1320647" rtl="0" eaLnBrk="1" latinLnBrk="0" hangingPunct="1">
                        <a:defRPr sz="2600" kern="1200">
                          <a:solidFill>
                            <a:schemeClr val="tx1"/>
                          </a:solidFill>
                          <a:latin typeface="Calibri" panose="020F0502020204030204"/>
                        </a:defRPr>
                      </a:lvl9pPr>
                    </a:lstStyle>
                    <a:p>
                      <a:r>
                        <a:rPr lang="en-US" sz="1000" b="1" noProof="0" dirty="0">
                          <a:solidFill>
                            <a:schemeClr val="tx1"/>
                          </a:solidFill>
                          <a:latin typeface="EYInterstate" panose="02000503020000020004" pitchFamily="2" charset="0"/>
                        </a:rPr>
                        <a:t>Date de naissance :</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320647" rtl="0" eaLnBrk="1" latinLnBrk="0" hangingPunct="1">
                        <a:defRPr sz="2600" kern="1200">
                          <a:solidFill>
                            <a:schemeClr val="tx1"/>
                          </a:solidFill>
                          <a:latin typeface="Calibri" panose="020F0502020204030204"/>
                        </a:defRPr>
                      </a:lvl1pPr>
                      <a:lvl2pPr marL="660324" algn="l" defTabSz="1320647" rtl="0" eaLnBrk="1" latinLnBrk="0" hangingPunct="1">
                        <a:defRPr sz="2600" kern="1200">
                          <a:solidFill>
                            <a:schemeClr val="tx1"/>
                          </a:solidFill>
                          <a:latin typeface="Calibri" panose="020F0502020204030204"/>
                        </a:defRPr>
                      </a:lvl2pPr>
                      <a:lvl3pPr marL="1320647" algn="l" defTabSz="1320647" rtl="0" eaLnBrk="1" latinLnBrk="0" hangingPunct="1">
                        <a:defRPr sz="2600" kern="1200">
                          <a:solidFill>
                            <a:schemeClr val="tx1"/>
                          </a:solidFill>
                          <a:latin typeface="Calibri" panose="020F0502020204030204"/>
                        </a:defRPr>
                      </a:lvl3pPr>
                      <a:lvl4pPr marL="1980973" algn="l" defTabSz="1320647" rtl="0" eaLnBrk="1" latinLnBrk="0" hangingPunct="1">
                        <a:defRPr sz="2600" kern="1200">
                          <a:solidFill>
                            <a:schemeClr val="tx1"/>
                          </a:solidFill>
                          <a:latin typeface="Calibri" panose="020F0502020204030204"/>
                        </a:defRPr>
                      </a:lvl4pPr>
                      <a:lvl5pPr marL="2641298" algn="l" defTabSz="1320647" rtl="0" eaLnBrk="1" latinLnBrk="0" hangingPunct="1">
                        <a:defRPr sz="2600" kern="1200">
                          <a:solidFill>
                            <a:schemeClr val="tx1"/>
                          </a:solidFill>
                          <a:latin typeface="Calibri" panose="020F0502020204030204"/>
                        </a:defRPr>
                      </a:lvl5pPr>
                      <a:lvl6pPr marL="3301621" algn="l" defTabSz="1320647" rtl="0" eaLnBrk="1" latinLnBrk="0" hangingPunct="1">
                        <a:defRPr sz="2600" kern="1200">
                          <a:solidFill>
                            <a:schemeClr val="tx1"/>
                          </a:solidFill>
                          <a:latin typeface="Calibri" panose="020F0502020204030204"/>
                        </a:defRPr>
                      </a:lvl6pPr>
                      <a:lvl7pPr marL="3961946" algn="l" defTabSz="1320647" rtl="0" eaLnBrk="1" latinLnBrk="0" hangingPunct="1">
                        <a:defRPr sz="2600" kern="1200">
                          <a:solidFill>
                            <a:schemeClr val="tx1"/>
                          </a:solidFill>
                          <a:latin typeface="Calibri" panose="020F0502020204030204"/>
                        </a:defRPr>
                      </a:lvl7pPr>
                      <a:lvl8pPr marL="4622270" algn="l" defTabSz="1320647" rtl="0" eaLnBrk="1" latinLnBrk="0" hangingPunct="1">
                        <a:defRPr sz="2600" kern="1200">
                          <a:solidFill>
                            <a:schemeClr val="tx1"/>
                          </a:solidFill>
                          <a:latin typeface="Calibri" panose="020F0502020204030204"/>
                        </a:defRPr>
                      </a:lvl8pPr>
                      <a:lvl9pPr marL="5282594" algn="l" defTabSz="1320647" rtl="0" eaLnBrk="1" latinLnBrk="0" hangingPunct="1">
                        <a:defRPr sz="2600" kern="1200">
                          <a:solidFill>
                            <a:schemeClr val="tx1"/>
                          </a:solidFill>
                          <a:latin typeface="Calibri" panose="020F0502020204030204"/>
                        </a:defRPr>
                      </a:lvl9pPr>
                    </a:lstStyle>
                    <a:p>
                      <a:pPr marL="0" marR="0" lvl="0" indent="0" algn="l" defTabSz="816011" rtl="0" eaLnBrk="1" fontAlgn="auto" latinLnBrk="0" hangingPunct="1">
                        <a:lnSpc>
                          <a:spcPct val="100000"/>
                        </a:lnSpc>
                        <a:spcBef>
                          <a:spcPts val="0"/>
                        </a:spcBef>
                        <a:spcAft>
                          <a:spcPts val="0"/>
                        </a:spcAft>
                        <a:buClrTx/>
                        <a:buSzTx/>
                        <a:buFontTx/>
                        <a:buNone/>
                        <a:tabLst/>
                        <a:defRPr/>
                      </a:pPr>
                      <a:r>
                        <a:rPr lang="en-US" sz="1000" noProof="0" dirty="0">
                          <a:solidFill>
                            <a:schemeClr val="tx1"/>
                          </a:solidFill>
                          <a:latin typeface="EYInterstate" panose="02000503020000020004" pitchFamily="2" charset="0"/>
                        </a:rPr>
                        <a:t>02/02/1996</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56916561"/>
                  </a:ext>
                </a:extLst>
              </a:tr>
              <a:tr h="216000">
                <a:tc>
                  <a:txBody>
                    <a:bodyPr/>
                    <a:lstStyle>
                      <a:lvl1pPr marL="0" algn="l" defTabSz="1320647" rtl="0" eaLnBrk="1" latinLnBrk="0" hangingPunct="1">
                        <a:defRPr sz="2600" kern="1200">
                          <a:solidFill>
                            <a:schemeClr val="tx1"/>
                          </a:solidFill>
                          <a:latin typeface="Calibri" panose="020F0502020204030204"/>
                        </a:defRPr>
                      </a:lvl1pPr>
                      <a:lvl2pPr marL="660324" algn="l" defTabSz="1320647" rtl="0" eaLnBrk="1" latinLnBrk="0" hangingPunct="1">
                        <a:defRPr sz="2600" kern="1200">
                          <a:solidFill>
                            <a:schemeClr val="tx1"/>
                          </a:solidFill>
                          <a:latin typeface="Calibri" panose="020F0502020204030204"/>
                        </a:defRPr>
                      </a:lvl2pPr>
                      <a:lvl3pPr marL="1320647" algn="l" defTabSz="1320647" rtl="0" eaLnBrk="1" latinLnBrk="0" hangingPunct="1">
                        <a:defRPr sz="2600" kern="1200">
                          <a:solidFill>
                            <a:schemeClr val="tx1"/>
                          </a:solidFill>
                          <a:latin typeface="Calibri" panose="020F0502020204030204"/>
                        </a:defRPr>
                      </a:lvl3pPr>
                      <a:lvl4pPr marL="1980973" algn="l" defTabSz="1320647" rtl="0" eaLnBrk="1" latinLnBrk="0" hangingPunct="1">
                        <a:defRPr sz="2600" kern="1200">
                          <a:solidFill>
                            <a:schemeClr val="tx1"/>
                          </a:solidFill>
                          <a:latin typeface="Calibri" panose="020F0502020204030204"/>
                        </a:defRPr>
                      </a:lvl4pPr>
                      <a:lvl5pPr marL="2641298" algn="l" defTabSz="1320647" rtl="0" eaLnBrk="1" latinLnBrk="0" hangingPunct="1">
                        <a:defRPr sz="2600" kern="1200">
                          <a:solidFill>
                            <a:schemeClr val="tx1"/>
                          </a:solidFill>
                          <a:latin typeface="Calibri" panose="020F0502020204030204"/>
                        </a:defRPr>
                      </a:lvl5pPr>
                      <a:lvl6pPr marL="3301621" algn="l" defTabSz="1320647" rtl="0" eaLnBrk="1" latinLnBrk="0" hangingPunct="1">
                        <a:defRPr sz="2600" kern="1200">
                          <a:solidFill>
                            <a:schemeClr val="tx1"/>
                          </a:solidFill>
                          <a:latin typeface="Calibri" panose="020F0502020204030204"/>
                        </a:defRPr>
                      </a:lvl6pPr>
                      <a:lvl7pPr marL="3961946" algn="l" defTabSz="1320647" rtl="0" eaLnBrk="1" latinLnBrk="0" hangingPunct="1">
                        <a:defRPr sz="2600" kern="1200">
                          <a:solidFill>
                            <a:schemeClr val="tx1"/>
                          </a:solidFill>
                          <a:latin typeface="Calibri" panose="020F0502020204030204"/>
                        </a:defRPr>
                      </a:lvl7pPr>
                      <a:lvl8pPr marL="4622270" algn="l" defTabSz="1320647" rtl="0" eaLnBrk="1" latinLnBrk="0" hangingPunct="1">
                        <a:defRPr sz="2600" kern="1200">
                          <a:solidFill>
                            <a:schemeClr val="tx1"/>
                          </a:solidFill>
                          <a:latin typeface="Calibri" panose="020F0502020204030204"/>
                        </a:defRPr>
                      </a:lvl8pPr>
                      <a:lvl9pPr marL="5282594" algn="l" defTabSz="1320647" rtl="0" eaLnBrk="1" latinLnBrk="0" hangingPunct="1">
                        <a:defRPr sz="2600" kern="1200">
                          <a:solidFill>
                            <a:schemeClr val="tx1"/>
                          </a:solidFill>
                          <a:latin typeface="Calibri" panose="020F0502020204030204"/>
                        </a:defRPr>
                      </a:lvl9pPr>
                    </a:lstStyle>
                    <a:p>
                      <a:pPr marL="0" marR="0" lvl="0" indent="0" algn="l" defTabSz="1320647" rtl="0" eaLnBrk="1" fontAlgn="auto" latinLnBrk="0" hangingPunct="1">
                        <a:lnSpc>
                          <a:spcPct val="100000"/>
                        </a:lnSpc>
                        <a:spcBef>
                          <a:spcPts val="0"/>
                        </a:spcBef>
                        <a:spcAft>
                          <a:spcPts val="0"/>
                        </a:spcAft>
                        <a:buClrTx/>
                        <a:buSzTx/>
                        <a:buFontTx/>
                        <a:buNone/>
                        <a:tabLst/>
                        <a:defRPr/>
                      </a:pPr>
                      <a:r>
                        <a:rPr lang="fr-FR" sz="1000" b="1" noProof="0" dirty="0">
                          <a:solidFill>
                            <a:schemeClr val="tx1"/>
                          </a:solidFill>
                          <a:latin typeface="EYInterstate" panose="02000503020000020004" pitchFamily="2" charset="0"/>
                        </a:rPr>
                        <a:t>Nationalité / Pays de résidence : </a:t>
                      </a:r>
                      <a:r>
                        <a:rPr lang="en-US" sz="1000" b="1" noProof="0" dirty="0">
                          <a:solidFill>
                            <a:schemeClr val="tx1"/>
                          </a:solidFill>
                          <a:latin typeface="EYInterstate" panose="02000503020000020004" pitchFamily="2" charset="0"/>
                        </a:rPr>
                        <a:t> </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320647" rtl="0" eaLnBrk="1" latinLnBrk="0" hangingPunct="1">
                        <a:defRPr sz="2600" kern="1200">
                          <a:solidFill>
                            <a:schemeClr val="tx1"/>
                          </a:solidFill>
                          <a:latin typeface="Calibri" panose="020F0502020204030204"/>
                        </a:defRPr>
                      </a:lvl1pPr>
                      <a:lvl2pPr marL="660324" algn="l" defTabSz="1320647" rtl="0" eaLnBrk="1" latinLnBrk="0" hangingPunct="1">
                        <a:defRPr sz="2600" kern="1200">
                          <a:solidFill>
                            <a:schemeClr val="tx1"/>
                          </a:solidFill>
                          <a:latin typeface="Calibri" panose="020F0502020204030204"/>
                        </a:defRPr>
                      </a:lvl2pPr>
                      <a:lvl3pPr marL="1320647" algn="l" defTabSz="1320647" rtl="0" eaLnBrk="1" latinLnBrk="0" hangingPunct="1">
                        <a:defRPr sz="2600" kern="1200">
                          <a:solidFill>
                            <a:schemeClr val="tx1"/>
                          </a:solidFill>
                          <a:latin typeface="Calibri" panose="020F0502020204030204"/>
                        </a:defRPr>
                      </a:lvl3pPr>
                      <a:lvl4pPr marL="1980973" algn="l" defTabSz="1320647" rtl="0" eaLnBrk="1" latinLnBrk="0" hangingPunct="1">
                        <a:defRPr sz="2600" kern="1200">
                          <a:solidFill>
                            <a:schemeClr val="tx1"/>
                          </a:solidFill>
                          <a:latin typeface="Calibri" panose="020F0502020204030204"/>
                        </a:defRPr>
                      </a:lvl4pPr>
                      <a:lvl5pPr marL="2641298" algn="l" defTabSz="1320647" rtl="0" eaLnBrk="1" latinLnBrk="0" hangingPunct="1">
                        <a:defRPr sz="2600" kern="1200">
                          <a:solidFill>
                            <a:schemeClr val="tx1"/>
                          </a:solidFill>
                          <a:latin typeface="Calibri" panose="020F0502020204030204"/>
                        </a:defRPr>
                      </a:lvl5pPr>
                      <a:lvl6pPr marL="3301621" algn="l" defTabSz="1320647" rtl="0" eaLnBrk="1" latinLnBrk="0" hangingPunct="1">
                        <a:defRPr sz="2600" kern="1200">
                          <a:solidFill>
                            <a:schemeClr val="tx1"/>
                          </a:solidFill>
                          <a:latin typeface="Calibri" panose="020F0502020204030204"/>
                        </a:defRPr>
                      </a:lvl6pPr>
                      <a:lvl7pPr marL="3961946" algn="l" defTabSz="1320647" rtl="0" eaLnBrk="1" latinLnBrk="0" hangingPunct="1">
                        <a:defRPr sz="2600" kern="1200">
                          <a:solidFill>
                            <a:schemeClr val="tx1"/>
                          </a:solidFill>
                          <a:latin typeface="Calibri" panose="020F0502020204030204"/>
                        </a:defRPr>
                      </a:lvl7pPr>
                      <a:lvl8pPr marL="4622270" algn="l" defTabSz="1320647" rtl="0" eaLnBrk="1" latinLnBrk="0" hangingPunct="1">
                        <a:defRPr sz="2600" kern="1200">
                          <a:solidFill>
                            <a:schemeClr val="tx1"/>
                          </a:solidFill>
                          <a:latin typeface="Calibri" panose="020F0502020204030204"/>
                        </a:defRPr>
                      </a:lvl8pPr>
                      <a:lvl9pPr marL="5282594" algn="l" defTabSz="1320647" rtl="0" eaLnBrk="1" latinLnBrk="0" hangingPunct="1">
                        <a:defRPr sz="2600" kern="1200">
                          <a:solidFill>
                            <a:schemeClr val="tx1"/>
                          </a:solidFill>
                          <a:latin typeface="Calibri" panose="020F0502020204030204"/>
                        </a:defRPr>
                      </a:lvl9pPr>
                    </a:lstStyle>
                    <a:p>
                      <a:r>
                        <a:rPr lang="en-US" sz="1000" b="1" noProof="0" dirty="0">
                          <a:solidFill>
                            <a:schemeClr val="tx1"/>
                          </a:solidFill>
                          <a:latin typeface="EYInterstate" panose="02000503020000020004" pitchFamily="2" charset="0"/>
                        </a:rPr>
                        <a:t>Tunisie </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283065"/>
                  </a:ext>
                </a:extLst>
              </a:tr>
            </a:tbl>
          </a:graphicData>
        </a:graphic>
      </p:graphicFrame>
      <p:sp>
        <p:nvSpPr>
          <p:cNvPr id="2" name="Rectangle 1">
            <a:extLst>
              <a:ext uri="{FF2B5EF4-FFF2-40B4-BE49-F238E27FC236}">
                <a16:creationId xmlns:a16="http://schemas.microsoft.com/office/drawing/2014/main" id="{830AC28A-5E06-89BF-B41C-F03C0A396CFA}"/>
              </a:ext>
            </a:extLst>
          </p:cNvPr>
          <p:cNvSpPr/>
          <p:nvPr/>
        </p:nvSpPr>
        <p:spPr>
          <a:xfrm>
            <a:off x="469855" y="1558947"/>
            <a:ext cx="809068" cy="235449"/>
          </a:xfrm>
          <a:prstGeom prst="rect">
            <a:avLst/>
          </a:prstGeom>
        </p:spPr>
        <p:txBody>
          <a:bodyPr wrap="none">
            <a:spAutoFit/>
          </a:bodyPr>
          <a:lstStyle/>
          <a:p>
            <a:pPr algn="just" hangingPunct="0">
              <a:lnSpc>
                <a:spcPts val="1200"/>
              </a:lnSpc>
            </a:pPr>
            <a:r>
              <a:rPr lang="en-GB" sz="900" b="1" u="sng" kern="600" dirty="0">
                <a:latin typeface="EYInterstate" panose="02000503020000020004" pitchFamily="2" charset="0"/>
                <a:ea typeface="Times New Roman" panose="02020603050405020304" pitchFamily="18" charset="0"/>
                <a:cs typeface="Arial" panose="020B0604020202020204" pitchFamily="34" charset="0"/>
              </a:rPr>
              <a:t>Formation :</a:t>
            </a:r>
            <a:endParaRPr lang="fr-FR" sz="1000" kern="600" dirty="0">
              <a:latin typeface="EYInterstate Light"/>
              <a:ea typeface="Times New Roman" panose="02020603050405020304" pitchFamily="18" charset="0"/>
              <a:cs typeface="Times New Roman" panose="02020603050405020304" pitchFamily="18" charset="0"/>
            </a:endParaRPr>
          </a:p>
        </p:txBody>
      </p:sp>
      <p:graphicFrame>
        <p:nvGraphicFramePr>
          <p:cNvPr id="3" name="Table 41">
            <a:extLst>
              <a:ext uri="{FF2B5EF4-FFF2-40B4-BE49-F238E27FC236}">
                <a16:creationId xmlns:a16="http://schemas.microsoft.com/office/drawing/2014/main" id="{F66281E6-065D-31BF-E0F0-E340CD525314}"/>
              </a:ext>
            </a:extLst>
          </p:cNvPr>
          <p:cNvGraphicFramePr>
            <a:graphicFrameLocks noGrp="1"/>
          </p:cNvGraphicFramePr>
          <p:nvPr>
            <p:extLst>
              <p:ext uri="{D42A27DB-BD31-4B8C-83A1-F6EECF244321}">
                <p14:modId xmlns:p14="http://schemas.microsoft.com/office/powerpoint/2010/main" val="2402683882"/>
              </p:ext>
            </p:extLst>
          </p:nvPr>
        </p:nvGraphicFramePr>
        <p:xfrm>
          <a:off x="584199" y="1794396"/>
          <a:ext cx="5724523" cy="637663"/>
        </p:xfrm>
        <a:graphic>
          <a:graphicData uri="http://schemas.openxmlformats.org/drawingml/2006/table">
            <a:tbl>
              <a:tblPr firstRow="1" bandRow="1"/>
              <a:tblGrid>
                <a:gridCol w="1222448">
                  <a:extLst>
                    <a:ext uri="{9D8B030D-6E8A-4147-A177-3AD203B41FA5}">
                      <a16:colId xmlns:a16="http://schemas.microsoft.com/office/drawing/2014/main" val="2620086181"/>
                    </a:ext>
                  </a:extLst>
                </a:gridCol>
                <a:gridCol w="1501297">
                  <a:extLst>
                    <a:ext uri="{9D8B030D-6E8A-4147-A177-3AD203B41FA5}">
                      <a16:colId xmlns:a16="http://schemas.microsoft.com/office/drawing/2014/main" val="4273064369"/>
                    </a:ext>
                  </a:extLst>
                </a:gridCol>
                <a:gridCol w="1152890">
                  <a:extLst>
                    <a:ext uri="{9D8B030D-6E8A-4147-A177-3AD203B41FA5}">
                      <a16:colId xmlns:a16="http://schemas.microsoft.com/office/drawing/2014/main" val="4293607718"/>
                    </a:ext>
                  </a:extLst>
                </a:gridCol>
                <a:gridCol w="1847888">
                  <a:extLst>
                    <a:ext uri="{9D8B030D-6E8A-4147-A177-3AD203B41FA5}">
                      <a16:colId xmlns:a16="http://schemas.microsoft.com/office/drawing/2014/main" val="1746818523"/>
                    </a:ext>
                  </a:extLst>
                </a:gridCol>
              </a:tblGrid>
              <a:tr h="68503">
                <a:tc>
                  <a:txBody>
                    <a:bodyPr/>
                    <a:lstStyle>
                      <a:lvl1pPr marL="0" algn="l" defTabSz="1320647" rtl="0" eaLnBrk="1" latinLnBrk="0" hangingPunct="1">
                        <a:defRPr sz="2600" kern="1200">
                          <a:solidFill>
                            <a:schemeClr val="tx1"/>
                          </a:solidFill>
                          <a:latin typeface="Calibri" panose="020F0502020204030204"/>
                        </a:defRPr>
                      </a:lvl1pPr>
                      <a:lvl2pPr marL="660324" algn="l" defTabSz="1320647" rtl="0" eaLnBrk="1" latinLnBrk="0" hangingPunct="1">
                        <a:defRPr sz="2600" kern="1200">
                          <a:solidFill>
                            <a:schemeClr val="tx1"/>
                          </a:solidFill>
                          <a:latin typeface="Calibri" panose="020F0502020204030204"/>
                        </a:defRPr>
                      </a:lvl2pPr>
                      <a:lvl3pPr marL="1320647" algn="l" defTabSz="1320647" rtl="0" eaLnBrk="1" latinLnBrk="0" hangingPunct="1">
                        <a:defRPr sz="2600" kern="1200">
                          <a:solidFill>
                            <a:schemeClr val="tx1"/>
                          </a:solidFill>
                          <a:latin typeface="Calibri" panose="020F0502020204030204"/>
                        </a:defRPr>
                      </a:lvl3pPr>
                      <a:lvl4pPr marL="1980973" algn="l" defTabSz="1320647" rtl="0" eaLnBrk="1" latinLnBrk="0" hangingPunct="1">
                        <a:defRPr sz="2600" kern="1200">
                          <a:solidFill>
                            <a:schemeClr val="tx1"/>
                          </a:solidFill>
                          <a:latin typeface="Calibri" panose="020F0502020204030204"/>
                        </a:defRPr>
                      </a:lvl4pPr>
                      <a:lvl5pPr marL="2641298" algn="l" defTabSz="1320647" rtl="0" eaLnBrk="1" latinLnBrk="0" hangingPunct="1">
                        <a:defRPr sz="2600" kern="1200">
                          <a:solidFill>
                            <a:schemeClr val="tx1"/>
                          </a:solidFill>
                          <a:latin typeface="Calibri" panose="020F0502020204030204"/>
                        </a:defRPr>
                      </a:lvl5pPr>
                      <a:lvl6pPr marL="3301621" algn="l" defTabSz="1320647" rtl="0" eaLnBrk="1" latinLnBrk="0" hangingPunct="1">
                        <a:defRPr sz="2600" kern="1200">
                          <a:solidFill>
                            <a:schemeClr val="tx1"/>
                          </a:solidFill>
                          <a:latin typeface="Calibri" panose="020F0502020204030204"/>
                        </a:defRPr>
                      </a:lvl6pPr>
                      <a:lvl7pPr marL="3961946" algn="l" defTabSz="1320647" rtl="0" eaLnBrk="1" latinLnBrk="0" hangingPunct="1">
                        <a:defRPr sz="2600" kern="1200">
                          <a:solidFill>
                            <a:schemeClr val="tx1"/>
                          </a:solidFill>
                          <a:latin typeface="Calibri" panose="020F0502020204030204"/>
                        </a:defRPr>
                      </a:lvl7pPr>
                      <a:lvl8pPr marL="4622270" algn="l" defTabSz="1320647" rtl="0" eaLnBrk="1" latinLnBrk="0" hangingPunct="1">
                        <a:defRPr sz="2600" kern="1200">
                          <a:solidFill>
                            <a:schemeClr val="tx1"/>
                          </a:solidFill>
                          <a:latin typeface="Calibri" panose="020F0502020204030204"/>
                        </a:defRPr>
                      </a:lvl8pPr>
                      <a:lvl9pPr marL="5282594" algn="l" defTabSz="1320647" rtl="0" eaLnBrk="1" latinLnBrk="0" hangingPunct="1">
                        <a:defRPr sz="2600" kern="1200">
                          <a:solidFill>
                            <a:schemeClr val="tx1"/>
                          </a:solidFill>
                          <a:latin typeface="Calibri" panose="020F0502020204030204"/>
                        </a:defRPr>
                      </a:lvl9pPr>
                    </a:lstStyle>
                    <a:p>
                      <a:pPr marL="0" marR="0" lvl="0" indent="0" algn="ctr" defTabSz="1320647" rtl="0" eaLnBrk="1" fontAlgn="auto" latinLnBrk="0" hangingPunct="0">
                        <a:lnSpc>
                          <a:spcPts val="1200"/>
                        </a:lnSpc>
                        <a:spcBef>
                          <a:spcPts val="0"/>
                        </a:spcBef>
                        <a:spcAft>
                          <a:spcPts val="0"/>
                        </a:spcAft>
                        <a:buClrTx/>
                        <a:buSzTx/>
                        <a:buFontTx/>
                        <a:buNone/>
                        <a:tabLst/>
                        <a:defRPr/>
                      </a:pPr>
                      <a:r>
                        <a:rPr lang="en-GB" sz="900" b="1" kern="600" dirty="0">
                          <a:effectLst/>
                          <a:latin typeface="EYInterstate" panose="02000503020000020004" pitchFamily="2" charset="0"/>
                          <a:ea typeface="Times New Roman" panose="02020603050405020304" pitchFamily="18" charset="0"/>
                          <a:cs typeface="Arial" panose="020B0604020202020204" pitchFamily="34" charset="0"/>
                        </a:rPr>
                        <a:t>Nature des études</a:t>
                      </a:r>
                      <a:endParaRPr lang="fr-FR" sz="1000" kern="600" dirty="0">
                        <a:effectLst/>
                        <a:latin typeface="EYInterstate" panose="02000503020000020004" pitchFamily="2" charset="0"/>
                        <a:ea typeface="Times New Roman" panose="02020603050405020304" pitchFamily="18" charset="0"/>
                        <a:cs typeface="Times New Roman" panose="02020603050405020304" pitchFamily="18" charset="0"/>
                      </a:endParaRPr>
                    </a:p>
                  </a:txBody>
                  <a:tcPr marL="67500" marR="675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320647" rtl="0" eaLnBrk="1" latinLnBrk="0" hangingPunct="1">
                        <a:defRPr sz="2600" kern="1200">
                          <a:solidFill>
                            <a:schemeClr val="tx1"/>
                          </a:solidFill>
                          <a:latin typeface="Calibri" panose="020F0502020204030204"/>
                        </a:defRPr>
                      </a:lvl1pPr>
                      <a:lvl2pPr marL="660324" algn="l" defTabSz="1320647" rtl="0" eaLnBrk="1" latinLnBrk="0" hangingPunct="1">
                        <a:defRPr sz="2600" kern="1200">
                          <a:solidFill>
                            <a:schemeClr val="tx1"/>
                          </a:solidFill>
                          <a:latin typeface="Calibri" panose="020F0502020204030204"/>
                        </a:defRPr>
                      </a:lvl2pPr>
                      <a:lvl3pPr marL="1320647" algn="l" defTabSz="1320647" rtl="0" eaLnBrk="1" latinLnBrk="0" hangingPunct="1">
                        <a:defRPr sz="2600" kern="1200">
                          <a:solidFill>
                            <a:schemeClr val="tx1"/>
                          </a:solidFill>
                          <a:latin typeface="Calibri" panose="020F0502020204030204"/>
                        </a:defRPr>
                      </a:lvl3pPr>
                      <a:lvl4pPr marL="1980973" algn="l" defTabSz="1320647" rtl="0" eaLnBrk="1" latinLnBrk="0" hangingPunct="1">
                        <a:defRPr sz="2600" kern="1200">
                          <a:solidFill>
                            <a:schemeClr val="tx1"/>
                          </a:solidFill>
                          <a:latin typeface="Calibri" panose="020F0502020204030204"/>
                        </a:defRPr>
                      </a:lvl4pPr>
                      <a:lvl5pPr marL="2641298" algn="l" defTabSz="1320647" rtl="0" eaLnBrk="1" latinLnBrk="0" hangingPunct="1">
                        <a:defRPr sz="2600" kern="1200">
                          <a:solidFill>
                            <a:schemeClr val="tx1"/>
                          </a:solidFill>
                          <a:latin typeface="Calibri" panose="020F0502020204030204"/>
                        </a:defRPr>
                      </a:lvl5pPr>
                      <a:lvl6pPr marL="3301621" algn="l" defTabSz="1320647" rtl="0" eaLnBrk="1" latinLnBrk="0" hangingPunct="1">
                        <a:defRPr sz="2600" kern="1200">
                          <a:solidFill>
                            <a:schemeClr val="tx1"/>
                          </a:solidFill>
                          <a:latin typeface="Calibri" panose="020F0502020204030204"/>
                        </a:defRPr>
                      </a:lvl6pPr>
                      <a:lvl7pPr marL="3961946" algn="l" defTabSz="1320647" rtl="0" eaLnBrk="1" latinLnBrk="0" hangingPunct="1">
                        <a:defRPr sz="2600" kern="1200">
                          <a:solidFill>
                            <a:schemeClr val="tx1"/>
                          </a:solidFill>
                          <a:latin typeface="Calibri" panose="020F0502020204030204"/>
                        </a:defRPr>
                      </a:lvl7pPr>
                      <a:lvl8pPr marL="4622270" algn="l" defTabSz="1320647" rtl="0" eaLnBrk="1" latinLnBrk="0" hangingPunct="1">
                        <a:defRPr sz="2600" kern="1200">
                          <a:solidFill>
                            <a:schemeClr val="tx1"/>
                          </a:solidFill>
                          <a:latin typeface="Calibri" panose="020F0502020204030204"/>
                        </a:defRPr>
                      </a:lvl8pPr>
                      <a:lvl9pPr marL="5282594" algn="l" defTabSz="1320647" rtl="0" eaLnBrk="1" latinLnBrk="0" hangingPunct="1">
                        <a:defRPr sz="2600" kern="1200">
                          <a:solidFill>
                            <a:schemeClr val="tx1"/>
                          </a:solidFill>
                          <a:latin typeface="Calibri" panose="020F0502020204030204"/>
                        </a:defRPr>
                      </a:lvl9pPr>
                    </a:lstStyle>
                    <a:p>
                      <a:pPr algn="ctr" hangingPunct="0">
                        <a:lnSpc>
                          <a:spcPts val="1200"/>
                        </a:lnSpc>
                        <a:spcAft>
                          <a:spcPts val="0"/>
                        </a:spcAft>
                      </a:pPr>
                      <a:r>
                        <a:rPr lang="en-GB" sz="900" b="1" kern="600" dirty="0" err="1">
                          <a:effectLst/>
                          <a:latin typeface="EYInterstate" panose="02000503020000020004" pitchFamily="2" charset="0"/>
                          <a:ea typeface="Times New Roman" panose="02020603050405020304" pitchFamily="18" charset="0"/>
                          <a:cs typeface="Arial" panose="020B0604020202020204" pitchFamily="34" charset="0"/>
                        </a:rPr>
                        <a:t>Établissement</a:t>
                      </a:r>
                      <a:endParaRPr lang="fr-FR" sz="1000" kern="600" dirty="0">
                        <a:solidFill>
                          <a:schemeClr val="tx1"/>
                        </a:solidFill>
                        <a:effectLst/>
                        <a:latin typeface="EYInterstate Light" panose="02000506000000020004" pitchFamily="2" charset="0"/>
                        <a:ea typeface="Times New Roman" panose="02020603050405020304" pitchFamily="18" charset="0"/>
                        <a:cs typeface="Times New Roman" panose="02020603050405020304" pitchFamily="18" charset="0"/>
                      </a:endParaRPr>
                    </a:p>
                  </a:txBody>
                  <a:tcPr marL="67500" marR="675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320647" rtl="0" eaLnBrk="1" latinLnBrk="0" hangingPunct="1">
                        <a:defRPr sz="2600" kern="1200">
                          <a:solidFill>
                            <a:schemeClr val="tx1"/>
                          </a:solidFill>
                          <a:latin typeface="Calibri" panose="020F0502020204030204"/>
                        </a:defRPr>
                      </a:lvl1pPr>
                      <a:lvl2pPr marL="660324" algn="l" defTabSz="1320647" rtl="0" eaLnBrk="1" latinLnBrk="0" hangingPunct="1">
                        <a:defRPr sz="2600" kern="1200">
                          <a:solidFill>
                            <a:schemeClr val="tx1"/>
                          </a:solidFill>
                          <a:latin typeface="Calibri" panose="020F0502020204030204"/>
                        </a:defRPr>
                      </a:lvl2pPr>
                      <a:lvl3pPr marL="1320647" algn="l" defTabSz="1320647" rtl="0" eaLnBrk="1" latinLnBrk="0" hangingPunct="1">
                        <a:defRPr sz="2600" kern="1200">
                          <a:solidFill>
                            <a:schemeClr val="tx1"/>
                          </a:solidFill>
                          <a:latin typeface="Calibri" panose="020F0502020204030204"/>
                        </a:defRPr>
                      </a:lvl3pPr>
                      <a:lvl4pPr marL="1980973" algn="l" defTabSz="1320647" rtl="0" eaLnBrk="1" latinLnBrk="0" hangingPunct="1">
                        <a:defRPr sz="2600" kern="1200">
                          <a:solidFill>
                            <a:schemeClr val="tx1"/>
                          </a:solidFill>
                          <a:latin typeface="Calibri" panose="020F0502020204030204"/>
                        </a:defRPr>
                      </a:lvl4pPr>
                      <a:lvl5pPr marL="2641298" algn="l" defTabSz="1320647" rtl="0" eaLnBrk="1" latinLnBrk="0" hangingPunct="1">
                        <a:defRPr sz="2600" kern="1200">
                          <a:solidFill>
                            <a:schemeClr val="tx1"/>
                          </a:solidFill>
                          <a:latin typeface="Calibri" panose="020F0502020204030204"/>
                        </a:defRPr>
                      </a:lvl5pPr>
                      <a:lvl6pPr marL="3301621" algn="l" defTabSz="1320647" rtl="0" eaLnBrk="1" latinLnBrk="0" hangingPunct="1">
                        <a:defRPr sz="2600" kern="1200">
                          <a:solidFill>
                            <a:schemeClr val="tx1"/>
                          </a:solidFill>
                          <a:latin typeface="Calibri" panose="020F0502020204030204"/>
                        </a:defRPr>
                      </a:lvl6pPr>
                      <a:lvl7pPr marL="3961946" algn="l" defTabSz="1320647" rtl="0" eaLnBrk="1" latinLnBrk="0" hangingPunct="1">
                        <a:defRPr sz="2600" kern="1200">
                          <a:solidFill>
                            <a:schemeClr val="tx1"/>
                          </a:solidFill>
                          <a:latin typeface="Calibri" panose="020F0502020204030204"/>
                        </a:defRPr>
                      </a:lvl7pPr>
                      <a:lvl8pPr marL="4622270" algn="l" defTabSz="1320647" rtl="0" eaLnBrk="1" latinLnBrk="0" hangingPunct="1">
                        <a:defRPr sz="2600" kern="1200">
                          <a:solidFill>
                            <a:schemeClr val="tx1"/>
                          </a:solidFill>
                          <a:latin typeface="Calibri" panose="020F0502020204030204"/>
                        </a:defRPr>
                      </a:lvl8pPr>
                      <a:lvl9pPr marL="5282594" algn="l" defTabSz="1320647" rtl="0" eaLnBrk="1" latinLnBrk="0" hangingPunct="1">
                        <a:defRPr sz="2600" kern="1200">
                          <a:solidFill>
                            <a:schemeClr val="tx1"/>
                          </a:solidFill>
                          <a:latin typeface="Calibri" panose="020F0502020204030204"/>
                        </a:defRPr>
                      </a:lvl9pPr>
                    </a:lstStyle>
                    <a:p>
                      <a:pPr algn="ctr" hangingPunct="0">
                        <a:lnSpc>
                          <a:spcPts val="1200"/>
                        </a:lnSpc>
                        <a:spcAft>
                          <a:spcPts val="0"/>
                        </a:spcAft>
                      </a:pPr>
                      <a:r>
                        <a:rPr lang="en-GB" sz="900" b="1" kern="600" dirty="0">
                          <a:solidFill>
                            <a:schemeClr val="tx1"/>
                          </a:solidFill>
                          <a:effectLst/>
                          <a:latin typeface="EYInterstate" panose="02000503020000020004" pitchFamily="2" charset="0"/>
                          <a:ea typeface="Times New Roman" panose="02020603050405020304" pitchFamily="18" charset="0"/>
                          <a:cs typeface="Arial" panose="020B0604020202020204" pitchFamily="34" charset="0"/>
                        </a:rPr>
                        <a:t>Date</a:t>
                      </a:r>
                      <a:endParaRPr lang="fr-FR" sz="1000" kern="600" dirty="0">
                        <a:solidFill>
                          <a:schemeClr val="tx1"/>
                        </a:solidFill>
                        <a:effectLst/>
                        <a:latin typeface="EYInterstate Light" panose="02000506000000020004" pitchFamily="2" charset="0"/>
                        <a:ea typeface="Times New Roman" panose="02020603050405020304" pitchFamily="18" charset="0"/>
                        <a:cs typeface="Times New Roman" panose="02020603050405020304" pitchFamily="18" charset="0"/>
                      </a:endParaRPr>
                    </a:p>
                  </a:txBody>
                  <a:tcPr marL="67500" marR="675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320647" rtl="0" eaLnBrk="1" latinLnBrk="0" hangingPunct="1">
                        <a:defRPr sz="2600" kern="1200">
                          <a:solidFill>
                            <a:schemeClr val="tx1"/>
                          </a:solidFill>
                          <a:latin typeface="Calibri" panose="020F0502020204030204"/>
                        </a:defRPr>
                      </a:lvl1pPr>
                      <a:lvl2pPr marL="660324" algn="l" defTabSz="1320647" rtl="0" eaLnBrk="1" latinLnBrk="0" hangingPunct="1">
                        <a:defRPr sz="2600" kern="1200">
                          <a:solidFill>
                            <a:schemeClr val="tx1"/>
                          </a:solidFill>
                          <a:latin typeface="Calibri" panose="020F0502020204030204"/>
                        </a:defRPr>
                      </a:lvl2pPr>
                      <a:lvl3pPr marL="1320647" algn="l" defTabSz="1320647" rtl="0" eaLnBrk="1" latinLnBrk="0" hangingPunct="1">
                        <a:defRPr sz="2600" kern="1200">
                          <a:solidFill>
                            <a:schemeClr val="tx1"/>
                          </a:solidFill>
                          <a:latin typeface="Calibri" panose="020F0502020204030204"/>
                        </a:defRPr>
                      </a:lvl3pPr>
                      <a:lvl4pPr marL="1980973" algn="l" defTabSz="1320647" rtl="0" eaLnBrk="1" latinLnBrk="0" hangingPunct="1">
                        <a:defRPr sz="2600" kern="1200">
                          <a:solidFill>
                            <a:schemeClr val="tx1"/>
                          </a:solidFill>
                          <a:latin typeface="Calibri" panose="020F0502020204030204"/>
                        </a:defRPr>
                      </a:lvl4pPr>
                      <a:lvl5pPr marL="2641298" algn="l" defTabSz="1320647" rtl="0" eaLnBrk="1" latinLnBrk="0" hangingPunct="1">
                        <a:defRPr sz="2600" kern="1200">
                          <a:solidFill>
                            <a:schemeClr val="tx1"/>
                          </a:solidFill>
                          <a:latin typeface="Calibri" panose="020F0502020204030204"/>
                        </a:defRPr>
                      </a:lvl5pPr>
                      <a:lvl6pPr marL="3301621" algn="l" defTabSz="1320647" rtl="0" eaLnBrk="1" latinLnBrk="0" hangingPunct="1">
                        <a:defRPr sz="2600" kern="1200">
                          <a:solidFill>
                            <a:schemeClr val="tx1"/>
                          </a:solidFill>
                          <a:latin typeface="Calibri" panose="020F0502020204030204"/>
                        </a:defRPr>
                      </a:lvl6pPr>
                      <a:lvl7pPr marL="3961946" algn="l" defTabSz="1320647" rtl="0" eaLnBrk="1" latinLnBrk="0" hangingPunct="1">
                        <a:defRPr sz="2600" kern="1200">
                          <a:solidFill>
                            <a:schemeClr val="tx1"/>
                          </a:solidFill>
                          <a:latin typeface="Calibri" panose="020F0502020204030204"/>
                        </a:defRPr>
                      </a:lvl7pPr>
                      <a:lvl8pPr marL="4622270" algn="l" defTabSz="1320647" rtl="0" eaLnBrk="1" latinLnBrk="0" hangingPunct="1">
                        <a:defRPr sz="2600" kern="1200">
                          <a:solidFill>
                            <a:schemeClr val="tx1"/>
                          </a:solidFill>
                          <a:latin typeface="Calibri" panose="020F0502020204030204"/>
                        </a:defRPr>
                      </a:lvl8pPr>
                      <a:lvl9pPr marL="5282594" algn="l" defTabSz="1320647" rtl="0" eaLnBrk="1" latinLnBrk="0" hangingPunct="1">
                        <a:defRPr sz="2600" kern="1200">
                          <a:solidFill>
                            <a:schemeClr val="tx1"/>
                          </a:solidFill>
                          <a:latin typeface="Calibri" panose="020F0502020204030204"/>
                        </a:defRPr>
                      </a:lvl9pPr>
                    </a:lstStyle>
                    <a:p>
                      <a:pPr algn="ctr" hangingPunct="0">
                        <a:lnSpc>
                          <a:spcPts val="1200"/>
                        </a:lnSpc>
                        <a:spcAft>
                          <a:spcPts val="0"/>
                        </a:spcAft>
                      </a:pPr>
                      <a:r>
                        <a:rPr lang="en-US" sz="900" b="1" kern="600" dirty="0" err="1">
                          <a:effectLst/>
                          <a:latin typeface="EYInterstate" panose="02000503020000020004" pitchFamily="2" charset="0"/>
                          <a:ea typeface="Times New Roman" panose="02020603050405020304" pitchFamily="18" charset="0"/>
                          <a:cs typeface="Arial" panose="020B0604020202020204" pitchFamily="34" charset="0"/>
                        </a:rPr>
                        <a:t>Diplôme</a:t>
                      </a:r>
                      <a:r>
                        <a:rPr lang="en-US" sz="900" b="1" kern="600" dirty="0">
                          <a:effectLst/>
                          <a:latin typeface="EYInterstate" panose="02000503020000020004" pitchFamily="2" charset="0"/>
                          <a:ea typeface="Times New Roman" panose="02020603050405020304" pitchFamily="18" charset="0"/>
                          <a:cs typeface="Arial" panose="020B0604020202020204" pitchFamily="34" charset="0"/>
                        </a:rPr>
                        <a:t> </a:t>
                      </a:r>
                      <a:r>
                        <a:rPr lang="en-US" sz="900" b="1" kern="600" dirty="0" err="1">
                          <a:effectLst/>
                          <a:latin typeface="EYInterstate" panose="02000503020000020004" pitchFamily="2" charset="0"/>
                          <a:ea typeface="Times New Roman" panose="02020603050405020304" pitchFamily="18" charset="0"/>
                          <a:cs typeface="Arial" panose="020B0604020202020204" pitchFamily="34" charset="0"/>
                        </a:rPr>
                        <a:t>obtenu</a:t>
                      </a:r>
                      <a:endParaRPr lang="fr-FR" sz="1000" kern="600" dirty="0">
                        <a:solidFill>
                          <a:schemeClr val="tx1"/>
                        </a:solidFill>
                        <a:effectLst/>
                        <a:latin typeface="EYInterstate Light" panose="02000506000000020004" pitchFamily="2" charset="0"/>
                        <a:ea typeface="Times New Roman" panose="02020603050405020304" pitchFamily="18" charset="0"/>
                        <a:cs typeface="Times New Roman" panose="02020603050405020304" pitchFamily="18" charset="0"/>
                      </a:endParaRPr>
                    </a:p>
                  </a:txBody>
                  <a:tcPr marL="67500" marR="675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21298675"/>
                  </a:ext>
                </a:extLst>
              </a:tr>
              <a:tr h="312036">
                <a:tc>
                  <a:txBody>
                    <a:bodyPr/>
                    <a:lstStyle>
                      <a:lvl1pPr marL="0" algn="l" defTabSz="1320647" rtl="0" eaLnBrk="1" latinLnBrk="0" hangingPunct="1">
                        <a:defRPr sz="2600" kern="1200">
                          <a:solidFill>
                            <a:schemeClr val="tx1"/>
                          </a:solidFill>
                          <a:latin typeface="Calibri" panose="020F0502020204030204"/>
                        </a:defRPr>
                      </a:lvl1pPr>
                      <a:lvl2pPr marL="660324" algn="l" defTabSz="1320647" rtl="0" eaLnBrk="1" latinLnBrk="0" hangingPunct="1">
                        <a:defRPr sz="2600" kern="1200">
                          <a:solidFill>
                            <a:schemeClr val="tx1"/>
                          </a:solidFill>
                          <a:latin typeface="Calibri" panose="020F0502020204030204"/>
                        </a:defRPr>
                      </a:lvl2pPr>
                      <a:lvl3pPr marL="1320647" algn="l" defTabSz="1320647" rtl="0" eaLnBrk="1" latinLnBrk="0" hangingPunct="1">
                        <a:defRPr sz="2600" kern="1200">
                          <a:solidFill>
                            <a:schemeClr val="tx1"/>
                          </a:solidFill>
                          <a:latin typeface="Calibri" panose="020F0502020204030204"/>
                        </a:defRPr>
                      </a:lvl3pPr>
                      <a:lvl4pPr marL="1980973" algn="l" defTabSz="1320647" rtl="0" eaLnBrk="1" latinLnBrk="0" hangingPunct="1">
                        <a:defRPr sz="2600" kern="1200">
                          <a:solidFill>
                            <a:schemeClr val="tx1"/>
                          </a:solidFill>
                          <a:latin typeface="Calibri" panose="020F0502020204030204"/>
                        </a:defRPr>
                      </a:lvl4pPr>
                      <a:lvl5pPr marL="2641298" algn="l" defTabSz="1320647" rtl="0" eaLnBrk="1" latinLnBrk="0" hangingPunct="1">
                        <a:defRPr sz="2600" kern="1200">
                          <a:solidFill>
                            <a:schemeClr val="tx1"/>
                          </a:solidFill>
                          <a:latin typeface="Calibri" panose="020F0502020204030204"/>
                        </a:defRPr>
                      </a:lvl5pPr>
                      <a:lvl6pPr marL="3301621" algn="l" defTabSz="1320647" rtl="0" eaLnBrk="1" latinLnBrk="0" hangingPunct="1">
                        <a:defRPr sz="2600" kern="1200">
                          <a:solidFill>
                            <a:schemeClr val="tx1"/>
                          </a:solidFill>
                          <a:latin typeface="Calibri" panose="020F0502020204030204"/>
                        </a:defRPr>
                      </a:lvl6pPr>
                      <a:lvl7pPr marL="3961946" algn="l" defTabSz="1320647" rtl="0" eaLnBrk="1" latinLnBrk="0" hangingPunct="1">
                        <a:defRPr sz="2600" kern="1200">
                          <a:solidFill>
                            <a:schemeClr val="tx1"/>
                          </a:solidFill>
                          <a:latin typeface="Calibri" panose="020F0502020204030204"/>
                        </a:defRPr>
                      </a:lvl7pPr>
                      <a:lvl8pPr marL="4622270" algn="l" defTabSz="1320647" rtl="0" eaLnBrk="1" latinLnBrk="0" hangingPunct="1">
                        <a:defRPr sz="2600" kern="1200">
                          <a:solidFill>
                            <a:schemeClr val="tx1"/>
                          </a:solidFill>
                          <a:latin typeface="Calibri" panose="020F0502020204030204"/>
                        </a:defRPr>
                      </a:lvl8pPr>
                      <a:lvl9pPr marL="5282594" algn="l" defTabSz="1320647" rtl="0" eaLnBrk="1" latinLnBrk="0" hangingPunct="1">
                        <a:defRPr sz="2600" kern="1200">
                          <a:solidFill>
                            <a:schemeClr val="tx1"/>
                          </a:solidFill>
                          <a:latin typeface="Calibri" panose="020F0502020204030204"/>
                        </a:defRPr>
                      </a:lvl9pPr>
                    </a:lstStyle>
                    <a:p>
                      <a:pPr marL="110181" lvl="1" indent="0" algn="ctr" defTabSz="521322">
                        <a:spcAft>
                          <a:spcPct val="0"/>
                        </a:spcAft>
                        <a:buClr>
                          <a:srgbClr val="FFC000"/>
                        </a:buClr>
                        <a:buSzPct val="80000"/>
                        <a:buFont typeface="Wingdings" panose="05000000000000000000" pitchFamily="2" charset="2"/>
                        <a:buNone/>
                      </a:pPr>
                      <a:r>
                        <a:rPr lang="en-US" altLang="fr-FR" sz="1000" b="0" dirty="0">
                          <a:solidFill>
                            <a:schemeClr val="tx1"/>
                          </a:solidFill>
                          <a:latin typeface="EYInterstate" panose="02000503020000020004" pitchFamily="2" charset="0"/>
                          <a:cs typeface="Arial" charset="0"/>
                        </a:rPr>
                        <a:t>Master </a:t>
                      </a:r>
                    </a:p>
                  </a:txBody>
                  <a:tcPr marL="45720" marR="45720" marT="18000" marB="180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320647" rtl="0" eaLnBrk="1" latinLnBrk="0" hangingPunct="1">
                        <a:defRPr sz="2600" kern="1200">
                          <a:solidFill>
                            <a:schemeClr val="tx1"/>
                          </a:solidFill>
                          <a:latin typeface="Calibri" panose="020F0502020204030204"/>
                        </a:defRPr>
                      </a:lvl1pPr>
                      <a:lvl2pPr marL="660324" algn="l" defTabSz="1320647" rtl="0" eaLnBrk="1" latinLnBrk="0" hangingPunct="1">
                        <a:defRPr sz="2600" kern="1200">
                          <a:solidFill>
                            <a:schemeClr val="tx1"/>
                          </a:solidFill>
                          <a:latin typeface="Calibri" panose="020F0502020204030204"/>
                        </a:defRPr>
                      </a:lvl2pPr>
                      <a:lvl3pPr marL="1320647" algn="l" defTabSz="1320647" rtl="0" eaLnBrk="1" latinLnBrk="0" hangingPunct="1">
                        <a:defRPr sz="2600" kern="1200">
                          <a:solidFill>
                            <a:schemeClr val="tx1"/>
                          </a:solidFill>
                          <a:latin typeface="Calibri" panose="020F0502020204030204"/>
                        </a:defRPr>
                      </a:lvl3pPr>
                      <a:lvl4pPr marL="1980973" algn="l" defTabSz="1320647" rtl="0" eaLnBrk="1" latinLnBrk="0" hangingPunct="1">
                        <a:defRPr sz="2600" kern="1200">
                          <a:solidFill>
                            <a:schemeClr val="tx1"/>
                          </a:solidFill>
                          <a:latin typeface="Calibri" panose="020F0502020204030204"/>
                        </a:defRPr>
                      </a:lvl4pPr>
                      <a:lvl5pPr marL="2641298" algn="l" defTabSz="1320647" rtl="0" eaLnBrk="1" latinLnBrk="0" hangingPunct="1">
                        <a:defRPr sz="2600" kern="1200">
                          <a:solidFill>
                            <a:schemeClr val="tx1"/>
                          </a:solidFill>
                          <a:latin typeface="Calibri" panose="020F0502020204030204"/>
                        </a:defRPr>
                      </a:lvl5pPr>
                      <a:lvl6pPr marL="3301621" algn="l" defTabSz="1320647" rtl="0" eaLnBrk="1" latinLnBrk="0" hangingPunct="1">
                        <a:defRPr sz="2600" kern="1200">
                          <a:solidFill>
                            <a:schemeClr val="tx1"/>
                          </a:solidFill>
                          <a:latin typeface="Calibri" panose="020F0502020204030204"/>
                        </a:defRPr>
                      </a:lvl6pPr>
                      <a:lvl7pPr marL="3961946" algn="l" defTabSz="1320647" rtl="0" eaLnBrk="1" latinLnBrk="0" hangingPunct="1">
                        <a:defRPr sz="2600" kern="1200">
                          <a:solidFill>
                            <a:schemeClr val="tx1"/>
                          </a:solidFill>
                          <a:latin typeface="Calibri" panose="020F0502020204030204"/>
                        </a:defRPr>
                      </a:lvl7pPr>
                      <a:lvl8pPr marL="4622270" algn="l" defTabSz="1320647" rtl="0" eaLnBrk="1" latinLnBrk="0" hangingPunct="1">
                        <a:defRPr sz="2600" kern="1200">
                          <a:solidFill>
                            <a:schemeClr val="tx1"/>
                          </a:solidFill>
                          <a:latin typeface="Calibri" panose="020F0502020204030204"/>
                        </a:defRPr>
                      </a:lvl8pPr>
                      <a:lvl9pPr marL="5282594" algn="l" defTabSz="1320647" rtl="0" eaLnBrk="1" latinLnBrk="0" hangingPunct="1">
                        <a:defRPr sz="2600" kern="1200">
                          <a:solidFill>
                            <a:schemeClr val="tx1"/>
                          </a:solidFill>
                          <a:latin typeface="Calibri" panose="020F0502020204030204"/>
                        </a:defRPr>
                      </a:lvl9p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fr-FR" sz="1000" b="0" dirty="0">
                          <a:solidFill>
                            <a:schemeClr val="tx1"/>
                          </a:solidFill>
                          <a:latin typeface="EYInterstate" panose="02000503020000020004" pitchFamily="2" charset="0"/>
                          <a:cs typeface="Arial" charset="0"/>
                        </a:rPr>
                        <a:t>Université Paris-Dauphine</a:t>
                      </a:r>
                    </a:p>
                  </a:txBody>
                  <a:tcPr marL="45720" marR="45720" marT="18000" marB="180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320647" rtl="0" eaLnBrk="1" latinLnBrk="0" hangingPunct="1">
                        <a:defRPr sz="2600" kern="1200">
                          <a:solidFill>
                            <a:schemeClr val="tx1"/>
                          </a:solidFill>
                          <a:latin typeface="Calibri" panose="020F0502020204030204"/>
                        </a:defRPr>
                      </a:lvl1pPr>
                      <a:lvl2pPr marL="660324" algn="l" defTabSz="1320647" rtl="0" eaLnBrk="1" latinLnBrk="0" hangingPunct="1">
                        <a:defRPr sz="2600" kern="1200">
                          <a:solidFill>
                            <a:schemeClr val="tx1"/>
                          </a:solidFill>
                          <a:latin typeface="Calibri" panose="020F0502020204030204"/>
                        </a:defRPr>
                      </a:lvl2pPr>
                      <a:lvl3pPr marL="1320647" algn="l" defTabSz="1320647" rtl="0" eaLnBrk="1" latinLnBrk="0" hangingPunct="1">
                        <a:defRPr sz="2600" kern="1200">
                          <a:solidFill>
                            <a:schemeClr val="tx1"/>
                          </a:solidFill>
                          <a:latin typeface="Calibri" panose="020F0502020204030204"/>
                        </a:defRPr>
                      </a:lvl3pPr>
                      <a:lvl4pPr marL="1980973" algn="l" defTabSz="1320647" rtl="0" eaLnBrk="1" latinLnBrk="0" hangingPunct="1">
                        <a:defRPr sz="2600" kern="1200">
                          <a:solidFill>
                            <a:schemeClr val="tx1"/>
                          </a:solidFill>
                          <a:latin typeface="Calibri" panose="020F0502020204030204"/>
                        </a:defRPr>
                      </a:lvl4pPr>
                      <a:lvl5pPr marL="2641298" algn="l" defTabSz="1320647" rtl="0" eaLnBrk="1" latinLnBrk="0" hangingPunct="1">
                        <a:defRPr sz="2600" kern="1200">
                          <a:solidFill>
                            <a:schemeClr val="tx1"/>
                          </a:solidFill>
                          <a:latin typeface="Calibri" panose="020F0502020204030204"/>
                        </a:defRPr>
                      </a:lvl5pPr>
                      <a:lvl6pPr marL="3301621" algn="l" defTabSz="1320647" rtl="0" eaLnBrk="1" latinLnBrk="0" hangingPunct="1">
                        <a:defRPr sz="2600" kern="1200">
                          <a:solidFill>
                            <a:schemeClr val="tx1"/>
                          </a:solidFill>
                          <a:latin typeface="Calibri" panose="020F0502020204030204"/>
                        </a:defRPr>
                      </a:lvl6pPr>
                      <a:lvl7pPr marL="3961946" algn="l" defTabSz="1320647" rtl="0" eaLnBrk="1" latinLnBrk="0" hangingPunct="1">
                        <a:defRPr sz="2600" kern="1200">
                          <a:solidFill>
                            <a:schemeClr val="tx1"/>
                          </a:solidFill>
                          <a:latin typeface="Calibri" panose="020F0502020204030204"/>
                        </a:defRPr>
                      </a:lvl7pPr>
                      <a:lvl8pPr marL="4622270" algn="l" defTabSz="1320647" rtl="0" eaLnBrk="1" latinLnBrk="0" hangingPunct="1">
                        <a:defRPr sz="2600" kern="1200">
                          <a:solidFill>
                            <a:schemeClr val="tx1"/>
                          </a:solidFill>
                          <a:latin typeface="Calibri" panose="020F0502020204030204"/>
                        </a:defRPr>
                      </a:lvl8pPr>
                      <a:lvl9pPr marL="5282594" algn="l" defTabSz="1320647" rtl="0" eaLnBrk="1" latinLnBrk="0" hangingPunct="1">
                        <a:defRPr sz="2600" kern="1200">
                          <a:solidFill>
                            <a:schemeClr val="tx1"/>
                          </a:solidFill>
                          <a:latin typeface="Calibri" panose="020F0502020204030204"/>
                        </a:defRPr>
                      </a:lvl9pPr>
                    </a:lstStyle>
                    <a:p>
                      <a:pPr marL="0" marR="0" lvl="0" indent="0" algn="ctr" defTabSz="816011" rtl="0" eaLnBrk="1" fontAlgn="auto" latinLnBrk="0" hangingPunct="1">
                        <a:lnSpc>
                          <a:spcPct val="100000"/>
                        </a:lnSpc>
                        <a:spcBef>
                          <a:spcPts val="0"/>
                        </a:spcBef>
                        <a:spcAft>
                          <a:spcPts val="0"/>
                        </a:spcAft>
                        <a:buClrTx/>
                        <a:buSzTx/>
                        <a:buFontTx/>
                        <a:buNone/>
                        <a:tabLst/>
                        <a:defRPr/>
                      </a:pPr>
                      <a:r>
                        <a:rPr lang="fr-FR" sz="1000" b="0" dirty="0">
                          <a:solidFill>
                            <a:schemeClr val="tx1"/>
                          </a:solidFill>
                          <a:latin typeface="EYInterstate" panose="02000503020000020004" pitchFamily="2" charset="0"/>
                        </a:rPr>
                        <a:t>2019</a:t>
                      </a:r>
                    </a:p>
                  </a:txBody>
                  <a:tcPr marL="45720" marR="45720" marT="18000" marB="180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320647" rtl="0" eaLnBrk="1" latinLnBrk="0" hangingPunct="1">
                        <a:defRPr sz="2600" kern="1200">
                          <a:solidFill>
                            <a:schemeClr val="tx1"/>
                          </a:solidFill>
                          <a:latin typeface="Calibri" panose="020F0502020204030204"/>
                        </a:defRPr>
                      </a:lvl1pPr>
                      <a:lvl2pPr marL="660324" algn="l" defTabSz="1320647" rtl="0" eaLnBrk="1" latinLnBrk="0" hangingPunct="1">
                        <a:defRPr sz="2600" kern="1200">
                          <a:solidFill>
                            <a:schemeClr val="tx1"/>
                          </a:solidFill>
                          <a:latin typeface="Calibri" panose="020F0502020204030204"/>
                        </a:defRPr>
                      </a:lvl2pPr>
                      <a:lvl3pPr marL="1320647" algn="l" defTabSz="1320647" rtl="0" eaLnBrk="1" latinLnBrk="0" hangingPunct="1">
                        <a:defRPr sz="2600" kern="1200">
                          <a:solidFill>
                            <a:schemeClr val="tx1"/>
                          </a:solidFill>
                          <a:latin typeface="Calibri" panose="020F0502020204030204"/>
                        </a:defRPr>
                      </a:lvl3pPr>
                      <a:lvl4pPr marL="1980973" algn="l" defTabSz="1320647" rtl="0" eaLnBrk="1" latinLnBrk="0" hangingPunct="1">
                        <a:defRPr sz="2600" kern="1200">
                          <a:solidFill>
                            <a:schemeClr val="tx1"/>
                          </a:solidFill>
                          <a:latin typeface="Calibri" panose="020F0502020204030204"/>
                        </a:defRPr>
                      </a:lvl4pPr>
                      <a:lvl5pPr marL="2641298" algn="l" defTabSz="1320647" rtl="0" eaLnBrk="1" latinLnBrk="0" hangingPunct="1">
                        <a:defRPr sz="2600" kern="1200">
                          <a:solidFill>
                            <a:schemeClr val="tx1"/>
                          </a:solidFill>
                          <a:latin typeface="Calibri" panose="020F0502020204030204"/>
                        </a:defRPr>
                      </a:lvl5pPr>
                      <a:lvl6pPr marL="3301621" algn="l" defTabSz="1320647" rtl="0" eaLnBrk="1" latinLnBrk="0" hangingPunct="1">
                        <a:defRPr sz="2600" kern="1200">
                          <a:solidFill>
                            <a:schemeClr val="tx1"/>
                          </a:solidFill>
                          <a:latin typeface="Calibri" panose="020F0502020204030204"/>
                        </a:defRPr>
                      </a:lvl6pPr>
                      <a:lvl7pPr marL="3961946" algn="l" defTabSz="1320647" rtl="0" eaLnBrk="1" latinLnBrk="0" hangingPunct="1">
                        <a:defRPr sz="2600" kern="1200">
                          <a:solidFill>
                            <a:schemeClr val="tx1"/>
                          </a:solidFill>
                          <a:latin typeface="Calibri" panose="020F0502020204030204"/>
                        </a:defRPr>
                      </a:lvl7pPr>
                      <a:lvl8pPr marL="4622270" algn="l" defTabSz="1320647" rtl="0" eaLnBrk="1" latinLnBrk="0" hangingPunct="1">
                        <a:defRPr sz="2600" kern="1200">
                          <a:solidFill>
                            <a:schemeClr val="tx1"/>
                          </a:solidFill>
                          <a:latin typeface="Calibri" panose="020F0502020204030204"/>
                        </a:defRPr>
                      </a:lvl8pPr>
                      <a:lvl9pPr marL="5282594" algn="l" defTabSz="1320647" rtl="0" eaLnBrk="1" latinLnBrk="0" hangingPunct="1">
                        <a:defRPr sz="2600" kern="1200">
                          <a:solidFill>
                            <a:schemeClr val="tx1"/>
                          </a:solidFill>
                          <a:latin typeface="Calibri" panose="020F0502020204030204"/>
                        </a:defRPr>
                      </a:lvl9pPr>
                    </a:lstStyle>
                    <a:p>
                      <a:pPr marL="110181" marR="0" lvl="1" indent="0" algn="ctr" defTabSz="521322" rtl="0" eaLnBrk="1" fontAlgn="auto" latinLnBrk="0" hangingPunct="1">
                        <a:lnSpc>
                          <a:spcPct val="100000"/>
                        </a:lnSpc>
                        <a:spcBef>
                          <a:spcPts val="0"/>
                        </a:spcBef>
                        <a:spcAft>
                          <a:spcPct val="0"/>
                        </a:spcAft>
                        <a:buClr>
                          <a:srgbClr val="FFC000"/>
                        </a:buClr>
                        <a:buSzPct val="80000"/>
                        <a:buFont typeface="Wingdings" panose="05000000000000000000" pitchFamily="2" charset="2"/>
                        <a:buNone/>
                        <a:tabLst/>
                        <a:defRPr/>
                      </a:pPr>
                      <a:r>
                        <a:rPr lang="fr-FR" altLang="fr-FR" sz="1000" b="0" dirty="0">
                          <a:solidFill>
                            <a:schemeClr val="tx1"/>
                          </a:solidFill>
                          <a:latin typeface="EYInterstate" panose="02000503020000020004" pitchFamily="2" charset="0"/>
                          <a:cs typeface="Arial" charset="0"/>
                        </a:rPr>
                        <a:t>Finance, parcours “Banques, Assurances et Marchés de Capitaux”</a:t>
                      </a:r>
                      <a:r>
                        <a:rPr lang="en-US" altLang="fr-FR" sz="1000" b="0" dirty="0">
                          <a:solidFill>
                            <a:schemeClr val="tx1"/>
                          </a:solidFill>
                          <a:latin typeface="EYInterstate" panose="02000503020000020004" pitchFamily="2" charset="0"/>
                          <a:cs typeface="Arial" charset="0"/>
                        </a:rPr>
                        <a:t> </a:t>
                      </a:r>
                    </a:p>
                  </a:txBody>
                  <a:tcPr marL="45720" marR="45720" marT="18000" marB="180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02261772"/>
                  </a:ext>
                </a:extLst>
              </a:tr>
            </a:tbl>
          </a:graphicData>
        </a:graphic>
      </p:graphicFrame>
      <p:sp>
        <p:nvSpPr>
          <p:cNvPr id="4" name="Rectangle 3">
            <a:extLst>
              <a:ext uri="{FF2B5EF4-FFF2-40B4-BE49-F238E27FC236}">
                <a16:creationId xmlns:a16="http://schemas.microsoft.com/office/drawing/2014/main" id="{0A8CCD7F-1EF7-6D99-FDD5-7B9F09512A74}"/>
              </a:ext>
            </a:extLst>
          </p:cNvPr>
          <p:cNvSpPr/>
          <p:nvPr/>
        </p:nvSpPr>
        <p:spPr>
          <a:xfrm>
            <a:off x="474984" y="2410384"/>
            <a:ext cx="4594224" cy="230832"/>
          </a:xfrm>
          <a:prstGeom prst="rect">
            <a:avLst/>
          </a:prstGeom>
        </p:spPr>
        <p:txBody>
          <a:bodyPr wrap="square" anchor="ctr">
            <a:spAutoFit/>
          </a:bodyPr>
          <a:lstStyle/>
          <a:p>
            <a:pPr algn="just" hangingPunct="0"/>
            <a:r>
              <a:rPr lang="fr-FR" sz="900" b="1" u="sng" kern="600" dirty="0">
                <a:latin typeface="EYInterstate" panose="02000503020000020004" pitchFamily="2" charset="0"/>
                <a:ea typeface="Times New Roman" panose="02020603050405020304" pitchFamily="18" charset="0"/>
                <a:cs typeface="Arial" panose="020B0604020202020204" pitchFamily="34" charset="0"/>
              </a:rPr>
              <a:t>Référence professionnelles pertinentes pour la mission :</a:t>
            </a:r>
            <a:r>
              <a:rPr lang="en-GB" sz="900" b="1" u="sng" kern="600" dirty="0">
                <a:latin typeface="EYInterstate" panose="02000503020000020004" pitchFamily="2" charset="0"/>
                <a:ea typeface="Times New Roman" panose="02020603050405020304" pitchFamily="18" charset="0"/>
                <a:cs typeface="Arial" panose="020B0604020202020204" pitchFamily="34" charset="0"/>
              </a:rPr>
              <a:t> </a:t>
            </a:r>
            <a:endParaRPr lang="fr-FR" sz="1000" kern="600" dirty="0">
              <a:latin typeface="EYInterstate Light"/>
              <a:ea typeface="Times New Roman" panose="02020603050405020304" pitchFamily="18" charset="0"/>
              <a:cs typeface="Times New Roman" panose="02020603050405020304" pitchFamily="18" charset="0"/>
            </a:endParaRPr>
          </a:p>
        </p:txBody>
      </p:sp>
      <p:graphicFrame>
        <p:nvGraphicFramePr>
          <p:cNvPr id="5" name="Table 43">
            <a:extLst>
              <a:ext uri="{FF2B5EF4-FFF2-40B4-BE49-F238E27FC236}">
                <a16:creationId xmlns:a16="http://schemas.microsoft.com/office/drawing/2014/main" id="{A43B3EF6-D8C1-0F96-0BF3-A5298CEFB0CC}"/>
              </a:ext>
            </a:extLst>
          </p:cNvPr>
          <p:cNvGraphicFramePr>
            <a:graphicFrameLocks noGrp="1"/>
          </p:cNvGraphicFramePr>
          <p:nvPr>
            <p:extLst>
              <p:ext uri="{D42A27DB-BD31-4B8C-83A1-F6EECF244321}">
                <p14:modId xmlns:p14="http://schemas.microsoft.com/office/powerpoint/2010/main" val="4207272858"/>
              </p:ext>
            </p:extLst>
          </p:nvPr>
        </p:nvGraphicFramePr>
        <p:xfrm>
          <a:off x="566736" y="2692086"/>
          <a:ext cx="5759449" cy="6788845"/>
        </p:xfrm>
        <a:graphic>
          <a:graphicData uri="http://schemas.openxmlformats.org/drawingml/2006/table">
            <a:tbl>
              <a:tblPr firstRow="1" firstCol="1" bandRow="1" bandCol="1"/>
              <a:tblGrid>
                <a:gridCol w="512764">
                  <a:extLst>
                    <a:ext uri="{9D8B030D-6E8A-4147-A177-3AD203B41FA5}">
                      <a16:colId xmlns:a16="http://schemas.microsoft.com/office/drawing/2014/main" val="3818805818"/>
                    </a:ext>
                  </a:extLst>
                </a:gridCol>
                <a:gridCol w="812800">
                  <a:extLst>
                    <a:ext uri="{9D8B030D-6E8A-4147-A177-3AD203B41FA5}">
                      <a16:colId xmlns:a16="http://schemas.microsoft.com/office/drawing/2014/main" val="1154945732"/>
                    </a:ext>
                  </a:extLst>
                </a:gridCol>
                <a:gridCol w="457200">
                  <a:extLst>
                    <a:ext uri="{9D8B030D-6E8A-4147-A177-3AD203B41FA5}">
                      <a16:colId xmlns:a16="http://schemas.microsoft.com/office/drawing/2014/main" val="1221877252"/>
                    </a:ext>
                  </a:extLst>
                </a:gridCol>
                <a:gridCol w="3976685">
                  <a:extLst>
                    <a:ext uri="{9D8B030D-6E8A-4147-A177-3AD203B41FA5}">
                      <a16:colId xmlns:a16="http://schemas.microsoft.com/office/drawing/2014/main" val="625997630"/>
                    </a:ext>
                  </a:extLst>
                </a:gridCol>
              </a:tblGrid>
              <a:tr h="301356">
                <a:tc>
                  <a:txBody>
                    <a:bodyPr/>
                    <a:lstStyle>
                      <a:lvl1pPr marL="0" algn="l" defTabSz="1320647" rtl="0" eaLnBrk="1" latinLnBrk="0" hangingPunct="1">
                        <a:defRPr sz="2600" kern="1200">
                          <a:solidFill>
                            <a:schemeClr val="tx1"/>
                          </a:solidFill>
                          <a:latin typeface="Calibri" panose="020F0502020204030204"/>
                        </a:defRPr>
                      </a:lvl1pPr>
                      <a:lvl2pPr marL="660324" algn="l" defTabSz="1320647" rtl="0" eaLnBrk="1" latinLnBrk="0" hangingPunct="1">
                        <a:defRPr sz="2600" kern="1200">
                          <a:solidFill>
                            <a:schemeClr val="tx1"/>
                          </a:solidFill>
                          <a:latin typeface="Calibri" panose="020F0502020204030204"/>
                        </a:defRPr>
                      </a:lvl2pPr>
                      <a:lvl3pPr marL="1320647" algn="l" defTabSz="1320647" rtl="0" eaLnBrk="1" latinLnBrk="0" hangingPunct="1">
                        <a:defRPr sz="2600" kern="1200">
                          <a:solidFill>
                            <a:schemeClr val="tx1"/>
                          </a:solidFill>
                          <a:latin typeface="Calibri" panose="020F0502020204030204"/>
                        </a:defRPr>
                      </a:lvl3pPr>
                      <a:lvl4pPr marL="1980973" algn="l" defTabSz="1320647" rtl="0" eaLnBrk="1" latinLnBrk="0" hangingPunct="1">
                        <a:defRPr sz="2600" kern="1200">
                          <a:solidFill>
                            <a:schemeClr val="tx1"/>
                          </a:solidFill>
                          <a:latin typeface="Calibri" panose="020F0502020204030204"/>
                        </a:defRPr>
                      </a:lvl4pPr>
                      <a:lvl5pPr marL="2641298" algn="l" defTabSz="1320647" rtl="0" eaLnBrk="1" latinLnBrk="0" hangingPunct="1">
                        <a:defRPr sz="2600" kern="1200">
                          <a:solidFill>
                            <a:schemeClr val="tx1"/>
                          </a:solidFill>
                          <a:latin typeface="Calibri" panose="020F0502020204030204"/>
                        </a:defRPr>
                      </a:lvl5pPr>
                      <a:lvl6pPr marL="3301621" algn="l" defTabSz="1320647" rtl="0" eaLnBrk="1" latinLnBrk="0" hangingPunct="1">
                        <a:defRPr sz="2600" kern="1200">
                          <a:solidFill>
                            <a:schemeClr val="tx1"/>
                          </a:solidFill>
                          <a:latin typeface="Calibri" panose="020F0502020204030204"/>
                        </a:defRPr>
                      </a:lvl6pPr>
                      <a:lvl7pPr marL="3961946" algn="l" defTabSz="1320647" rtl="0" eaLnBrk="1" latinLnBrk="0" hangingPunct="1">
                        <a:defRPr sz="2600" kern="1200">
                          <a:solidFill>
                            <a:schemeClr val="tx1"/>
                          </a:solidFill>
                          <a:latin typeface="Calibri" panose="020F0502020204030204"/>
                        </a:defRPr>
                      </a:lvl7pPr>
                      <a:lvl8pPr marL="4622270" algn="l" defTabSz="1320647" rtl="0" eaLnBrk="1" latinLnBrk="0" hangingPunct="1">
                        <a:defRPr sz="2600" kern="1200">
                          <a:solidFill>
                            <a:schemeClr val="tx1"/>
                          </a:solidFill>
                          <a:latin typeface="Calibri" panose="020F0502020204030204"/>
                        </a:defRPr>
                      </a:lvl8pPr>
                      <a:lvl9pPr marL="5282594" algn="l" defTabSz="1320647" rtl="0" eaLnBrk="1" latinLnBrk="0" hangingPunct="1">
                        <a:defRPr sz="2600" kern="1200">
                          <a:solidFill>
                            <a:schemeClr val="tx1"/>
                          </a:solidFill>
                          <a:latin typeface="Calibri" panose="020F0502020204030204"/>
                        </a:defRPr>
                      </a:lvl9pPr>
                    </a:lstStyle>
                    <a:p>
                      <a:pPr algn="ctr" hangingPunct="0">
                        <a:lnSpc>
                          <a:spcPts val="1200"/>
                        </a:lnSpc>
                        <a:spcAft>
                          <a:spcPts val="0"/>
                        </a:spcAft>
                      </a:pPr>
                      <a:r>
                        <a:rPr lang="fr-FR" sz="1000" b="1" kern="600" noProof="0" dirty="0">
                          <a:effectLst/>
                          <a:latin typeface="EYInterstate" panose="02000503020000020004" pitchFamily="2" charset="0"/>
                          <a:ea typeface="Calibri" panose="020F0502020204030204" pitchFamily="34" charset="0"/>
                          <a:cs typeface="Arial" panose="020B0604020202020204" pitchFamily="34" charset="0"/>
                        </a:rPr>
                        <a:t>Période</a:t>
                      </a:r>
                      <a:endParaRPr lang="fr-FR" sz="1000" kern="600" noProof="0" dirty="0">
                        <a:solidFill>
                          <a:schemeClr val="tx1"/>
                        </a:solidFill>
                        <a:effectLst/>
                        <a:latin typeface="EYInterstate" panose="02000503020000020004" pitchFamily="2" charset="0"/>
                        <a:ea typeface="Times New Roman" panose="02020603050405020304" pitchFamily="18" charset="0"/>
                        <a:cs typeface="Times New Roman" panose="02020603050405020304" pitchFamily="18" charset="0"/>
                      </a:endParaRPr>
                    </a:p>
                  </a:txBody>
                  <a:tcPr marL="15134" marR="151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320647" rtl="0" eaLnBrk="1" latinLnBrk="0" hangingPunct="1">
                        <a:defRPr sz="2600" kern="1200">
                          <a:solidFill>
                            <a:schemeClr val="tx1"/>
                          </a:solidFill>
                          <a:latin typeface="Calibri" panose="020F0502020204030204"/>
                        </a:defRPr>
                      </a:lvl1pPr>
                      <a:lvl2pPr marL="660324" algn="l" defTabSz="1320647" rtl="0" eaLnBrk="1" latinLnBrk="0" hangingPunct="1">
                        <a:defRPr sz="2600" kern="1200">
                          <a:solidFill>
                            <a:schemeClr val="tx1"/>
                          </a:solidFill>
                          <a:latin typeface="Calibri" panose="020F0502020204030204"/>
                        </a:defRPr>
                      </a:lvl2pPr>
                      <a:lvl3pPr marL="1320647" algn="l" defTabSz="1320647" rtl="0" eaLnBrk="1" latinLnBrk="0" hangingPunct="1">
                        <a:defRPr sz="2600" kern="1200">
                          <a:solidFill>
                            <a:schemeClr val="tx1"/>
                          </a:solidFill>
                          <a:latin typeface="Calibri" panose="020F0502020204030204"/>
                        </a:defRPr>
                      </a:lvl3pPr>
                      <a:lvl4pPr marL="1980973" algn="l" defTabSz="1320647" rtl="0" eaLnBrk="1" latinLnBrk="0" hangingPunct="1">
                        <a:defRPr sz="2600" kern="1200">
                          <a:solidFill>
                            <a:schemeClr val="tx1"/>
                          </a:solidFill>
                          <a:latin typeface="Calibri" panose="020F0502020204030204"/>
                        </a:defRPr>
                      </a:lvl4pPr>
                      <a:lvl5pPr marL="2641298" algn="l" defTabSz="1320647" rtl="0" eaLnBrk="1" latinLnBrk="0" hangingPunct="1">
                        <a:defRPr sz="2600" kern="1200">
                          <a:solidFill>
                            <a:schemeClr val="tx1"/>
                          </a:solidFill>
                          <a:latin typeface="Calibri" panose="020F0502020204030204"/>
                        </a:defRPr>
                      </a:lvl5pPr>
                      <a:lvl6pPr marL="3301621" algn="l" defTabSz="1320647" rtl="0" eaLnBrk="1" latinLnBrk="0" hangingPunct="1">
                        <a:defRPr sz="2600" kern="1200">
                          <a:solidFill>
                            <a:schemeClr val="tx1"/>
                          </a:solidFill>
                          <a:latin typeface="Calibri" panose="020F0502020204030204"/>
                        </a:defRPr>
                      </a:lvl6pPr>
                      <a:lvl7pPr marL="3961946" algn="l" defTabSz="1320647" rtl="0" eaLnBrk="1" latinLnBrk="0" hangingPunct="1">
                        <a:defRPr sz="2600" kern="1200">
                          <a:solidFill>
                            <a:schemeClr val="tx1"/>
                          </a:solidFill>
                          <a:latin typeface="Calibri" panose="020F0502020204030204"/>
                        </a:defRPr>
                      </a:lvl7pPr>
                      <a:lvl8pPr marL="4622270" algn="l" defTabSz="1320647" rtl="0" eaLnBrk="1" latinLnBrk="0" hangingPunct="1">
                        <a:defRPr sz="2600" kern="1200">
                          <a:solidFill>
                            <a:schemeClr val="tx1"/>
                          </a:solidFill>
                          <a:latin typeface="Calibri" panose="020F0502020204030204"/>
                        </a:defRPr>
                      </a:lvl8pPr>
                      <a:lvl9pPr marL="5282594" algn="l" defTabSz="1320647" rtl="0" eaLnBrk="1" latinLnBrk="0" hangingPunct="1">
                        <a:defRPr sz="2600" kern="1200">
                          <a:solidFill>
                            <a:schemeClr val="tx1"/>
                          </a:solidFill>
                          <a:latin typeface="Calibri" panose="020F0502020204030204"/>
                        </a:defRPr>
                      </a:lvl9pPr>
                    </a:lstStyle>
                    <a:p>
                      <a:pPr algn="ctr" hangingPunct="0">
                        <a:lnSpc>
                          <a:spcPts val="1200"/>
                        </a:lnSpc>
                        <a:spcAft>
                          <a:spcPts val="0"/>
                        </a:spcAft>
                      </a:pPr>
                      <a:r>
                        <a:rPr lang="en-GB" sz="1000" b="1" kern="600" dirty="0">
                          <a:effectLst/>
                          <a:latin typeface="EYInterstate" panose="02000503020000020004" pitchFamily="2" charset="0"/>
                          <a:ea typeface="Calibri" panose="020F0502020204030204" pitchFamily="34" charset="0"/>
                          <a:cs typeface="Arial" panose="020B0604020202020204" pitchFamily="34" charset="0"/>
                        </a:rPr>
                        <a:t>Organisation et titre</a:t>
                      </a:r>
                      <a:endParaRPr lang="fr-FR" sz="1000" kern="600" dirty="0">
                        <a:solidFill>
                          <a:schemeClr val="tx1"/>
                        </a:solidFill>
                        <a:effectLst/>
                        <a:latin typeface="EYInterstate" panose="02000503020000020004" pitchFamily="2" charset="0"/>
                        <a:ea typeface="Times New Roman" panose="02020603050405020304" pitchFamily="18" charset="0"/>
                        <a:cs typeface="Times New Roman" panose="02020603050405020304" pitchFamily="18" charset="0"/>
                      </a:endParaRPr>
                    </a:p>
                  </a:txBody>
                  <a:tcPr marL="15134" marR="151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320647" rtl="0" eaLnBrk="1" latinLnBrk="0" hangingPunct="1">
                        <a:defRPr sz="2600" kern="1200">
                          <a:solidFill>
                            <a:schemeClr val="tx1"/>
                          </a:solidFill>
                          <a:latin typeface="Calibri" panose="020F0502020204030204"/>
                        </a:defRPr>
                      </a:lvl1pPr>
                      <a:lvl2pPr marL="660324" algn="l" defTabSz="1320647" rtl="0" eaLnBrk="1" latinLnBrk="0" hangingPunct="1">
                        <a:defRPr sz="2600" kern="1200">
                          <a:solidFill>
                            <a:schemeClr val="tx1"/>
                          </a:solidFill>
                          <a:latin typeface="Calibri" panose="020F0502020204030204"/>
                        </a:defRPr>
                      </a:lvl2pPr>
                      <a:lvl3pPr marL="1320647" algn="l" defTabSz="1320647" rtl="0" eaLnBrk="1" latinLnBrk="0" hangingPunct="1">
                        <a:defRPr sz="2600" kern="1200">
                          <a:solidFill>
                            <a:schemeClr val="tx1"/>
                          </a:solidFill>
                          <a:latin typeface="Calibri" panose="020F0502020204030204"/>
                        </a:defRPr>
                      </a:lvl3pPr>
                      <a:lvl4pPr marL="1980973" algn="l" defTabSz="1320647" rtl="0" eaLnBrk="1" latinLnBrk="0" hangingPunct="1">
                        <a:defRPr sz="2600" kern="1200">
                          <a:solidFill>
                            <a:schemeClr val="tx1"/>
                          </a:solidFill>
                          <a:latin typeface="Calibri" panose="020F0502020204030204"/>
                        </a:defRPr>
                      </a:lvl4pPr>
                      <a:lvl5pPr marL="2641298" algn="l" defTabSz="1320647" rtl="0" eaLnBrk="1" latinLnBrk="0" hangingPunct="1">
                        <a:defRPr sz="2600" kern="1200">
                          <a:solidFill>
                            <a:schemeClr val="tx1"/>
                          </a:solidFill>
                          <a:latin typeface="Calibri" panose="020F0502020204030204"/>
                        </a:defRPr>
                      </a:lvl5pPr>
                      <a:lvl6pPr marL="3301621" algn="l" defTabSz="1320647" rtl="0" eaLnBrk="1" latinLnBrk="0" hangingPunct="1">
                        <a:defRPr sz="2600" kern="1200">
                          <a:solidFill>
                            <a:schemeClr val="tx1"/>
                          </a:solidFill>
                          <a:latin typeface="Calibri" panose="020F0502020204030204"/>
                        </a:defRPr>
                      </a:lvl6pPr>
                      <a:lvl7pPr marL="3961946" algn="l" defTabSz="1320647" rtl="0" eaLnBrk="1" latinLnBrk="0" hangingPunct="1">
                        <a:defRPr sz="2600" kern="1200">
                          <a:solidFill>
                            <a:schemeClr val="tx1"/>
                          </a:solidFill>
                          <a:latin typeface="Calibri" panose="020F0502020204030204"/>
                        </a:defRPr>
                      </a:lvl7pPr>
                      <a:lvl8pPr marL="4622270" algn="l" defTabSz="1320647" rtl="0" eaLnBrk="1" latinLnBrk="0" hangingPunct="1">
                        <a:defRPr sz="2600" kern="1200">
                          <a:solidFill>
                            <a:schemeClr val="tx1"/>
                          </a:solidFill>
                          <a:latin typeface="Calibri" panose="020F0502020204030204"/>
                        </a:defRPr>
                      </a:lvl8pPr>
                      <a:lvl9pPr marL="5282594" algn="l" defTabSz="1320647" rtl="0" eaLnBrk="1" latinLnBrk="0" hangingPunct="1">
                        <a:defRPr sz="2600" kern="1200">
                          <a:solidFill>
                            <a:schemeClr val="tx1"/>
                          </a:solidFill>
                          <a:latin typeface="Calibri" panose="020F0502020204030204"/>
                        </a:defRPr>
                      </a:lvl9pPr>
                    </a:lstStyle>
                    <a:p>
                      <a:pPr algn="ctr" hangingPunct="0">
                        <a:lnSpc>
                          <a:spcPts val="1200"/>
                        </a:lnSpc>
                        <a:spcAft>
                          <a:spcPts val="0"/>
                        </a:spcAft>
                      </a:pPr>
                      <a:r>
                        <a:rPr lang="en-GB" sz="1000" b="1" kern="600" dirty="0">
                          <a:solidFill>
                            <a:schemeClr val="tx1"/>
                          </a:solidFill>
                          <a:effectLst/>
                          <a:latin typeface="EYInterstate" panose="02000503020000020004" pitchFamily="2" charset="0"/>
                          <a:ea typeface="Calibri" panose="020F0502020204030204" pitchFamily="34" charset="0"/>
                          <a:cs typeface="Arial" panose="020B0604020202020204" pitchFamily="34" charset="0"/>
                        </a:rPr>
                        <a:t>Pays</a:t>
                      </a:r>
                      <a:endParaRPr lang="fr-FR" sz="1000" kern="600" dirty="0">
                        <a:solidFill>
                          <a:schemeClr val="tx1"/>
                        </a:solidFill>
                        <a:effectLst/>
                        <a:latin typeface="EYInterstate" panose="02000503020000020004" pitchFamily="2" charset="0"/>
                        <a:ea typeface="Times New Roman" panose="02020603050405020304" pitchFamily="18" charset="0"/>
                        <a:cs typeface="Times New Roman" panose="02020603050405020304" pitchFamily="18" charset="0"/>
                      </a:endParaRPr>
                    </a:p>
                  </a:txBody>
                  <a:tcPr marL="15134" marR="151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320647" rtl="0" eaLnBrk="1" latinLnBrk="0" hangingPunct="1">
                        <a:defRPr sz="2600" kern="1200">
                          <a:solidFill>
                            <a:schemeClr val="tx1"/>
                          </a:solidFill>
                          <a:latin typeface="Calibri" panose="020F0502020204030204"/>
                        </a:defRPr>
                      </a:lvl1pPr>
                      <a:lvl2pPr marL="660324" algn="l" defTabSz="1320647" rtl="0" eaLnBrk="1" latinLnBrk="0" hangingPunct="1">
                        <a:defRPr sz="2600" kern="1200">
                          <a:solidFill>
                            <a:schemeClr val="tx1"/>
                          </a:solidFill>
                          <a:latin typeface="Calibri" panose="020F0502020204030204"/>
                        </a:defRPr>
                      </a:lvl2pPr>
                      <a:lvl3pPr marL="1320647" algn="l" defTabSz="1320647" rtl="0" eaLnBrk="1" latinLnBrk="0" hangingPunct="1">
                        <a:defRPr sz="2600" kern="1200">
                          <a:solidFill>
                            <a:schemeClr val="tx1"/>
                          </a:solidFill>
                          <a:latin typeface="Calibri" panose="020F0502020204030204"/>
                        </a:defRPr>
                      </a:lvl3pPr>
                      <a:lvl4pPr marL="1980973" algn="l" defTabSz="1320647" rtl="0" eaLnBrk="1" latinLnBrk="0" hangingPunct="1">
                        <a:defRPr sz="2600" kern="1200">
                          <a:solidFill>
                            <a:schemeClr val="tx1"/>
                          </a:solidFill>
                          <a:latin typeface="Calibri" panose="020F0502020204030204"/>
                        </a:defRPr>
                      </a:lvl4pPr>
                      <a:lvl5pPr marL="2641298" algn="l" defTabSz="1320647" rtl="0" eaLnBrk="1" latinLnBrk="0" hangingPunct="1">
                        <a:defRPr sz="2600" kern="1200">
                          <a:solidFill>
                            <a:schemeClr val="tx1"/>
                          </a:solidFill>
                          <a:latin typeface="Calibri" panose="020F0502020204030204"/>
                        </a:defRPr>
                      </a:lvl5pPr>
                      <a:lvl6pPr marL="3301621" algn="l" defTabSz="1320647" rtl="0" eaLnBrk="1" latinLnBrk="0" hangingPunct="1">
                        <a:defRPr sz="2600" kern="1200">
                          <a:solidFill>
                            <a:schemeClr val="tx1"/>
                          </a:solidFill>
                          <a:latin typeface="Calibri" panose="020F0502020204030204"/>
                        </a:defRPr>
                      </a:lvl6pPr>
                      <a:lvl7pPr marL="3961946" algn="l" defTabSz="1320647" rtl="0" eaLnBrk="1" latinLnBrk="0" hangingPunct="1">
                        <a:defRPr sz="2600" kern="1200">
                          <a:solidFill>
                            <a:schemeClr val="tx1"/>
                          </a:solidFill>
                          <a:latin typeface="Calibri" panose="020F0502020204030204"/>
                        </a:defRPr>
                      </a:lvl7pPr>
                      <a:lvl8pPr marL="4622270" algn="l" defTabSz="1320647" rtl="0" eaLnBrk="1" latinLnBrk="0" hangingPunct="1">
                        <a:defRPr sz="2600" kern="1200">
                          <a:solidFill>
                            <a:schemeClr val="tx1"/>
                          </a:solidFill>
                          <a:latin typeface="Calibri" panose="020F0502020204030204"/>
                        </a:defRPr>
                      </a:lvl8pPr>
                      <a:lvl9pPr marL="5282594" algn="l" defTabSz="1320647" rtl="0" eaLnBrk="1" latinLnBrk="0" hangingPunct="1">
                        <a:defRPr sz="2600" kern="1200">
                          <a:solidFill>
                            <a:schemeClr val="tx1"/>
                          </a:solidFill>
                          <a:latin typeface="Calibri" panose="020F0502020204030204"/>
                        </a:defRPr>
                      </a:lvl9pPr>
                    </a:lstStyle>
                    <a:p>
                      <a:pPr algn="ctr" hangingPunct="0">
                        <a:lnSpc>
                          <a:spcPts val="1200"/>
                        </a:lnSpc>
                        <a:spcAft>
                          <a:spcPts val="0"/>
                        </a:spcAft>
                      </a:pPr>
                      <a:r>
                        <a:rPr lang="fr-FR" sz="1000" b="1" kern="1200" dirty="0">
                          <a:solidFill>
                            <a:schemeClr val="tx1"/>
                          </a:solidFill>
                          <a:effectLst/>
                          <a:latin typeface="EYInterstate" panose="02000503020000020004" pitchFamily="2" charset="0"/>
                          <a:ea typeface="+mn-ea"/>
                          <a:cs typeface="+mn-cs"/>
                        </a:rPr>
                        <a:t>Résumé des activités réalisées en rapport avec la mission</a:t>
                      </a:r>
                      <a:endParaRPr lang="fr-FR" sz="1000" kern="600" dirty="0">
                        <a:solidFill>
                          <a:schemeClr val="tx1"/>
                        </a:solidFill>
                        <a:effectLst/>
                        <a:latin typeface="EYInterstate" panose="02000503020000020004" pitchFamily="2" charset="0"/>
                        <a:ea typeface="Times New Roman" panose="02020603050405020304" pitchFamily="18" charset="0"/>
                        <a:cs typeface="Times New Roman" panose="02020603050405020304" pitchFamily="18" charset="0"/>
                      </a:endParaRPr>
                    </a:p>
                  </a:txBody>
                  <a:tcPr marL="15134" marR="151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44326363"/>
                  </a:ext>
                </a:extLst>
              </a:tr>
              <a:tr h="6484045">
                <a:tc>
                  <a:txBody>
                    <a:bodyPr/>
                    <a:lstStyle>
                      <a:lvl1pPr marL="0" algn="l" defTabSz="1320647" rtl="0" eaLnBrk="1" latinLnBrk="0" hangingPunct="1">
                        <a:defRPr sz="2600" kern="1200">
                          <a:solidFill>
                            <a:schemeClr val="tx1"/>
                          </a:solidFill>
                          <a:latin typeface="Calibri" panose="020F0502020204030204"/>
                        </a:defRPr>
                      </a:lvl1pPr>
                      <a:lvl2pPr marL="660324" algn="l" defTabSz="1320647" rtl="0" eaLnBrk="1" latinLnBrk="0" hangingPunct="1">
                        <a:defRPr sz="2600" kern="1200">
                          <a:solidFill>
                            <a:schemeClr val="tx1"/>
                          </a:solidFill>
                          <a:latin typeface="Calibri" panose="020F0502020204030204"/>
                        </a:defRPr>
                      </a:lvl2pPr>
                      <a:lvl3pPr marL="1320647" algn="l" defTabSz="1320647" rtl="0" eaLnBrk="1" latinLnBrk="0" hangingPunct="1">
                        <a:defRPr sz="2600" kern="1200">
                          <a:solidFill>
                            <a:schemeClr val="tx1"/>
                          </a:solidFill>
                          <a:latin typeface="Calibri" panose="020F0502020204030204"/>
                        </a:defRPr>
                      </a:lvl3pPr>
                      <a:lvl4pPr marL="1980973" algn="l" defTabSz="1320647" rtl="0" eaLnBrk="1" latinLnBrk="0" hangingPunct="1">
                        <a:defRPr sz="2600" kern="1200">
                          <a:solidFill>
                            <a:schemeClr val="tx1"/>
                          </a:solidFill>
                          <a:latin typeface="Calibri" panose="020F0502020204030204"/>
                        </a:defRPr>
                      </a:lvl4pPr>
                      <a:lvl5pPr marL="2641298" algn="l" defTabSz="1320647" rtl="0" eaLnBrk="1" latinLnBrk="0" hangingPunct="1">
                        <a:defRPr sz="2600" kern="1200">
                          <a:solidFill>
                            <a:schemeClr val="tx1"/>
                          </a:solidFill>
                          <a:latin typeface="Calibri" panose="020F0502020204030204"/>
                        </a:defRPr>
                      </a:lvl5pPr>
                      <a:lvl6pPr marL="3301621" algn="l" defTabSz="1320647" rtl="0" eaLnBrk="1" latinLnBrk="0" hangingPunct="1">
                        <a:defRPr sz="2600" kern="1200">
                          <a:solidFill>
                            <a:schemeClr val="tx1"/>
                          </a:solidFill>
                          <a:latin typeface="Calibri" panose="020F0502020204030204"/>
                        </a:defRPr>
                      </a:lvl6pPr>
                      <a:lvl7pPr marL="3961946" algn="l" defTabSz="1320647" rtl="0" eaLnBrk="1" latinLnBrk="0" hangingPunct="1">
                        <a:defRPr sz="2600" kern="1200">
                          <a:solidFill>
                            <a:schemeClr val="tx1"/>
                          </a:solidFill>
                          <a:latin typeface="Calibri" panose="020F0502020204030204"/>
                        </a:defRPr>
                      </a:lvl7pPr>
                      <a:lvl8pPr marL="4622270" algn="l" defTabSz="1320647" rtl="0" eaLnBrk="1" latinLnBrk="0" hangingPunct="1">
                        <a:defRPr sz="2600" kern="1200">
                          <a:solidFill>
                            <a:schemeClr val="tx1"/>
                          </a:solidFill>
                          <a:latin typeface="Calibri" panose="020F0502020204030204"/>
                        </a:defRPr>
                      </a:lvl8pPr>
                      <a:lvl9pPr marL="5282594" algn="l" defTabSz="1320647" rtl="0" eaLnBrk="1" latinLnBrk="0" hangingPunct="1">
                        <a:defRPr sz="2600" kern="1200">
                          <a:solidFill>
                            <a:schemeClr val="tx1"/>
                          </a:solidFill>
                          <a:latin typeface="Calibri" panose="020F0502020204030204"/>
                        </a:defRPr>
                      </a:lvl9pPr>
                    </a:lstStyle>
                    <a:p>
                      <a:pPr marL="0" marR="0" lvl="1" indent="0" algn="ctr" defTabSz="685800" rtl="0" eaLnBrk="1" fontAlgn="base" latinLnBrk="0" hangingPunct="0">
                        <a:lnSpc>
                          <a:spcPts val="1200"/>
                        </a:lnSpc>
                        <a:spcBef>
                          <a:spcPts val="0"/>
                        </a:spcBef>
                        <a:spcAft>
                          <a:spcPts val="0"/>
                        </a:spcAft>
                        <a:buClr>
                          <a:schemeClr val="tx1"/>
                        </a:buClr>
                        <a:buSzPct val="75000"/>
                        <a:buFont typeface="EYInterstate Light" panose="02000506000000020004" pitchFamily="2" charset="0"/>
                        <a:buNone/>
                        <a:tabLst/>
                        <a:defRPr/>
                      </a:pPr>
                      <a:endParaRPr lang="en-US" sz="900" b="1" kern="600" noProof="0" dirty="0">
                        <a:solidFill>
                          <a:schemeClr val="tx1"/>
                        </a:solidFill>
                        <a:effectLst/>
                        <a:latin typeface="EYInterstate" panose="02000503020000020004" pitchFamily="2" charset="0"/>
                        <a:ea typeface="+mn-ea"/>
                        <a:cs typeface="Arial" panose="020B0604020202020204" pitchFamily="34" charset="0"/>
                      </a:endParaRPr>
                    </a:p>
                    <a:p>
                      <a:pPr marL="0" marR="0" lvl="1" indent="0" algn="ctr" defTabSz="685800" rtl="0" eaLnBrk="1" fontAlgn="base" latinLnBrk="0" hangingPunct="0">
                        <a:lnSpc>
                          <a:spcPts val="1200"/>
                        </a:lnSpc>
                        <a:spcBef>
                          <a:spcPts val="0"/>
                        </a:spcBef>
                        <a:spcAft>
                          <a:spcPts val="0"/>
                        </a:spcAft>
                        <a:buClr>
                          <a:schemeClr val="tx1"/>
                        </a:buClr>
                        <a:buSzPct val="75000"/>
                        <a:buFont typeface="EYInterstate Light" panose="02000506000000020004" pitchFamily="2" charset="0"/>
                        <a:buNone/>
                        <a:tabLst/>
                        <a:defRPr/>
                      </a:pPr>
                      <a:endParaRPr lang="en-US" sz="900" b="1" kern="600" noProof="0" dirty="0">
                        <a:solidFill>
                          <a:schemeClr val="tx1"/>
                        </a:solidFill>
                        <a:effectLst/>
                        <a:latin typeface="EYInterstate" panose="02000503020000020004" pitchFamily="2" charset="0"/>
                        <a:ea typeface="+mn-ea"/>
                        <a:cs typeface="Arial" panose="020B0604020202020204" pitchFamily="34" charset="0"/>
                      </a:endParaRPr>
                    </a:p>
                    <a:p>
                      <a:pPr marL="0" marR="0" lvl="1" indent="0" algn="ctr" defTabSz="685800" rtl="0" eaLnBrk="1" fontAlgn="base" latinLnBrk="0" hangingPunct="0">
                        <a:lnSpc>
                          <a:spcPts val="1200"/>
                        </a:lnSpc>
                        <a:spcBef>
                          <a:spcPts val="0"/>
                        </a:spcBef>
                        <a:spcAft>
                          <a:spcPts val="0"/>
                        </a:spcAft>
                        <a:buClr>
                          <a:schemeClr val="tx1"/>
                        </a:buClr>
                        <a:buSzPct val="75000"/>
                        <a:buFont typeface="EYInterstate Light" panose="02000506000000020004" pitchFamily="2" charset="0"/>
                        <a:buNone/>
                        <a:tabLst/>
                        <a:defRPr/>
                      </a:pPr>
                      <a:endParaRPr lang="en-US" sz="900" b="1" kern="600" noProof="0" dirty="0">
                        <a:solidFill>
                          <a:schemeClr val="tx1"/>
                        </a:solidFill>
                        <a:effectLst/>
                        <a:latin typeface="EYInterstate" panose="02000503020000020004" pitchFamily="2" charset="0"/>
                        <a:ea typeface="+mn-ea"/>
                        <a:cs typeface="Arial" panose="020B0604020202020204" pitchFamily="34" charset="0"/>
                      </a:endParaRPr>
                    </a:p>
                    <a:p>
                      <a:pPr marL="0" marR="0" lvl="1" indent="0" algn="ctr" defTabSz="685800" rtl="0" eaLnBrk="1" fontAlgn="base" latinLnBrk="0" hangingPunct="0">
                        <a:lnSpc>
                          <a:spcPts val="1200"/>
                        </a:lnSpc>
                        <a:spcBef>
                          <a:spcPts val="0"/>
                        </a:spcBef>
                        <a:spcAft>
                          <a:spcPts val="0"/>
                        </a:spcAft>
                        <a:buClr>
                          <a:schemeClr val="tx1"/>
                        </a:buClr>
                        <a:buSzPct val="75000"/>
                        <a:buFont typeface="EYInterstate Light" panose="02000506000000020004" pitchFamily="2" charset="0"/>
                        <a:buNone/>
                        <a:tabLst/>
                        <a:defRPr/>
                      </a:pPr>
                      <a:endParaRPr lang="en-US" sz="900" b="1" kern="600" noProof="0" dirty="0">
                        <a:solidFill>
                          <a:schemeClr val="tx1"/>
                        </a:solidFill>
                        <a:effectLst/>
                        <a:latin typeface="EYInterstate" panose="02000503020000020004" pitchFamily="2" charset="0"/>
                        <a:ea typeface="+mn-ea"/>
                        <a:cs typeface="Arial" panose="020B0604020202020204" pitchFamily="34" charset="0"/>
                      </a:endParaRPr>
                    </a:p>
                    <a:p>
                      <a:pPr marL="0" marR="0" lvl="1" indent="0" algn="ctr" defTabSz="685800" rtl="0" eaLnBrk="1" fontAlgn="base" latinLnBrk="0" hangingPunct="0">
                        <a:lnSpc>
                          <a:spcPts val="1200"/>
                        </a:lnSpc>
                        <a:spcBef>
                          <a:spcPts val="0"/>
                        </a:spcBef>
                        <a:spcAft>
                          <a:spcPts val="0"/>
                        </a:spcAft>
                        <a:buClr>
                          <a:schemeClr val="tx1"/>
                        </a:buClr>
                        <a:buSzPct val="75000"/>
                        <a:buFont typeface="EYInterstate Light" panose="02000506000000020004" pitchFamily="2" charset="0"/>
                        <a:buNone/>
                        <a:tabLst/>
                        <a:defRPr/>
                      </a:pPr>
                      <a:endParaRPr lang="en-US" sz="900" b="1" kern="600" noProof="0" dirty="0">
                        <a:solidFill>
                          <a:schemeClr val="tx1"/>
                        </a:solidFill>
                        <a:effectLst/>
                        <a:latin typeface="EYInterstate" panose="02000503020000020004" pitchFamily="2" charset="0"/>
                        <a:ea typeface="+mn-ea"/>
                        <a:cs typeface="Arial" panose="020B0604020202020204" pitchFamily="34" charset="0"/>
                      </a:endParaRPr>
                    </a:p>
                    <a:p>
                      <a:pPr marL="0" marR="0" lvl="1" indent="0" algn="ctr" defTabSz="685800" rtl="0" eaLnBrk="1" fontAlgn="base" latinLnBrk="0" hangingPunct="0">
                        <a:lnSpc>
                          <a:spcPts val="1200"/>
                        </a:lnSpc>
                        <a:spcBef>
                          <a:spcPts val="0"/>
                        </a:spcBef>
                        <a:spcAft>
                          <a:spcPts val="0"/>
                        </a:spcAft>
                        <a:buClr>
                          <a:schemeClr val="tx1"/>
                        </a:buClr>
                        <a:buSzPct val="75000"/>
                        <a:buFont typeface="EYInterstate Light" panose="02000506000000020004" pitchFamily="2" charset="0"/>
                        <a:buNone/>
                        <a:tabLst/>
                        <a:defRPr/>
                      </a:pPr>
                      <a:endParaRPr lang="en-US" sz="900" b="1" kern="600" noProof="0" dirty="0">
                        <a:solidFill>
                          <a:schemeClr val="tx1"/>
                        </a:solidFill>
                        <a:effectLst/>
                        <a:latin typeface="EYInterstate" panose="02000503020000020004" pitchFamily="2" charset="0"/>
                        <a:ea typeface="+mn-ea"/>
                        <a:cs typeface="Arial" panose="020B0604020202020204" pitchFamily="34" charset="0"/>
                      </a:endParaRPr>
                    </a:p>
                    <a:p>
                      <a:pPr marL="0" marR="0" lvl="1" indent="0" algn="ctr" defTabSz="685800" rtl="0" eaLnBrk="1" fontAlgn="base" latinLnBrk="0" hangingPunct="0">
                        <a:lnSpc>
                          <a:spcPts val="1200"/>
                        </a:lnSpc>
                        <a:spcBef>
                          <a:spcPts val="0"/>
                        </a:spcBef>
                        <a:spcAft>
                          <a:spcPts val="0"/>
                        </a:spcAft>
                        <a:buClr>
                          <a:schemeClr val="tx1"/>
                        </a:buClr>
                        <a:buSzPct val="75000"/>
                        <a:buFont typeface="EYInterstate Light" panose="02000506000000020004" pitchFamily="2" charset="0"/>
                        <a:buNone/>
                        <a:tabLst/>
                        <a:defRPr/>
                      </a:pPr>
                      <a:endParaRPr lang="en-US" sz="900" b="1" kern="600" noProof="0" dirty="0">
                        <a:solidFill>
                          <a:schemeClr val="tx1"/>
                        </a:solidFill>
                        <a:effectLst/>
                        <a:latin typeface="EYInterstate" panose="02000503020000020004" pitchFamily="2" charset="0"/>
                        <a:ea typeface="+mn-ea"/>
                        <a:cs typeface="Arial" panose="020B0604020202020204" pitchFamily="34" charset="0"/>
                      </a:endParaRPr>
                    </a:p>
                    <a:p>
                      <a:pPr marL="0" marR="0" lvl="1" indent="0" algn="ctr" defTabSz="685800" rtl="0" eaLnBrk="1" fontAlgn="base" latinLnBrk="0" hangingPunct="0">
                        <a:lnSpc>
                          <a:spcPts val="1200"/>
                        </a:lnSpc>
                        <a:spcBef>
                          <a:spcPts val="0"/>
                        </a:spcBef>
                        <a:spcAft>
                          <a:spcPts val="0"/>
                        </a:spcAft>
                        <a:buClr>
                          <a:schemeClr val="tx1"/>
                        </a:buClr>
                        <a:buSzPct val="75000"/>
                        <a:buFont typeface="EYInterstate Light" panose="02000506000000020004" pitchFamily="2" charset="0"/>
                        <a:buNone/>
                        <a:tabLst/>
                        <a:defRPr/>
                      </a:pPr>
                      <a:endParaRPr lang="en-US" sz="900" b="1" kern="600" noProof="0" dirty="0">
                        <a:solidFill>
                          <a:schemeClr val="tx1"/>
                        </a:solidFill>
                        <a:effectLst/>
                        <a:latin typeface="EYInterstate" panose="02000503020000020004" pitchFamily="2" charset="0"/>
                        <a:ea typeface="+mn-ea"/>
                        <a:cs typeface="Arial" panose="020B0604020202020204" pitchFamily="34" charset="0"/>
                      </a:endParaRPr>
                    </a:p>
                    <a:p>
                      <a:pPr marL="0" marR="0" lvl="1" indent="0" algn="ctr" defTabSz="685800" rtl="0" eaLnBrk="1" fontAlgn="base" latinLnBrk="0" hangingPunct="0">
                        <a:lnSpc>
                          <a:spcPts val="1200"/>
                        </a:lnSpc>
                        <a:spcBef>
                          <a:spcPts val="0"/>
                        </a:spcBef>
                        <a:spcAft>
                          <a:spcPts val="0"/>
                        </a:spcAft>
                        <a:buClr>
                          <a:schemeClr val="tx1"/>
                        </a:buClr>
                        <a:buSzPct val="75000"/>
                        <a:buFont typeface="EYInterstate Light" panose="02000506000000020004" pitchFamily="2" charset="0"/>
                        <a:buNone/>
                        <a:tabLst/>
                        <a:defRPr/>
                      </a:pPr>
                      <a:endParaRPr lang="en-US" sz="900" b="1" kern="600" noProof="0" dirty="0">
                        <a:solidFill>
                          <a:schemeClr val="tx1"/>
                        </a:solidFill>
                        <a:effectLst/>
                        <a:latin typeface="EYInterstate" panose="02000503020000020004" pitchFamily="2" charset="0"/>
                        <a:ea typeface="+mn-ea"/>
                        <a:cs typeface="Arial" panose="020B0604020202020204" pitchFamily="34" charset="0"/>
                      </a:endParaRPr>
                    </a:p>
                    <a:p>
                      <a:pPr marL="0" marR="0" lvl="1" indent="0" algn="ctr" defTabSz="685800" rtl="0" eaLnBrk="1" fontAlgn="base" latinLnBrk="0" hangingPunct="0">
                        <a:lnSpc>
                          <a:spcPts val="1200"/>
                        </a:lnSpc>
                        <a:spcBef>
                          <a:spcPts val="0"/>
                        </a:spcBef>
                        <a:spcAft>
                          <a:spcPts val="0"/>
                        </a:spcAft>
                        <a:buClr>
                          <a:schemeClr val="tx1"/>
                        </a:buClr>
                        <a:buSzPct val="75000"/>
                        <a:buFont typeface="EYInterstate Light" panose="02000506000000020004" pitchFamily="2" charset="0"/>
                        <a:buNone/>
                        <a:tabLst/>
                        <a:defRPr/>
                      </a:pPr>
                      <a:endParaRPr lang="en-US" sz="900" b="1" kern="600" noProof="0" dirty="0">
                        <a:solidFill>
                          <a:schemeClr val="tx1"/>
                        </a:solidFill>
                        <a:effectLst/>
                        <a:latin typeface="EYInterstate" panose="02000503020000020004" pitchFamily="2" charset="0"/>
                        <a:ea typeface="+mn-ea"/>
                        <a:cs typeface="Arial" panose="020B0604020202020204" pitchFamily="34" charset="0"/>
                      </a:endParaRPr>
                    </a:p>
                    <a:p>
                      <a:pPr marL="0" marR="0" lvl="1" indent="0" algn="ctr" defTabSz="685800" rtl="0" eaLnBrk="1" fontAlgn="base" latinLnBrk="0" hangingPunct="0">
                        <a:lnSpc>
                          <a:spcPts val="1200"/>
                        </a:lnSpc>
                        <a:spcBef>
                          <a:spcPts val="0"/>
                        </a:spcBef>
                        <a:spcAft>
                          <a:spcPts val="0"/>
                        </a:spcAft>
                        <a:buClr>
                          <a:schemeClr val="tx1"/>
                        </a:buClr>
                        <a:buSzPct val="75000"/>
                        <a:buFont typeface="EYInterstate Light" panose="02000506000000020004" pitchFamily="2" charset="0"/>
                        <a:buNone/>
                        <a:tabLst/>
                        <a:defRPr/>
                      </a:pPr>
                      <a:endParaRPr lang="en-US" sz="900" b="1" kern="600" noProof="0" dirty="0">
                        <a:solidFill>
                          <a:schemeClr val="tx1"/>
                        </a:solidFill>
                        <a:effectLst/>
                        <a:latin typeface="EYInterstate" panose="02000503020000020004" pitchFamily="2" charset="0"/>
                        <a:ea typeface="+mn-ea"/>
                        <a:cs typeface="Arial" panose="020B0604020202020204" pitchFamily="34" charset="0"/>
                      </a:endParaRPr>
                    </a:p>
                    <a:p>
                      <a:pPr marL="0" marR="0" lvl="1" indent="0" algn="ctr" defTabSz="685800" rtl="0" eaLnBrk="1" fontAlgn="base" latinLnBrk="0" hangingPunct="0">
                        <a:lnSpc>
                          <a:spcPts val="1200"/>
                        </a:lnSpc>
                        <a:spcBef>
                          <a:spcPts val="0"/>
                        </a:spcBef>
                        <a:spcAft>
                          <a:spcPts val="0"/>
                        </a:spcAft>
                        <a:buClr>
                          <a:schemeClr val="tx1"/>
                        </a:buClr>
                        <a:buSzPct val="75000"/>
                        <a:buFont typeface="EYInterstate Light" panose="02000506000000020004" pitchFamily="2" charset="0"/>
                        <a:buNone/>
                        <a:tabLst/>
                        <a:defRPr/>
                      </a:pPr>
                      <a:endParaRPr lang="en-US" sz="900" b="1" kern="600" noProof="0" dirty="0">
                        <a:solidFill>
                          <a:schemeClr val="tx1"/>
                        </a:solidFill>
                        <a:effectLst/>
                        <a:latin typeface="EYInterstate" panose="02000503020000020004" pitchFamily="2" charset="0"/>
                        <a:ea typeface="+mn-ea"/>
                        <a:cs typeface="Arial" panose="020B0604020202020204" pitchFamily="34" charset="0"/>
                      </a:endParaRPr>
                    </a:p>
                    <a:p>
                      <a:pPr marL="0" marR="0" lvl="1" indent="0" algn="ctr" defTabSz="685800" rtl="0" eaLnBrk="1" fontAlgn="base" latinLnBrk="0" hangingPunct="0">
                        <a:lnSpc>
                          <a:spcPts val="1200"/>
                        </a:lnSpc>
                        <a:spcBef>
                          <a:spcPts val="0"/>
                        </a:spcBef>
                        <a:spcAft>
                          <a:spcPts val="0"/>
                        </a:spcAft>
                        <a:buClr>
                          <a:schemeClr val="tx1"/>
                        </a:buClr>
                        <a:buSzPct val="75000"/>
                        <a:buFont typeface="EYInterstate Light" panose="02000506000000020004" pitchFamily="2" charset="0"/>
                        <a:buNone/>
                        <a:tabLst/>
                        <a:defRPr/>
                      </a:pPr>
                      <a:endParaRPr lang="en-US" sz="900" b="1" kern="600" noProof="0" dirty="0">
                        <a:solidFill>
                          <a:schemeClr val="tx1"/>
                        </a:solidFill>
                        <a:effectLst/>
                        <a:latin typeface="EYInterstate" panose="02000503020000020004" pitchFamily="2" charset="0"/>
                        <a:ea typeface="+mn-ea"/>
                        <a:cs typeface="Arial" panose="020B0604020202020204" pitchFamily="34" charset="0"/>
                      </a:endParaRPr>
                    </a:p>
                    <a:p>
                      <a:pPr marL="0" marR="0" lvl="1" indent="0" algn="ctr" defTabSz="685800" rtl="0" eaLnBrk="1" fontAlgn="base" latinLnBrk="0" hangingPunct="0">
                        <a:lnSpc>
                          <a:spcPts val="1200"/>
                        </a:lnSpc>
                        <a:spcBef>
                          <a:spcPts val="0"/>
                        </a:spcBef>
                        <a:spcAft>
                          <a:spcPts val="0"/>
                        </a:spcAft>
                        <a:buClr>
                          <a:schemeClr val="tx1"/>
                        </a:buClr>
                        <a:buSzPct val="75000"/>
                        <a:buFont typeface="EYInterstate Light" panose="02000506000000020004" pitchFamily="2" charset="0"/>
                        <a:buNone/>
                        <a:tabLst/>
                        <a:defRPr/>
                      </a:pPr>
                      <a:endParaRPr lang="en-US" sz="900" b="1" kern="600" noProof="0" dirty="0">
                        <a:solidFill>
                          <a:schemeClr val="tx1"/>
                        </a:solidFill>
                        <a:effectLst/>
                        <a:latin typeface="EYInterstate" panose="02000503020000020004" pitchFamily="2" charset="0"/>
                        <a:ea typeface="+mn-ea"/>
                        <a:cs typeface="Arial" panose="020B0604020202020204" pitchFamily="34" charset="0"/>
                      </a:endParaRPr>
                    </a:p>
                    <a:p>
                      <a:pPr marL="0" marR="0" lvl="1" indent="0" algn="ctr" defTabSz="685800" rtl="0" eaLnBrk="1" fontAlgn="base" latinLnBrk="0" hangingPunct="0">
                        <a:lnSpc>
                          <a:spcPts val="1200"/>
                        </a:lnSpc>
                        <a:spcBef>
                          <a:spcPts val="0"/>
                        </a:spcBef>
                        <a:spcAft>
                          <a:spcPts val="0"/>
                        </a:spcAft>
                        <a:buClr>
                          <a:schemeClr val="tx1"/>
                        </a:buClr>
                        <a:buSzPct val="75000"/>
                        <a:buFont typeface="EYInterstate Light" panose="02000506000000020004" pitchFamily="2" charset="0"/>
                        <a:buNone/>
                        <a:tabLst/>
                        <a:defRPr/>
                      </a:pPr>
                      <a:endParaRPr lang="en-US" sz="900" b="1" kern="600" noProof="0" dirty="0">
                        <a:solidFill>
                          <a:schemeClr val="tx1"/>
                        </a:solidFill>
                        <a:effectLst/>
                        <a:latin typeface="EYInterstate" panose="02000503020000020004" pitchFamily="2" charset="0"/>
                        <a:ea typeface="+mn-ea"/>
                        <a:cs typeface="Arial" panose="020B0604020202020204" pitchFamily="34" charset="0"/>
                      </a:endParaRPr>
                    </a:p>
                    <a:p>
                      <a:pPr marL="0" marR="0" lvl="1" indent="0" algn="ctr" defTabSz="685800" rtl="0" eaLnBrk="1" fontAlgn="base" latinLnBrk="0" hangingPunct="0">
                        <a:lnSpc>
                          <a:spcPts val="1200"/>
                        </a:lnSpc>
                        <a:spcBef>
                          <a:spcPts val="0"/>
                        </a:spcBef>
                        <a:spcAft>
                          <a:spcPts val="0"/>
                        </a:spcAft>
                        <a:buClr>
                          <a:schemeClr val="tx1"/>
                        </a:buClr>
                        <a:buSzPct val="75000"/>
                        <a:buFont typeface="EYInterstate Light" panose="02000506000000020004" pitchFamily="2" charset="0"/>
                        <a:buNone/>
                        <a:tabLst/>
                        <a:defRPr/>
                      </a:pPr>
                      <a:endParaRPr lang="en-US" sz="900" b="1" kern="600" noProof="0" dirty="0">
                        <a:solidFill>
                          <a:schemeClr val="tx1"/>
                        </a:solidFill>
                        <a:effectLst/>
                        <a:latin typeface="EYInterstate" panose="02000503020000020004" pitchFamily="2" charset="0"/>
                        <a:ea typeface="+mn-ea"/>
                        <a:cs typeface="Arial" panose="020B0604020202020204" pitchFamily="34" charset="0"/>
                      </a:endParaRPr>
                    </a:p>
                    <a:p>
                      <a:pPr marL="0" marR="0" lvl="1" indent="0" algn="ctr" defTabSz="685800" rtl="0" eaLnBrk="1" fontAlgn="base" latinLnBrk="0" hangingPunct="0">
                        <a:lnSpc>
                          <a:spcPts val="1200"/>
                        </a:lnSpc>
                        <a:spcBef>
                          <a:spcPts val="0"/>
                        </a:spcBef>
                        <a:spcAft>
                          <a:spcPts val="0"/>
                        </a:spcAft>
                        <a:buClr>
                          <a:schemeClr val="tx1"/>
                        </a:buClr>
                        <a:buSzPct val="75000"/>
                        <a:buFont typeface="EYInterstate Light" panose="02000506000000020004" pitchFamily="2" charset="0"/>
                        <a:buNone/>
                        <a:tabLst/>
                        <a:defRPr/>
                      </a:pPr>
                      <a:endParaRPr lang="en-US" sz="900" b="1" kern="600" noProof="0" dirty="0">
                        <a:solidFill>
                          <a:schemeClr val="tx1"/>
                        </a:solidFill>
                        <a:effectLst/>
                        <a:latin typeface="EYInterstate" panose="02000503020000020004" pitchFamily="2" charset="0"/>
                        <a:ea typeface="+mn-ea"/>
                        <a:cs typeface="Arial" panose="020B0604020202020204" pitchFamily="34" charset="0"/>
                      </a:endParaRPr>
                    </a:p>
                    <a:p>
                      <a:pPr marL="0" marR="0" lvl="1" indent="0" algn="ctr" defTabSz="685800" rtl="0" eaLnBrk="1" fontAlgn="base" latinLnBrk="0" hangingPunct="0">
                        <a:lnSpc>
                          <a:spcPts val="1200"/>
                        </a:lnSpc>
                        <a:spcBef>
                          <a:spcPts val="0"/>
                        </a:spcBef>
                        <a:spcAft>
                          <a:spcPts val="0"/>
                        </a:spcAft>
                        <a:buClr>
                          <a:schemeClr val="tx1"/>
                        </a:buClr>
                        <a:buSzPct val="75000"/>
                        <a:buFont typeface="EYInterstate Light" panose="02000506000000020004" pitchFamily="2" charset="0"/>
                        <a:buNone/>
                        <a:tabLst/>
                        <a:defRPr/>
                      </a:pPr>
                      <a:r>
                        <a:rPr lang="en-US" sz="900" b="1" kern="600" noProof="0" dirty="0">
                          <a:solidFill>
                            <a:schemeClr val="tx1"/>
                          </a:solidFill>
                          <a:effectLst/>
                          <a:latin typeface="EYInterstate" panose="02000503020000020004" pitchFamily="2" charset="0"/>
                          <a:ea typeface="+mn-ea"/>
                          <a:cs typeface="Arial" panose="020B0604020202020204" pitchFamily="34" charset="0"/>
                        </a:rPr>
                        <a:t>2019-Present</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320647" rtl="0" eaLnBrk="1" latinLnBrk="0" hangingPunct="1">
                        <a:defRPr sz="2600" kern="1200">
                          <a:solidFill>
                            <a:schemeClr val="tx1"/>
                          </a:solidFill>
                          <a:latin typeface="Calibri" panose="020F0502020204030204"/>
                        </a:defRPr>
                      </a:lvl1pPr>
                      <a:lvl2pPr marL="660324" algn="l" defTabSz="1320647" rtl="0" eaLnBrk="1" latinLnBrk="0" hangingPunct="1">
                        <a:defRPr sz="2600" kern="1200">
                          <a:solidFill>
                            <a:schemeClr val="tx1"/>
                          </a:solidFill>
                          <a:latin typeface="Calibri" panose="020F0502020204030204"/>
                        </a:defRPr>
                      </a:lvl2pPr>
                      <a:lvl3pPr marL="1320647" algn="l" defTabSz="1320647" rtl="0" eaLnBrk="1" latinLnBrk="0" hangingPunct="1">
                        <a:defRPr sz="2600" kern="1200">
                          <a:solidFill>
                            <a:schemeClr val="tx1"/>
                          </a:solidFill>
                          <a:latin typeface="Calibri" panose="020F0502020204030204"/>
                        </a:defRPr>
                      </a:lvl3pPr>
                      <a:lvl4pPr marL="1980973" algn="l" defTabSz="1320647" rtl="0" eaLnBrk="1" latinLnBrk="0" hangingPunct="1">
                        <a:defRPr sz="2600" kern="1200">
                          <a:solidFill>
                            <a:schemeClr val="tx1"/>
                          </a:solidFill>
                          <a:latin typeface="Calibri" panose="020F0502020204030204"/>
                        </a:defRPr>
                      </a:lvl4pPr>
                      <a:lvl5pPr marL="2641298" algn="l" defTabSz="1320647" rtl="0" eaLnBrk="1" latinLnBrk="0" hangingPunct="1">
                        <a:defRPr sz="2600" kern="1200">
                          <a:solidFill>
                            <a:schemeClr val="tx1"/>
                          </a:solidFill>
                          <a:latin typeface="Calibri" panose="020F0502020204030204"/>
                        </a:defRPr>
                      </a:lvl5pPr>
                      <a:lvl6pPr marL="3301621" algn="l" defTabSz="1320647" rtl="0" eaLnBrk="1" latinLnBrk="0" hangingPunct="1">
                        <a:defRPr sz="2600" kern="1200">
                          <a:solidFill>
                            <a:schemeClr val="tx1"/>
                          </a:solidFill>
                          <a:latin typeface="Calibri" panose="020F0502020204030204"/>
                        </a:defRPr>
                      </a:lvl6pPr>
                      <a:lvl7pPr marL="3961946" algn="l" defTabSz="1320647" rtl="0" eaLnBrk="1" latinLnBrk="0" hangingPunct="1">
                        <a:defRPr sz="2600" kern="1200">
                          <a:solidFill>
                            <a:schemeClr val="tx1"/>
                          </a:solidFill>
                          <a:latin typeface="Calibri" panose="020F0502020204030204"/>
                        </a:defRPr>
                      </a:lvl7pPr>
                      <a:lvl8pPr marL="4622270" algn="l" defTabSz="1320647" rtl="0" eaLnBrk="1" latinLnBrk="0" hangingPunct="1">
                        <a:defRPr sz="2600" kern="1200">
                          <a:solidFill>
                            <a:schemeClr val="tx1"/>
                          </a:solidFill>
                          <a:latin typeface="Calibri" panose="020F0502020204030204"/>
                        </a:defRPr>
                      </a:lvl8pPr>
                      <a:lvl9pPr marL="5282594" algn="l" defTabSz="1320647" rtl="0" eaLnBrk="1" latinLnBrk="0" hangingPunct="1">
                        <a:defRPr sz="2600" kern="1200">
                          <a:solidFill>
                            <a:schemeClr val="tx1"/>
                          </a:solidFill>
                          <a:latin typeface="Calibri" panose="020F0502020204030204"/>
                        </a:defRPr>
                      </a:lvl9pPr>
                    </a:lstStyle>
                    <a:p>
                      <a:pPr marL="0" algn="ctr" defTabSz="685800" rtl="0" eaLnBrk="1" latinLnBrk="0" hangingPunct="0">
                        <a:lnSpc>
                          <a:spcPts val="1200"/>
                        </a:lnSpc>
                        <a:spcAft>
                          <a:spcPts val="0"/>
                        </a:spcAft>
                      </a:pPr>
                      <a:endParaRPr lang="en-GB" sz="900" b="1" kern="600" dirty="0">
                        <a:solidFill>
                          <a:schemeClr val="tx1"/>
                        </a:solidFill>
                        <a:effectLst/>
                        <a:latin typeface="EYInterstate" panose="02000503020000020004" pitchFamily="2" charset="0"/>
                        <a:ea typeface="Calibri" panose="020F0502020204030204" pitchFamily="34" charset="0"/>
                        <a:cs typeface="Arial" panose="020B0604020202020204" pitchFamily="34" charset="0"/>
                      </a:endParaRPr>
                    </a:p>
                    <a:p>
                      <a:pPr marL="0" algn="ctr" defTabSz="685800" rtl="0" eaLnBrk="1" latinLnBrk="0" hangingPunct="0">
                        <a:lnSpc>
                          <a:spcPts val="1200"/>
                        </a:lnSpc>
                        <a:spcAft>
                          <a:spcPts val="0"/>
                        </a:spcAft>
                      </a:pPr>
                      <a:endParaRPr lang="en-GB" sz="900" b="1" kern="600" dirty="0">
                        <a:solidFill>
                          <a:schemeClr val="tx1"/>
                        </a:solidFill>
                        <a:effectLst/>
                        <a:latin typeface="EYInterstate" panose="02000503020000020004" pitchFamily="2" charset="0"/>
                        <a:ea typeface="Calibri" panose="020F0502020204030204" pitchFamily="34" charset="0"/>
                        <a:cs typeface="Arial" panose="020B0604020202020204" pitchFamily="34" charset="0"/>
                      </a:endParaRPr>
                    </a:p>
                    <a:p>
                      <a:pPr marL="0" algn="ctr" defTabSz="685800" rtl="0" eaLnBrk="1" latinLnBrk="0" hangingPunct="0">
                        <a:lnSpc>
                          <a:spcPts val="1200"/>
                        </a:lnSpc>
                        <a:spcAft>
                          <a:spcPts val="0"/>
                        </a:spcAft>
                      </a:pPr>
                      <a:endParaRPr lang="en-GB" sz="900" b="1" kern="600" dirty="0">
                        <a:solidFill>
                          <a:schemeClr val="tx1"/>
                        </a:solidFill>
                        <a:effectLst/>
                        <a:latin typeface="EYInterstate" panose="02000503020000020004" pitchFamily="2" charset="0"/>
                        <a:ea typeface="Calibri" panose="020F0502020204030204" pitchFamily="34" charset="0"/>
                        <a:cs typeface="Arial" panose="020B0604020202020204" pitchFamily="34" charset="0"/>
                      </a:endParaRPr>
                    </a:p>
                    <a:p>
                      <a:pPr marL="0" algn="ctr" defTabSz="685800" rtl="0" eaLnBrk="1" latinLnBrk="0" hangingPunct="0">
                        <a:lnSpc>
                          <a:spcPts val="1200"/>
                        </a:lnSpc>
                        <a:spcAft>
                          <a:spcPts val="0"/>
                        </a:spcAft>
                      </a:pPr>
                      <a:endParaRPr lang="en-GB" sz="900" b="1" kern="600" dirty="0">
                        <a:solidFill>
                          <a:schemeClr val="tx1"/>
                        </a:solidFill>
                        <a:effectLst/>
                        <a:latin typeface="EYInterstate" panose="02000503020000020004" pitchFamily="2" charset="0"/>
                        <a:ea typeface="Calibri" panose="020F0502020204030204" pitchFamily="34" charset="0"/>
                        <a:cs typeface="Arial" panose="020B0604020202020204" pitchFamily="34" charset="0"/>
                      </a:endParaRPr>
                    </a:p>
                    <a:p>
                      <a:pPr marL="0" algn="ctr" defTabSz="685800" rtl="0" eaLnBrk="1" latinLnBrk="0" hangingPunct="0">
                        <a:lnSpc>
                          <a:spcPts val="1200"/>
                        </a:lnSpc>
                        <a:spcAft>
                          <a:spcPts val="0"/>
                        </a:spcAft>
                      </a:pPr>
                      <a:endParaRPr lang="en-GB" sz="900" b="1" kern="600" dirty="0">
                        <a:solidFill>
                          <a:schemeClr val="tx1"/>
                        </a:solidFill>
                        <a:effectLst/>
                        <a:latin typeface="EYInterstate" panose="02000503020000020004" pitchFamily="2" charset="0"/>
                        <a:ea typeface="Calibri" panose="020F0502020204030204" pitchFamily="34" charset="0"/>
                        <a:cs typeface="Arial" panose="020B0604020202020204" pitchFamily="34" charset="0"/>
                      </a:endParaRPr>
                    </a:p>
                    <a:p>
                      <a:pPr marL="0" algn="ctr" defTabSz="685800" rtl="0" eaLnBrk="1" latinLnBrk="0" hangingPunct="0">
                        <a:lnSpc>
                          <a:spcPts val="1200"/>
                        </a:lnSpc>
                        <a:spcAft>
                          <a:spcPts val="0"/>
                        </a:spcAft>
                      </a:pPr>
                      <a:endParaRPr lang="en-GB" sz="900" b="1" kern="600" dirty="0">
                        <a:solidFill>
                          <a:schemeClr val="tx1"/>
                        </a:solidFill>
                        <a:effectLst/>
                        <a:latin typeface="EYInterstate" panose="02000503020000020004" pitchFamily="2" charset="0"/>
                        <a:ea typeface="Calibri" panose="020F0502020204030204" pitchFamily="34" charset="0"/>
                        <a:cs typeface="Arial" panose="020B0604020202020204" pitchFamily="34" charset="0"/>
                      </a:endParaRPr>
                    </a:p>
                    <a:p>
                      <a:pPr marL="0" algn="ctr" defTabSz="685800" rtl="0" eaLnBrk="1" latinLnBrk="0" hangingPunct="0">
                        <a:lnSpc>
                          <a:spcPts val="1200"/>
                        </a:lnSpc>
                        <a:spcAft>
                          <a:spcPts val="0"/>
                        </a:spcAft>
                      </a:pPr>
                      <a:endParaRPr lang="en-GB" sz="900" b="1" kern="600" dirty="0">
                        <a:solidFill>
                          <a:schemeClr val="tx1"/>
                        </a:solidFill>
                        <a:effectLst/>
                        <a:latin typeface="EYInterstate" panose="02000503020000020004" pitchFamily="2" charset="0"/>
                        <a:ea typeface="Calibri" panose="020F0502020204030204" pitchFamily="34" charset="0"/>
                        <a:cs typeface="Arial" panose="020B0604020202020204" pitchFamily="34" charset="0"/>
                      </a:endParaRPr>
                    </a:p>
                    <a:p>
                      <a:pPr marL="0" algn="ctr" defTabSz="685800" rtl="0" eaLnBrk="1" latinLnBrk="0" hangingPunct="0">
                        <a:lnSpc>
                          <a:spcPts val="1200"/>
                        </a:lnSpc>
                        <a:spcAft>
                          <a:spcPts val="0"/>
                        </a:spcAft>
                      </a:pPr>
                      <a:endParaRPr lang="en-GB" sz="900" b="1" kern="600" dirty="0">
                        <a:solidFill>
                          <a:schemeClr val="tx1"/>
                        </a:solidFill>
                        <a:effectLst/>
                        <a:latin typeface="EYInterstate" panose="02000503020000020004" pitchFamily="2" charset="0"/>
                        <a:ea typeface="Calibri" panose="020F0502020204030204" pitchFamily="34" charset="0"/>
                        <a:cs typeface="Arial" panose="020B0604020202020204" pitchFamily="34" charset="0"/>
                      </a:endParaRPr>
                    </a:p>
                    <a:p>
                      <a:pPr marL="0" algn="ctr" defTabSz="685800" rtl="0" eaLnBrk="1" latinLnBrk="0" hangingPunct="0">
                        <a:lnSpc>
                          <a:spcPts val="1200"/>
                        </a:lnSpc>
                        <a:spcAft>
                          <a:spcPts val="0"/>
                        </a:spcAft>
                      </a:pPr>
                      <a:endParaRPr lang="en-GB" sz="900" b="1" kern="600" dirty="0">
                        <a:solidFill>
                          <a:schemeClr val="tx1"/>
                        </a:solidFill>
                        <a:effectLst/>
                        <a:latin typeface="EYInterstate" panose="02000503020000020004" pitchFamily="2" charset="0"/>
                        <a:ea typeface="Calibri" panose="020F0502020204030204" pitchFamily="34" charset="0"/>
                        <a:cs typeface="Arial" panose="020B0604020202020204" pitchFamily="34" charset="0"/>
                      </a:endParaRPr>
                    </a:p>
                    <a:p>
                      <a:pPr marL="0" algn="ctr" defTabSz="685800" rtl="0" eaLnBrk="1" latinLnBrk="0" hangingPunct="0">
                        <a:lnSpc>
                          <a:spcPts val="1200"/>
                        </a:lnSpc>
                        <a:spcAft>
                          <a:spcPts val="0"/>
                        </a:spcAft>
                      </a:pPr>
                      <a:endParaRPr lang="en-GB" sz="900" b="1" kern="600" dirty="0">
                        <a:solidFill>
                          <a:schemeClr val="tx1"/>
                        </a:solidFill>
                        <a:effectLst/>
                        <a:latin typeface="EYInterstate" panose="02000503020000020004" pitchFamily="2" charset="0"/>
                        <a:ea typeface="Calibri" panose="020F0502020204030204" pitchFamily="34" charset="0"/>
                        <a:cs typeface="Arial" panose="020B0604020202020204" pitchFamily="34" charset="0"/>
                      </a:endParaRPr>
                    </a:p>
                    <a:p>
                      <a:pPr marL="0" algn="ctr" defTabSz="685800" rtl="0" eaLnBrk="1" latinLnBrk="0" hangingPunct="0">
                        <a:lnSpc>
                          <a:spcPts val="1200"/>
                        </a:lnSpc>
                        <a:spcAft>
                          <a:spcPts val="0"/>
                        </a:spcAft>
                      </a:pPr>
                      <a:endParaRPr lang="en-GB" sz="900" b="1" kern="600" dirty="0">
                        <a:solidFill>
                          <a:schemeClr val="tx1"/>
                        </a:solidFill>
                        <a:effectLst/>
                        <a:latin typeface="EYInterstate" panose="02000503020000020004" pitchFamily="2" charset="0"/>
                        <a:ea typeface="Calibri" panose="020F0502020204030204" pitchFamily="34" charset="0"/>
                        <a:cs typeface="Arial" panose="020B0604020202020204" pitchFamily="34" charset="0"/>
                      </a:endParaRPr>
                    </a:p>
                    <a:p>
                      <a:pPr marL="0" algn="ctr" defTabSz="685800" rtl="0" eaLnBrk="1" latinLnBrk="0" hangingPunct="0">
                        <a:lnSpc>
                          <a:spcPts val="1200"/>
                        </a:lnSpc>
                        <a:spcAft>
                          <a:spcPts val="0"/>
                        </a:spcAft>
                      </a:pPr>
                      <a:endParaRPr lang="en-GB" sz="900" b="1" kern="600" dirty="0">
                        <a:solidFill>
                          <a:schemeClr val="tx1"/>
                        </a:solidFill>
                        <a:effectLst/>
                        <a:latin typeface="EYInterstate" panose="02000503020000020004" pitchFamily="2" charset="0"/>
                        <a:ea typeface="Calibri" panose="020F0502020204030204" pitchFamily="34" charset="0"/>
                        <a:cs typeface="Arial" panose="020B0604020202020204" pitchFamily="34" charset="0"/>
                      </a:endParaRPr>
                    </a:p>
                    <a:p>
                      <a:pPr marL="0" algn="ctr" defTabSz="685800" rtl="0" eaLnBrk="1" latinLnBrk="0" hangingPunct="0">
                        <a:lnSpc>
                          <a:spcPts val="1200"/>
                        </a:lnSpc>
                        <a:spcAft>
                          <a:spcPts val="0"/>
                        </a:spcAft>
                      </a:pPr>
                      <a:endParaRPr lang="en-GB" sz="900" b="1" kern="600" dirty="0">
                        <a:solidFill>
                          <a:schemeClr val="tx1"/>
                        </a:solidFill>
                        <a:effectLst/>
                        <a:latin typeface="EYInterstate" panose="02000503020000020004" pitchFamily="2" charset="0"/>
                        <a:ea typeface="Calibri" panose="020F0502020204030204" pitchFamily="34" charset="0"/>
                        <a:cs typeface="Arial" panose="020B0604020202020204" pitchFamily="34" charset="0"/>
                      </a:endParaRPr>
                    </a:p>
                    <a:p>
                      <a:pPr marL="0" algn="ctr" defTabSz="685800" rtl="0" eaLnBrk="1" latinLnBrk="0" hangingPunct="0">
                        <a:lnSpc>
                          <a:spcPts val="1200"/>
                        </a:lnSpc>
                        <a:spcAft>
                          <a:spcPts val="0"/>
                        </a:spcAft>
                      </a:pPr>
                      <a:endParaRPr lang="en-GB" sz="900" b="1" kern="600" dirty="0">
                        <a:solidFill>
                          <a:schemeClr val="tx1"/>
                        </a:solidFill>
                        <a:effectLst/>
                        <a:latin typeface="EYInterstate" panose="02000503020000020004" pitchFamily="2" charset="0"/>
                        <a:ea typeface="Calibri" panose="020F0502020204030204" pitchFamily="34" charset="0"/>
                        <a:cs typeface="Arial" panose="020B0604020202020204" pitchFamily="34" charset="0"/>
                      </a:endParaRPr>
                    </a:p>
                    <a:p>
                      <a:pPr marL="0" algn="ctr" defTabSz="685800" rtl="0" eaLnBrk="1" latinLnBrk="0" hangingPunct="0">
                        <a:lnSpc>
                          <a:spcPts val="1200"/>
                        </a:lnSpc>
                        <a:spcAft>
                          <a:spcPts val="0"/>
                        </a:spcAft>
                      </a:pPr>
                      <a:endParaRPr lang="en-GB" sz="900" b="1" kern="600" dirty="0">
                        <a:solidFill>
                          <a:schemeClr val="tx1"/>
                        </a:solidFill>
                        <a:effectLst/>
                        <a:latin typeface="EYInterstate" panose="02000503020000020004" pitchFamily="2" charset="0"/>
                        <a:ea typeface="Calibri" panose="020F0502020204030204" pitchFamily="34" charset="0"/>
                        <a:cs typeface="Arial" panose="020B0604020202020204" pitchFamily="34" charset="0"/>
                      </a:endParaRPr>
                    </a:p>
                    <a:p>
                      <a:pPr marL="0" algn="ctr" defTabSz="685800" rtl="0" eaLnBrk="1" latinLnBrk="0" hangingPunct="0">
                        <a:lnSpc>
                          <a:spcPts val="1200"/>
                        </a:lnSpc>
                        <a:spcAft>
                          <a:spcPts val="0"/>
                        </a:spcAft>
                      </a:pPr>
                      <a:endParaRPr lang="en-GB" sz="900" b="1" kern="600" dirty="0">
                        <a:solidFill>
                          <a:schemeClr val="tx1"/>
                        </a:solidFill>
                        <a:effectLst/>
                        <a:latin typeface="EYInterstate" panose="02000503020000020004" pitchFamily="2" charset="0"/>
                        <a:ea typeface="Calibri" panose="020F0502020204030204" pitchFamily="34" charset="0"/>
                        <a:cs typeface="Arial" panose="020B0604020202020204" pitchFamily="34" charset="0"/>
                      </a:endParaRPr>
                    </a:p>
                    <a:p>
                      <a:pPr marL="0" algn="ctr" defTabSz="685800" rtl="0" eaLnBrk="1" latinLnBrk="0" hangingPunct="0">
                        <a:lnSpc>
                          <a:spcPts val="1200"/>
                        </a:lnSpc>
                        <a:spcAft>
                          <a:spcPts val="0"/>
                        </a:spcAft>
                      </a:pPr>
                      <a:endParaRPr lang="en-GB" sz="900" b="1" kern="600" dirty="0">
                        <a:solidFill>
                          <a:schemeClr val="tx1"/>
                        </a:solidFill>
                        <a:effectLst/>
                        <a:latin typeface="EYInterstate" panose="02000503020000020004" pitchFamily="2" charset="0"/>
                        <a:ea typeface="Calibri" panose="020F0502020204030204" pitchFamily="34" charset="0"/>
                        <a:cs typeface="Arial" panose="020B0604020202020204" pitchFamily="34" charset="0"/>
                      </a:endParaRPr>
                    </a:p>
                    <a:p>
                      <a:pPr marL="0" algn="ctr" defTabSz="685800" rtl="0" eaLnBrk="1" latinLnBrk="0" hangingPunct="0">
                        <a:lnSpc>
                          <a:spcPts val="1200"/>
                        </a:lnSpc>
                        <a:spcAft>
                          <a:spcPts val="0"/>
                        </a:spcAft>
                      </a:pPr>
                      <a:endParaRPr lang="en-GB" sz="900" b="1" kern="600" dirty="0">
                        <a:solidFill>
                          <a:schemeClr val="tx1"/>
                        </a:solidFill>
                        <a:effectLst/>
                        <a:latin typeface="EYInterstate" panose="02000503020000020004" pitchFamily="2" charset="0"/>
                        <a:ea typeface="Calibri" panose="020F0502020204030204" pitchFamily="34" charset="0"/>
                        <a:cs typeface="Arial" panose="020B0604020202020204" pitchFamily="34" charset="0"/>
                      </a:endParaRPr>
                    </a:p>
                    <a:p>
                      <a:pPr marL="0" algn="ctr" defTabSz="685800" rtl="0" eaLnBrk="1" latinLnBrk="0" hangingPunct="0">
                        <a:lnSpc>
                          <a:spcPts val="1200"/>
                        </a:lnSpc>
                        <a:spcAft>
                          <a:spcPts val="0"/>
                        </a:spcAft>
                      </a:pPr>
                      <a:r>
                        <a:rPr lang="en-GB" sz="900" b="1" kern="600" dirty="0">
                          <a:solidFill>
                            <a:schemeClr val="tx1"/>
                          </a:solidFill>
                          <a:effectLst/>
                          <a:latin typeface="EYInterstate" panose="02000503020000020004" pitchFamily="2" charset="0"/>
                          <a:ea typeface="Calibri" panose="020F0502020204030204" pitchFamily="34" charset="0"/>
                          <a:cs typeface="Arial" panose="020B0604020202020204" pitchFamily="34" charset="0"/>
                        </a:rPr>
                        <a:t>EY Tunisie</a:t>
                      </a:r>
                      <a:endParaRPr lang="fr-FR" sz="900" b="1" kern="600" dirty="0">
                        <a:solidFill>
                          <a:schemeClr val="tx1"/>
                        </a:solidFill>
                        <a:effectLst/>
                        <a:latin typeface="EYInterstate" panose="02000503020000020004" pitchFamily="2" charset="0"/>
                        <a:ea typeface="Times New Roman" panose="02020603050405020304" pitchFamily="18" charset="0"/>
                        <a:cs typeface="Arial" panose="020B0604020202020204" pitchFamily="34" charset="0"/>
                      </a:endParaRPr>
                    </a:p>
                    <a:p>
                      <a:pPr marL="0" algn="ctr" defTabSz="685800" rtl="0" eaLnBrk="1" latinLnBrk="0" hangingPunct="0">
                        <a:lnSpc>
                          <a:spcPts val="1200"/>
                        </a:lnSpc>
                        <a:spcAft>
                          <a:spcPts val="0"/>
                        </a:spcAft>
                      </a:pPr>
                      <a:r>
                        <a:rPr lang="en-GB" sz="900" kern="600" dirty="0">
                          <a:solidFill>
                            <a:schemeClr val="tx1"/>
                          </a:solidFill>
                          <a:effectLst/>
                          <a:latin typeface="EYInterstate" panose="02000503020000020004" pitchFamily="2" charset="0"/>
                          <a:ea typeface="Calibri" panose="020F0502020204030204" pitchFamily="34" charset="0"/>
                          <a:cs typeface="Arial" panose="020B0604020202020204" pitchFamily="34" charset="0"/>
                        </a:rPr>
                        <a:t>Financial Services Consulting</a:t>
                      </a:r>
                    </a:p>
                    <a:p>
                      <a:pPr marL="0" algn="ctr" defTabSz="685800" rtl="0" eaLnBrk="1" latinLnBrk="0" hangingPunct="0">
                        <a:lnSpc>
                          <a:spcPts val="1200"/>
                        </a:lnSpc>
                        <a:spcAft>
                          <a:spcPts val="0"/>
                        </a:spcAft>
                      </a:pPr>
                      <a:r>
                        <a:rPr lang="en-GB" sz="900" kern="600" dirty="0">
                          <a:solidFill>
                            <a:schemeClr val="tx1"/>
                          </a:solidFill>
                          <a:effectLst/>
                          <a:latin typeface="EYInterstate" panose="02000503020000020004" pitchFamily="2" charset="0"/>
                          <a:ea typeface="Calibri" panose="020F0502020204030204" pitchFamily="34" charset="0"/>
                          <a:cs typeface="Arial" panose="020B0604020202020204" pitchFamily="34" charset="0"/>
                        </a:rPr>
                        <a:t> </a:t>
                      </a:r>
                      <a:endParaRPr lang="fr-FR" sz="900" kern="600" dirty="0">
                        <a:solidFill>
                          <a:schemeClr val="tx1"/>
                        </a:solidFill>
                        <a:effectLst/>
                        <a:latin typeface="EYInterstate" panose="02000503020000020004" pitchFamily="2" charset="0"/>
                        <a:ea typeface="Times New Roman" panose="02020603050405020304" pitchFamily="18" charset="0"/>
                        <a:cs typeface="Arial" panose="020B0604020202020204" pitchFamily="34" charset="0"/>
                      </a:endParaRPr>
                    </a:p>
                  </a:txBody>
                  <a:tcPr marL="15134" marR="1513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320647" rtl="0" eaLnBrk="1" latinLnBrk="0" hangingPunct="1">
                        <a:defRPr sz="2600" kern="1200">
                          <a:solidFill>
                            <a:schemeClr val="tx1"/>
                          </a:solidFill>
                          <a:latin typeface="Calibri" panose="020F0502020204030204"/>
                        </a:defRPr>
                      </a:lvl1pPr>
                      <a:lvl2pPr marL="660324" algn="l" defTabSz="1320647" rtl="0" eaLnBrk="1" latinLnBrk="0" hangingPunct="1">
                        <a:defRPr sz="2600" kern="1200">
                          <a:solidFill>
                            <a:schemeClr val="tx1"/>
                          </a:solidFill>
                          <a:latin typeface="Calibri" panose="020F0502020204030204"/>
                        </a:defRPr>
                      </a:lvl2pPr>
                      <a:lvl3pPr marL="1320647" algn="l" defTabSz="1320647" rtl="0" eaLnBrk="1" latinLnBrk="0" hangingPunct="1">
                        <a:defRPr sz="2600" kern="1200">
                          <a:solidFill>
                            <a:schemeClr val="tx1"/>
                          </a:solidFill>
                          <a:latin typeface="Calibri" panose="020F0502020204030204"/>
                        </a:defRPr>
                      </a:lvl3pPr>
                      <a:lvl4pPr marL="1980973" algn="l" defTabSz="1320647" rtl="0" eaLnBrk="1" latinLnBrk="0" hangingPunct="1">
                        <a:defRPr sz="2600" kern="1200">
                          <a:solidFill>
                            <a:schemeClr val="tx1"/>
                          </a:solidFill>
                          <a:latin typeface="Calibri" panose="020F0502020204030204"/>
                        </a:defRPr>
                      </a:lvl4pPr>
                      <a:lvl5pPr marL="2641298" algn="l" defTabSz="1320647" rtl="0" eaLnBrk="1" latinLnBrk="0" hangingPunct="1">
                        <a:defRPr sz="2600" kern="1200">
                          <a:solidFill>
                            <a:schemeClr val="tx1"/>
                          </a:solidFill>
                          <a:latin typeface="Calibri" panose="020F0502020204030204"/>
                        </a:defRPr>
                      </a:lvl5pPr>
                      <a:lvl6pPr marL="3301621" algn="l" defTabSz="1320647" rtl="0" eaLnBrk="1" latinLnBrk="0" hangingPunct="1">
                        <a:defRPr sz="2600" kern="1200">
                          <a:solidFill>
                            <a:schemeClr val="tx1"/>
                          </a:solidFill>
                          <a:latin typeface="Calibri" panose="020F0502020204030204"/>
                        </a:defRPr>
                      </a:lvl6pPr>
                      <a:lvl7pPr marL="3961946" algn="l" defTabSz="1320647" rtl="0" eaLnBrk="1" latinLnBrk="0" hangingPunct="1">
                        <a:defRPr sz="2600" kern="1200">
                          <a:solidFill>
                            <a:schemeClr val="tx1"/>
                          </a:solidFill>
                          <a:latin typeface="Calibri" panose="020F0502020204030204"/>
                        </a:defRPr>
                      </a:lvl7pPr>
                      <a:lvl8pPr marL="4622270" algn="l" defTabSz="1320647" rtl="0" eaLnBrk="1" latinLnBrk="0" hangingPunct="1">
                        <a:defRPr sz="2600" kern="1200">
                          <a:solidFill>
                            <a:schemeClr val="tx1"/>
                          </a:solidFill>
                          <a:latin typeface="Calibri" panose="020F0502020204030204"/>
                        </a:defRPr>
                      </a:lvl8pPr>
                      <a:lvl9pPr marL="5282594" algn="l" defTabSz="1320647" rtl="0" eaLnBrk="1" latinLnBrk="0" hangingPunct="1">
                        <a:defRPr sz="2600" kern="1200">
                          <a:solidFill>
                            <a:schemeClr val="tx1"/>
                          </a:solidFill>
                          <a:latin typeface="Calibri" panose="020F0502020204030204"/>
                        </a:defRPr>
                      </a:lvl9pPr>
                    </a:lstStyle>
                    <a:p>
                      <a:pPr marL="0" algn="ctr" defTabSz="685800" rtl="0" eaLnBrk="1" latinLnBrk="0" hangingPunct="0">
                        <a:lnSpc>
                          <a:spcPts val="1200"/>
                        </a:lnSpc>
                        <a:spcAft>
                          <a:spcPts val="0"/>
                        </a:spcAft>
                      </a:pPr>
                      <a:endParaRPr lang="en-GB" sz="900" b="1" kern="600" dirty="0">
                        <a:solidFill>
                          <a:schemeClr val="tx1"/>
                        </a:solidFill>
                        <a:effectLst/>
                        <a:latin typeface="EYInterstate" panose="02000503020000020004" pitchFamily="2" charset="0"/>
                        <a:ea typeface="Calibri" panose="020F0502020204030204" pitchFamily="34" charset="0"/>
                        <a:cs typeface="Arial" panose="020B0604020202020204" pitchFamily="34" charset="0"/>
                      </a:endParaRPr>
                    </a:p>
                    <a:p>
                      <a:pPr marL="0" algn="ctr" defTabSz="685800" rtl="0" eaLnBrk="1" latinLnBrk="0" hangingPunct="0">
                        <a:lnSpc>
                          <a:spcPts val="1200"/>
                        </a:lnSpc>
                        <a:spcAft>
                          <a:spcPts val="0"/>
                        </a:spcAft>
                      </a:pPr>
                      <a:endParaRPr lang="en-GB" sz="900" b="1" kern="600" dirty="0">
                        <a:solidFill>
                          <a:schemeClr val="tx1"/>
                        </a:solidFill>
                        <a:effectLst/>
                        <a:latin typeface="EYInterstate" panose="02000503020000020004" pitchFamily="2" charset="0"/>
                        <a:ea typeface="Calibri" panose="020F0502020204030204" pitchFamily="34" charset="0"/>
                        <a:cs typeface="Arial" panose="020B0604020202020204" pitchFamily="34" charset="0"/>
                      </a:endParaRPr>
                    </a:p>
                    <a:p>
                      <a:pPr marL="0" algn="ctr" defTabSz="685800" rtl="0" eaLnBrk="1" latinLnBrk="0" hangingPunct="0">
                        <a:lnSpc>
                          <a:spcPts val="1200"/>
                        </a:lnSpc>
                        <a:spcAft>
                          <a:spcPts val="0"/>
                        </a:spcAft>
                      </a:pPr>
                      <a:endParaRPr lang="en-GB" sz="900" b="1" kern="600" dirty="0">
                        <a:solidFill>
                          <a:schemeClr val="tx1"/>
                        </a:solidFill>
                        <a:effectLst/>
                        <a:latin typeface="EYInterstate" panose="02000503020000020004" pitchFamily="2" charset="0"/>
                        <a:ea typeface="Calibri" panose="020F0502020204030204" pitchFamily="34" charset="0"/>
                        <a:cs typeface="Arial" panose="020B0604020202020204" pitchFamily="34" charset="0"/>
                      </a:endParaRPr>
                    </a:p>
                    <a:p>
                      <a:pPr marL="0" algn="ctr" defTabSz="685800" rtl="0" eaLnBrk="1" latinLnBrk="0" hangingPunct="0">
                        <a:lnSpc>
                          <a:spcPts val="1200"/>
                        </a:lnSpc>
                        <a:spcAft>
                          <a:spcPts val="0"/>
                        </a:spcAft>
                      </a:pPr>
                      <a:endParaRPr lang="en-GB" sz="900" b="1" kern="600" dirty="0">
                        <a:solidFill>
                          <a:schemeClr val="tx1"/>
                        </a:solidFill>
                        <a:effectLst/>
                        <a:latin typeface="EYInterstate" panose="02000503020000020004" pitchFamily="2" charset="0"/>
                        <a:ea typeface="Calibri" panose="020F0502020204030204" pitchFamily="34" charset="0"/>
                        <a:cs typeface="Arial" panose="020B0604020202020204" pitchFamily="34" charset="0"/>
                      </a:endParaRPr>
                    </a:p>
                    <a:p>
                      <a:pPr marL="0" algn="ctr" defTabSz="685800" rtl="0" eaLnBrk="1" latinLnBrk="0" hangingPunct="0">
                        <a:lnSpc>
                          <a:spcPts val="1200"/>
                        </a:lnSpc>
                        <a:spcAft>
                          <a:spcPts val="0"/>
                        </a:spcAft>
                      </a:pPr>
                      <a:endParaRPr lang="en-GB" sz="900" b="1" kern="600" dirty="0">
                        <a:solidFill>
                          <a:schemeClr val="tx1"/>
                        </a:solidFill>
                        <a:effectLst/>
                        <a:latin typeface="EYInterstate" panose="02000503020000020004" pitchFamily="2" charset="0"/>
                        <a:ea typeface="Calibri" panose="020F0502020204030204" pitchFamily="34" charset="0"/>
                        <a:cs typeface="Arial" panose="020B0604020202020204" pitchFamily="34" charset="0"/>
                      </a:endParaRPr>
                    </a:p>
                    <a:p>
                      <a:pPr marL="0" algn="ctr" defTabSz="685800" rtl="0" eaLnBrk="1" latinLnBrk="0" hangingPunct="0">
                        <a:lnSpc>
                          <a:spcPts val="1200"/>
                        </a:lnSpc>
                        <a:spcAft>
                          <a:spcPts val="0"/>
                        </a:spcAft>
                      </a:pPr>
                      <a:endParaRPr lang="en-GB" sz="900" b="1" kern="600" dirty="0">
                        <a:solidFill>
                          <a:schemeClr val="tx1"/>
                        </a:solidFill>
                        <a:effectLst/>
                        <a:latin typeface="EYInterstate" panose="02000503020000020004" pitchFamily="2" charset="0"/>
                        <a:ea typeface="Calibri" panose="020F0502020204030204" pitchFamily="34" charset="0"/>
                        <a:cs typeface="Arial" panose="020B0604020202020204" pitchFamily="34" charset="0"/>
                      </a:endParaRPr>
                    </a:p>
                    <a:p>
                      <a:pPr marL="0" algn="ctr" defTabSz="685800" rtl="0" eaLnBrk="1" latinLnBrk="0" hangingPunct="0">
                        <a:lnSpc>
                          <a:spcPts val="1200"/>
                        </a:lnSpc>
                        <a:spcAft>
                          <a:spcPts val="0"/>
                        </a:spcAft>
                      </a:pPr>
                      <a:endParaRPr lang="en-GB" sz="900" b="1" kern="600" dirty="0">
                        <a:solidFill>
                          <a:schemeClr val="tx1"/>
                        </a:solidFill>
                        <a:effectLst/>
                        <a:latin typeface="EYInterstate" panose="02000503020000020004" pitchFamily="2" charset="0"/>
                        <a:ea typeface="Calibri" panose="020F0502020204030204" pitchFamily="34" charset="0"/>
                        <a:cs typeface="Arial" panose="020B0604020202020204" pitchFamily="34" charset="0"/>
                      </a:endParaRPr>
                    </a:p>
                    <a:p>
                      <a:pPr marL="0" algn="ctr" defTabSz="685800" rtl="0" eaLnBrk="1" latinLnBrk="0" hangingPunct="0">
                        <a:lnSpc>
                          <a:spcPts val="1200"/>
                        </a:lnSpc>
                        <a:spcAft>
                          <a:spcPts val="0"/>
                        </a:spcAft>
                      </a:pPr>
                      <a:endParaRPr lang="en-GB" sz="900" b="1" kern="600" dirty="0">
                        <a:solidFill>
                          <a:schemeClr val="tx1"/>
                        </a:solidFill>
                        <a:effectLst/>
                        <a:latin typeface="EYInterstate" panose="02000503020000020004" pitchFamily="2" charset="0"/>
                        <a:ea typeface="Calibri" panose="020F0502020204030204" pitchFamily="34" charset="0"/>
                        <a:cs typeface="Arial" panose="020B0604020202020204" pitchFamily="34" charset="0"/>
                      </a:endParaRPr>
                    </a:p>
                    <a:p>
                      <a:pPr marL="0" algn="ctr" defTabSz="685800" rtl="0" eaLnBrk="1" latinLnBrk="0" hangingPunct="0">
                        <a:lnSpc>
                          <a:spcPts val="1200"/>
                        </a:lnSpc>
                        <a:spcAft>
                          <a:spcPts val="0"/>
                        </a:spcAft>
                      </a:pPr>
                      <a:endParaRPr lang="en-GB" sz="900" b="1" kern="600" dirty="0">
                        <a:solidFill>
                          <a:schemeClr val="tx1"/>
                        </a:solidFill>
                        <a:effectLst/>
                        <a:latin typeface="EYInterstate" panose="02000503020000020004" pitchFamily="2" charset="0"/>
                        <a:ea typeface="Calibri" panose="020F0502020204030204" pitchFamily="34" charset="0"/>
                        <a:cs typeface="Arial" panose="020B0604020202020204" pitchFamily="34" charset="0"/>
                      </a:endParaRPr>
                    </a:p>
                    <a:p>
                      <a:pPr marL="0" algn="ctr" defTabSz="685800" rtl="0" eaLnBrk="1" latinLnBrk="0" hangingPunct="0">
                        <a:lnSpc>
                          <a:spcPts val="1200"/>
                        </a:lnSpc>
                        <a:spcAft>
                          <a:spcPts val="0"/>
                        </a:spcAft>
                      </a:pPr>
                      <a:endParaRPr lang="en-GB" sz="900" b="1" kern="600" dirty="0">
                        <a:solidFill>
                          <a:schemeClr val="tx1"/>
                        </a:solidFill>
                        <a:effectLst/>
                        <a:latin typeface="EYInterstate" panose="02000503020000020004" pitchFamily="2" charset="0"/>
                        <a:ea typeface="Calibri" panose="020F0502020204030204" pitchFamily="34" charset="0"/>
                        <a:cs typeface="Arial" panose="020B0604020202020204" pitchFamily="34" charset="0"/>
                      </a:endParaRPr>
                    </a:p>
                    <a:p>
                      <a:pPr marL="0" algn="ctr" defTabSz="685800" rtl="0" eaLnBrk="1" latinLnBrk="0" hangingPunct="0">
                        <a:lnSpc>
                          <a:spcPts val="1200"/>
                        </a:lnSpc>
                        <a:spcAft>
                          <a:spcPts val="0"/>
                        </a:spcAft>
                      </a:pPr>
                      <a:endParaRPr lang="en-GB" sz="900" b="1" kern="600" dirty="0">
                        <a:solidFill>
                          <a:schemeClr val="tx1"/>
                        </a:solidFill>
                        <a:effectLst/>
                        <a:latin typeface="EYInterstate" panose="02000503020000020004" pitchFamily="2" charset="0"/>
                        <a:ea typeface="Calibri" panose="020F0502020204030204" pitchFamily="34" charset="0"/>
                        <a:cs typeface="Arial" panose="020B0604020202020204" pitchFamily="34" charset="0"/>
                      </a:endParaRPr>
                    </a:p>
                    <a:p>
                      <a:pPr marL="0" algn="ctr" defTabSz="685800" rtl="0" eaLnBrk="1" latinLnBrk="0" hangingPunct="0">
                        <a:lnSpc>
                          <a:spcPts val="1200"/>
                        </a:lnSpc>
                        <a:spcAft>
                          <a:spcPts val="0"/>
                        </a:spcAft>
                      </a:pPr>
                      <a:endParaRPr lang="en-GB" sz="900" b="1" kern="600" dirty="0">
                        <a:solidFill>
                          <a:schemeClr val="tx1"/>
                        </a:solidFill>
                        <a:effectLst/>
                        <a:latin typeface="EYInterstate" panose="02000503020000020004" pitchFamily="2" charset="0"/>
                        <a:ea typeface="Calibri" panose="020F0502020204030204" pitchFamily="34" charset="0"/>
                        <a:cs typeface="Arial" panose="020B0604020202020204" pitchFamily="34" charset="0"/>
                      </a:endParaRPr>
                    </a:p>
                    <a:p>
                      <a:pPr marL="0" algn="ctr" defTabSz="685800" rtl="0" eaLnBrk="1" latinLnBrk="0" hangingPunct="0">
                        <a:lnSpc>
                          <a:spcPts val="1200"/>
                        </a:lnSpc>
                        <a:spcAft>
                          <a:spcPts val="0"/>
                        </a:spcAft>
                      </a:pPr>
                      <a:endParaRPr lang="en-GB" sz="900" b="1" kern="600" dirty="0">
                        <a:solidFill>
                          <a:schemeClr val="tx1"/>
                        </a:solidFill>
                        <a:effectLst/>
                        <a:latin typeface="EYInterstate" panose="02000503020000020004" pitchFamily="2" charset="0"/>
                        <a:ea typeface="Calibri" panose="020F0502020204030204" pitchFamily="34" charset="0"/>
                        <a:cs typeface="Arial" panose="020B0604020202020204" pitchFamily="34" charset="0"/>
                      </a:endParaRPr>
                    </a:p>
                    <a:p>
                      <a:pPr marL="0" algn="ctr" defTabSz="685800" rtl="0" eaLnBrk="1" latinLnBrk="0" hangingPunct="0">
                        <a:lnSpc>
                          <a:spcPts val="1200"/>
                        </a:lnSpc>
                        <a:spcAft>
                          <a:spcPts val="0"/>
                        </a:spcAft>
                      </a:pPr>
                      <a:endParaRPr lang="en-GB" sz="900" b="1" kern="600" dirty="0">
                        <a:solidFill>
                          <a:schemeClr val="tx1"/>
                        </a:solidFill>
                        <a:effectLst/>
                        <a:latin typeface="EYInterstate" panose="02000503020000020004" pitchFamily="2" charset="0"/>
                        <a:ea typeface="Calibri" panose="020F0502020204030204" pitchFamily="34" charset="0"/>
                        <a:cs typeface="Arial" panose="020B0604020202020204" pitchFamily="34" charset="0"/>
                      </a:endParaRPr>
                    </a:p>
                    <a:p>
                      <a:pPr marL="0" algn="ctr" defTabSz="685800" rtl="0" eaLnBrk="1" latinLnBrk="0" hangingPunct="0">
                        <a:lnSpc>
                          <a:spcPts val="1200"/>
                        </a:lnSpc>
                        <a:spcAft>
                          <a:spcPts val="0"/>
                        </a:spcAft>
                      </a:pPr>
                      <a:endParaRPr lang="en-GB" sz="900" b="1" kern="600" dirty="0">
                        <a:solidFill>
                          <a:schemeClr val="tx1"/>
                        </a:solidFill>
                        <a:effectLst/>
                        <a:latin typeface="EYInterstate" panose="02000503020000020004" pitchFamily="2" charset="0"/>
                        <a:ea typeface="Calibri" panose="020F0502020204030204" pitchFamily="34" charset="0"/>
                        <a:cs typeface="Arial" panose="020B0604020202020204" pitchFamily="34" charset="0"/>
                      </a:endParaRPr>
                    </a:p>
                    <a:p>
                      <a:pPr marL="0" algn="ctr" defTabSz="685800" rtl="0" eaLnBrk="1" latinLnBrk="0" hangingPunct="0">
                        <a:lnSpc>
                          <a:spcPts val="1200"/>
                        </a:lnSpc>
                        <a:spcAft>
                          <a:spcPts val="0"/>
                        </a:spcAft>
                      </a:pPr>
                      <a:endParaRPr lang="en-GB" sz="900" b="1" kern="600" dirty="0">
                        <a:solidFill>
                          <a:schemeClr val="tx1"/>
                        </a:solidFill>
                        <a:effectLst/>
                        <a:latin typeface="EYInterstate" panose="02000503020000020004" pitchFamily="2" charset="0"/>
                        <a:ea typeface="Calibri" panose="020F0502020204030204" pitchFamily="34" charset="0"/>
                        <a:cs typeface="Arial" panose="020B0604020202020204" pitchFamily="34" charset="0"/>
                      </a:endParaRPr>
                    </a:p>
                    <a:p>
                      <a:pPr marL="0" algn="ctr" defTabSz="685800" rtl="0" eaLnBrk="1" latinLnBrk="0" hangingPunct="0">
                        <a:lnSpc>
                          <a:spcPts val="1200"/>
                        </a:lnSpc>
                        <a:spcAft>
                          <a:spcPts val="0"/>
                        </a:spcAft>
                      </a:pPr>
                      <a:endParaRPr lang="en-GB" sz="900" b="1" kern="600" dirty="0">
                        <a:solidFill>
                          <a:schemeClr val="tx1"/>
                        </a:solidFill>
                        <a:effectLst/>
                        <a:latin typeface="EYInterstate" panose="02000503020000020004" pitchFamily="2" charset="0"/>
                        <a:ea typeface="Calibri" panose="020F0502020204030204" pitchFamily="34" charset="0"/>
                        <a:cs typeface="Arial" panose="020B0604020202020204" pitchFamily="34" charset="0"/>
                      </a:endParaRPr>
                    </a:p>
                    <a:p>
                      <a:pPr marL="0" algn="ctr" defTabSz="685800" rtl="0" eaLnBrk="1" latinLnBrk="0" hangingPunct="0">
                        <a:lnSpc>
                          <a:spcPts val="1200"/>
                        </a:lnSpc>
                        <a:spcAft>
                          <a:spcPts val="0"/>
                        </a:spcAft>
                      </a:pPr>
                      <a:endParaRPr lang="en-GB" sz="900" b="1" kern="600" dirty="0">
                        <a:solidFill>
                          <a:schemeClr val="tx1"/>
                        </a:solidFill>
                        <a:effectLst/>
                        <a:latin typeface="EYInterstate" panose="02000503020000020004" pitchFamily="2" charset="0"/>
                        <a:ea typeface="Calibri" panose="020F0502020204030204" pitchFamily="34" charset="0"/>
                        <a:cs typeface="Arial" panose="020B0604020202020204" pitchFamily="34" charset="0"/>
                      </a:endParaRPr>
                    </a:p>
                    <a:p>
                      <a:pPr marL="0" algn="ctr" defTabSz="685800" rtl="0" eaLnBrk="1" latinLnBrk="0" hangingPunct="0">
                        <a:lnSpc>
                          <a:spcPts val="1200"/>
                        </a:lnSpc>
                        <a:spcAft>
                          <a:spcPts val="0"/>
                        </a:spcAft>
                      </a:pPr>
                      <a:endParaRPr lang="en-GB" sz="900" b="1" kern="600" dirty="0">
                        <a:solidFill>
                          <a:schemeClr val="tx1"/>
                        </a:solidFill>
                        <a:effectLst/>
                        <a:latin typeface="EYInterstate" panose="02000503020000020004" pitchFamily="2" charset="0"/>
                        <a:ea typeface="Calibri" panose="020F0502020204030204" pitchFamily="34" charset="0"/>
                        <a:cs typeface="Arial" panose="020B0604020202020204" pitchFamily="34" charset="0"/>
                      </a:endParaRPr>
                    </a:p>
                    <a:p>
                      <a:pPr marL="0" algn="ctr" defTabSz="685800" rtl="0" eaLnBrk="1" latinLnBrk="0" hangingPunct="0">
                        <a:lnSpc>
                          <a:spcPts val="1200"/>
                        </a:lnSpc>
                        <a:spcAft>
                          <a:spcPts val="0"/>
                        </a:spcAft>
                      </a:pPr>
                      <a:endParaRPr lang="en-GB" sz="900" b="1" kern="600" dirty="0">
                        <a:solidFill>
                          <a:schemeClr val="tx1"/>
                        </a:solidFill>
                        <a:effectLst/>
                        <a:latin typeface="EYInterstate" panose="02000503020000020004" pitchFamily="2" charset="0"/>
                        <a:ea typeface="Calibri" panose="020F0502020204030204" pitchFamily="34" charset="0"/>
                        <a:cs typeface="Arial" panose="020B0604020202020204" pitchFamily="34" charset="0"/>
                      </a:endParaRPr>
                    </a:p>
                    <a:p>
                      <a:pPr marL="0" algn="ctr" defTabSz="685800" rtl="0" eaLnBrk="1" latinLnBrk="0" hangingPunct="0">
                        <a:lnSpc>
                          <a:spcPts val="1200"/>
                        </a:lnSpc>
                        <a:spcAft>
                          <a:spcPts val="0"/>
                        </a:spcAft>
                      </a:pPr>
                      <a:r>
                        <a:rPr lang="en-GB" sz="900" b="1" kern="600" dirty="0">
                          <a:solidFill>
                            <a:schemeClr val="tx1"/>
                          </a:solidFill>
                          <a:effectLst/>
                          <a:latin typeface="EYInterstate" panose="02000503020000020004" pitchFamily="2" charset="0"/>
                          <a:ea typeface="Calibri" panose="020F0502020204030204" pitchFamily="34" charset="0"/>
                          <a:cs typeface="Arial" panose="020B0604020202020204" pitchFamily="34" charset="0"/>
                        </a:rPr>
                        <a:t>Tunisie</a:t>
                      </a:r>
                      <a:endParaRPr lang="fr-FR" sz="900" b="1" kern="600" dirty="0">
                        <a:solidFill>
                          <a:schemeClr val="tx1"/>
                        </a:solidFill>
                        <a:effectLst/>
                        <a:latin typeface="EYInterstate" panose="02000503020000020004" pitchFamily="2" charset="0"/>
                        <a:ea typeface="Times New Roman" panose="02020603050405020304" pitchFamily="18" charset="0"/>
                        <a:cs typeface="Arial" panose="020B0604020202020204" pitchFamily="34" charset="0"/>
                      </a:endParaRPr>
                    </a:p>
                  </a:txBody>
                  <a:tcPr marL="15134" marR="1513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320647" rtl="0" eaLnBrk="1" latinLnBrk="0" hangingPunct="1">
                        <a:defRPr sz="2600" kern="1200">
                          <a:solidFill>
                            <a:schemeClr val="tx1"/>
                          </a:solidFill>
                          <a:latin typeface="Calibri" panose="020F0502020204030204"/>
                        </a:defRPr>
                      </a:lvl1pPr>
                      <a:lvl2pPr marL="660324" algn="l" defTabSz="1320647" rtl="0" eaLnBrk="1" latinLnBrk="0" hangingPunct="1">
                        <a:defRPr sz="2600" kern="1200">
                          <a:solidFill>
                            <a:schemeClr val="tx1"/>
                          </a:solidFill>
                          <a:latin typeface="Calibri" panose="020F0502020204030204"/>
                        </a:defRPr>
                      </a:lvl2pPr>
                      <a:lvl3pPr marL="1320647" algn="l" defTabSz="1320647" rtl="0" eaLnBrk="1" latinLnBrk="0" hangingPunct="1">
                        <a:defRPr sz="2600" kern="1200">
                          <a:solidFill>
                            <a:schemeClr val="tx1"/>
                          </a:solidFill>
                          <a:latin typeface="Calibri" panose="020F0502020204030204"/>
                        </a:defRPr>
                      </a:lvl3pPr>
                      <a:lvl4pPr marL="1980973" algn="l" defTabSz="1320647" rtl="0" eaLnBrk="1" latinLnBrk="0" hangingPunct="1">
                        <a:defRPr sz="2600" kern="1200">
                          <a:solidFill>
                            <a:schemeClr val="tx1"/>
                          </a:solidFill>
                          <a:latin typeface="Calibri" panose="020F0502020204030204"/>
                        </a:defRPr>
                      </a:lvl4pPr>
                      <a:lvl5pPr marL="2641298" algn="l" defTabSz="1320647" rtl="0" eaLnBrk="1" latinLnBrk="0" hangingPunct="1">
                        <a:defRPr sz="2600" kern="1200">
                          <a:solidFill>
                            <a:schemeClr val="tx1"/>
                          </a:solidFill>
                          <a:latin typeface="Calibri" panose="020F0502020204030204"/>
                        </a:defRPr>
                      </a:lvl5pPr>
                      <a:lvl6pPr marL="3301621" algn="l" defTabSz="1320647" rtl="0" eaLnBrk="1" latinLnBrk="0" hangingPunct="1">
                        <a:defRPr sz="2600" kern="1200">
                          <a:solidFill>
                            <a:schemeClr val="tx1"/>
                          </a:solidFill>
                          <a:latin typeface="Calibri" panose="020F0502020204030204"/>
                        </a:defRPr>
                      </a:lvl6pPr>
                      <a:lvl7pPr marL="3961946" algn="l" defTabSz="1320647" rtl="0" eaLnBrk="1" latinLnBrk="0" hangingPunct="1">
                        <a:defRPr sz="2600" kern="1200">
                          <a:solidFill>
                            <a:schemeClr val="tx1"/>
                          </a:solidFill>
                          <a:latin typeface="Calibri" panose="020F0502020204030204"/>
                        </a:defRPr>
                      </a:lvl7pPr>
                      <a:lvl8pPr marL="4622270" algn="l" defTabSz="1320647" rtl="0" eaLnBrk="1" latinLnBrk="0" hangingPunct="1">
                        <a:defRPr sz="2600" kern="1200">
                          <a:solidFill>
                            <a:schemeClr val="tx1"/>
                          </a:solidFill>
                          <a:latin typeface="Calibri" panose="020F0502020204030204"/>
                        </a:defRPr>
                      </a:lvl8pPr>
                      <a:lvl9pPr marL="5282594" algn="l" defTabSz="1320647" rtl="0" eaLnBrk="1" latinLnBrk="0" hangingPunct="1">
                        <a:defRPr sz="2600" kern="1200">
                          <a:solidFill>
                            <a:schemeClr val="tx1"/>
                          </a:solidFill>
                          <a:latin typeface="Calibri" panose="020F0502020204030204"/>
                        </a:defRPr>
                      </a:lvl9pPr>
                    </a:lstStyle>
                    <a:p>
                      <a:pPr marL="0" marR="0" lvl="1" indent="0" algn="just" defTabSz="914400" rtl="0" eaLnBrk="1" fontAlgn="base" latinLnBrk="0" hangingPunct="1">
                        <a:lnSpc>
                          <a:spcPct val="100000"/>
                        </a:lnSpc>
                        <a:spcBef>
                          <a:spcPts val="0"/>
                        </a:spcBef>
                        <a:spcAft>
                          <a:spcPts val="300"/>
                        </a:spcAft>
                        <a:buClr>
                          <a:schemeClr val="tx1"/>
                        </a:buClr>
                        <a:buSzPct val="75000"/>
                        <a:buFont typeface="Arial" panose="020B0604020202020204" pitchFamily="34" charset="0"/>
                        <a:buNone/>
                        <a:tabLst/>
                        <a:defRPr/>
                      </a:pPr>
                      <a:r>
                        <a:rPr lang="fr-FR" sz="950" u="sng" kern="1200" dirty="0">
                          <a:solidFill>
                            <a:schemeClr val="tx1"/>
                          </a:solidFill>
                          <a:effectLst/>
                          <a:latin typeface="EYInterstate" panose="02000503020000020004" pitchFamily="2" charset="0"/>
                          <a:ea typeface="+mn-ea"/>
                          <a:cs typeface="+mn-cs"/>
                        </a:rPr>
                        <a:t>WIFAK BANK (Tunisie, 2023) : Accompagnement dans le cadre du projet d’élaboration du plan stratégique « Horizon 2027 » d’un Groupe financier islamique en Tunisie</a:t>
                      </a:r>
                    </a:p>
                    <a:p>
                      <a:pPr marL="447212" lvl="1" indent="-180789" algn="just" defTabSz="900044" rtl="0" eaLnBrk="1" fontAlgn="base" latinLnBrk="0" hangingPunct="1">
                        <a:lnSpc>
                          <a:spcPts val="931"/>
                        </a:lnSpc>
                        <a:spcBef>
                          <a:spcPct val="0"/>
                        </a:spcBef>
                        <a:buClr>
                          <a:srgbClr val="FFE600"/>
                        </a:buClr>
                        <a:buSzPct val="80000"/>
                        <a:buFont typeface="Arial" panose="020B0604020202020204" pitchFamily="34" charset="0"/>
                        <a:buChar char="•"/>
                        <a:tabLst>
                          <a:tab pos="192943" algn="l"/>
                        </a:tabLst>
                        <a:defRPr/>
                      </a:pPr>
                      <a:r>
                        <a:rPr lang="fr-FR" sz="900" kern="1200" dirty="0">
                          <a:solidFill>
                            <a:schemeClr val="tx1"/>
                          </a:solidFill>
                          <a:latin typeface="EYInterstate" panose="02000503020000020004" pitchFamily="2" charset="0"/>
                          <a:ea typeface="+mn-ea"/>
                          <a:cs typeface="Arial" panose="020B0604020202020204" pitchFamily="34" charset="0"/>
                        </a:rPr>
                        <a:t>Diagnostic approfondi des composantes du groupe financier islamique tunisien</a:t>
                      </a:r>
                    </a:p>
                    <a:p>
                      <a:pPr marL="904636" lvl="2" indent="-180879" algn="just" defTabSz="900494">
                        <a:lnSpc>
                          <a:spcPts val="931"/>
                        </a:lnSpc>
                        <a:buClr>
                          <a:srgbClr val="FFE600"/>
                        </a:buClr>
                        <a:buSzPct val="80000"/>
                        <a:buFont typeface="Arial" panose="020B0604020202020204" pitchFamily="34" charset="0"/>
                        <a:buChar char="•"/>
                        <a:tabLst>
                          <a:tab pos="193040" algn="l"/>
                        </a:tabLst>
                        <a:defRPr/>
                      </a:pPr>
                      <a:r>
                        <a:rPr lang="fr-FR" sz="900" dirty="0">
                          <a:solidFill>
                            <a:srgbClr val="2E2E38"/>
                          </a:solidFill>
                          <a:latin typeface="EYInterstate" panose="02000503020000020004" pitchFamily="2" charset="0"/>
                          <a:cs typeface="Arial" panose="020B0604020202020204" pitchFamily="34" charset="0"/>
                        </a:rPr>
                        <a:t>Diagnostic de l’environnement</a:t>
                      </a:r>
                    </a:p>
                    <a:p>
                      <a:pPr marL="904636" lvl="2" indent="-180879" algn="just" defTabSz="900494">
                        <a:lnSpc>
                          <a:spcPts val="931"/>
                        </a:lnSpc>
                        <a:buClr>
                          <a:srgbClr val="FFE600"/>
                        </a:buClr>
                        <a:buSzPct val="80000"/>
                        <a:buFont typeface="Arial" panose="020B0604020202020204" pitchFamily="34" charset="0"/>
                        <a:buChar char="•"/>
                        <a:tabLst>
                          <a:tab pos="193040" algn="l"/>
                        </a:tabLst>
                        <a:defRPr/>
                      </a:pPr>
                      <a:r>
                        <a:rPr lang="fr-FR" sz="900" dirty="0">
                          <a:solidFill>
                            <a:srgbClr val="2E2E38"/>
                          </a:solidFill>
                          <a:latin typeface="EYInterstate" panose="02000503020000020004" pitchFamily="2" charset="0"/>
                          <a:cs typeface="Arial" panose="020B0604020202020204" pitchFamily="34" charset="0"/>
                        </a:rPr>
                        <a:t>Diagnostic stratégique et opérationnel</a:t>
                      </a:r>
                    </a:p>
                    <a:p>
                      <a:pPr marL="447436" lvl="1" indent="-180879" algn="just" defTabSz="900494">
                        <a:lnSpc>
                          <a:spcPts val="931"/>
                        </a:lnSpc>
                        <a:buClr>
                          <a:srgbClr val="FFE600"/>
                        </a:buClr>
                        <a:buSzPct val="80000"/>
                        <a:buFont typeface="Arial" panose="020B0604020202020204" pitchFamily="34" charset="0"/>
                        <a:buChar char="•"/>
                        <a:tabLst>
                          <a:tab pos="193040" algn="l"/>
                        </a:tabLst>
                        <a:defRPr/>
                      </a:pPr>
                      <a:r>
                        <a:rPr lang="fr-FR" sz="900" dirty="0">
                          <a:solidFill>
                            <a:srgbClr val="2E2E38"/>
                          </a:solidFill>
                          <a:latin typeface="EYInterstate" panose="02000503020000020004" pitchFamily="2" charset="0"/>
                          <a:cs typeface="Arial" panose="020B0604020202020204" pitchFamily="34" charset="0"/>
                        </a:rPr>
                        <a:t>Design stratégique du groupe financier islamique tunisien: conception de la vision et des objectifs stratégiques</a:t>
                      </a:r>
                    </a:p>
                    <a:p>
                      <a:pPr marL="904636" lvl="2" indent="-180879" algn="just" defTabSz="900494">
                        <a:lnSpc>
                          <a:spcPts val="931"/>
                        </a:lnSpc>
                        <a:buClr>
                          <a:srgbClr val="FFE600"/>
                        </a:buClr>
                        <a:buSzPct val="80000"/>
                        <a:buFont typeface="Arial" panose="020B0604020202020204" pitchFamily="34" charset="0"/>
                        <a:buChar char="•"/>
                        <a:tabLst>
                          <a:tab pos="193040" algn="l"/>
                        </a:tabLst>
                        <a:defRPr/>
                      </a:pPr>
                      <a:r>
                        <a:rPr lang="fr-FR" sz="900" dirty="0">
                          <a:solidFill>
                            <a:srgbClr val="2E2E38"/>
                          </a:solidFill>
                          <a:latin typeface="EYInterstate" panose="02000503020000020004" pitchFamily="2" charset="0"/>
                          <a:cs typeface="Arial" panose="020B0604020202020204" pitchFamily="34" charset="0"/>
                        </a:rPr>
                        <a:t>Définition de la vision stratégique 2027</a:t>
                      </a:r>
                    </a:p>
                    <a:p>
                      <a:pPr marL="904636" lvl="2" indent="-180879" algn="just" defTabSz="900494">
                        <a:lnSpc>
                          <a:spcPts val="931"/>
                        </a:lnSpc>
                        <a:buClr>
                          <a:srgbClr val="FFE600"/>
                        </a:buClr>
                        <a:buSzPct val="80000"/>
                        <a:buFont typeface="Arial" panose="020B0604020202020204" pitchFamily="34" charset="0"/>
                        <a:buChar char="•"/>
                        <a:tabLst>
                          <a:tab pos="193040" algn="l"/>
                        </a:tabLst>
                        <a:defRPr/>
                      </a:pPr>
                      <a:r>
                        <a:rPr lang="fr-FR" sz="900" dirty="0">
                          <a:solidFill>
                            <a:srgbClr val="2E2E38"/>
                          </a:solidFill>
                          <a:latin typeface="EYInterstate" panose="02000503020000020004" pitchFamily="2" charset="0"/>
                          <a:cs typeface="Arial" panose="020B0604020202020204" pitchFamily="34" charset="0"/>
                        </a:rPr>
                        <a:t>Définition de la stratégie de développement</a:t>
                      </a:r>
                    </a:p>
                    <a:p>
                      <a:pPr marL="447212" lvl="1" indent="-180789" algn="just" defTabSz="900044" rtl="0" eaLnBrk="1" fontAlgn="base" latinLnBrk="0" hangingPunct="1">
                        <a:lnSpc>
                          <a:spcPts val="931"/>
                        </a:lnSpc>
                        <a:spcBef>
                          <a:spcPct val="0"/>
                        </a:spcBef>
                        <a:buClr>
                          <a:srgbClr val="FFE600"/>
                        </a:buClr>
                        <a:buSzPct val="80000"/>
                        <a:buFont typeface="Arial" panose="020B0604020202020204" pitchFamily="34" charset="0"/>
                        <a:buChar char="•"/>
                        <a:tabLst>
                          <a:tab pos="192943" algn="l"/>
                        </a:tabLst>
                        <a:defRPr/>
                      </a:pPr>
                      <a:r>
                        <a:rPr lang="fr-FR" sz="900" kern="1200" dirty="0">
                          <a:solidFill>
                            <a:schemeClr val="tx1"/>
                          </a:solidFill>
                          <a:latin typeface="EYInterstate" panose="02000503020000020004" pitchFamily="2" charset="0"/>
                          <a:ea typeface="+mn-ea"/>
                          <a:cs typeface="Arial" panose="020B0604020202020204" pitchFamily="34" charset="0"/>
                        </a:rPr>
                        <a:t>Conception de la feuille de route du groupe financier tunisien: Business plan et feuille de route</a:t>
                      </a:r>
                    </a:p>
                    <a:p>
                      <a:pPr marL="266557" lvl="1" algn="just" defTabSz="900494">
                        <a:lnSpc>
                          <a:spcPts val="931"/>
                        </a:lnSpc>
                        <a:buClr>
                          <a:srgbClr val="FFE600"/>
                        </a:buClr>
                        <a:buSzPct val="80000"/>
                        <a:tabLst>
                          <a:tab pos="193040" algn="l"/>
                        </a:tabLst>
                        <a:defRPr/>
                      </a:pPr>
                      <a:endParaRPr lang="fr-FR" sz="900" b="1" dirty="0">
                        <a:solidFill>
                          <a:srgbClr val="2E2E38"/>
                        </a:solidFill>
                        <a:latin typeface="EYInterstate" panose="02000503020000020004" pitchFamily="2" charset="0"/>
                      </a:endParaRPr>
                    </a:p>
                    <a:p>
                      <a:pPr marL="0" marR="0" lvl="1" indent="0" algn="just" defTabSz="914400" rtl="0" eaLnBrk="1" fontAlgn="base" latinLnBrk="0" hangingPunct="1">
                        <a:lnSpc>
                          <a:spcPct val="100000"/>
                        </a:lnSpc>
                        <a:spcBef>
                          <a:spcPts val="0"/>
                        </a:spcBef>
                        <a:spcAft>
                          <a:spcPts val="300"/>
                        </a:spcAft>
                        <a:buClr>
                          <a:schemeClr val="tx1"/>
                        </a:buClr>
                        <a:buSzPct val="75000"/>
                        <a:buFont typeface="Arial" panose="020B0604020202020204" pitchFamily="34" charset="0"/>
                        <a:buNone/>
                        <a:tabLst/>
                        <a:defRPr/>
                      </a:pPr>
                      <a:r>
                        <a:rPr lang="fr-FR" sz="950" u="sng" kern="1200" dirty="0">
                          <a:solidFill>
                            <a:schemeClr val="tx1"/>
                          </a:solidFill>
                          <a:effectLst/>
                          <a:latin typeface="EYInterstate" panose="02000503020000020004" pitchFamily="2" charset="0"/>
                          <a:ea typeface="+mn-ea"/>
                          <a:cs typeface="+mn-cs"/>
                        </a:rPr>
                        <a:t>Amen Bank (Tunisie, 2022) : Optimisation des « Opérations » afin d'améliorer l’Expérience Client</a:t>
                      </a:r>
                    </a:p>
                    <a:p>
                      <a:pPr marL="447436" lvl="1" indent="-180879" algn="just" defTabSz="900494">
                        <a:lnSpc>
                          <a:spcPts val="931"/>
                        </a:lnSpc>
                        <a:buClr>
                          <a:srgbClr val="FFE600"/>
                        </a:buClr>
                        <a:buSzPct val="80000"/>
                        <a:buFont typeface="Arial" panose="020B0604020202020204" pitchFamily="34" charset="0"/>
                        <a:buChar char="•"/>
                        <a:tabLst>
                          <a:tab pos="193040" algn="l"/>
                        </a:tabLst>
                        <a:defRPr/>
                      </a:pPr>
                      <a:r>
                        <a:rPr lang="fr-FR" sz="900" dirty="0">
                          <a:solidFill>
                            <a:srgbClr val="2E2E38"/>
                          </a:solidFill>
                          <a:latin typeface="EYInterstate" panose="02000503020000020004" pitchFamily="2" charset="0"/>
                          <a:cs typeface="Arial" panose="020B0604020202020204" pitchFamily="34" charset="0"/>
                        </a:rPr>
                        <a:t>Diagnostic des processus actuels</a:t>
                      </a:r>
                    </a:p>
                    <a:p>
                      <a:pPr marL="447436" lvl="1" indent="-180879" algn="just" defTabSz="900494">
                        <a:lnSpc>
                          <a:spcPts val="931"/>
                        </a:lnSpc>
                        <a:buClr>
                          <a:srgbClr val="FFE600"/>
                        </a:buClr>
                        <a:buSzPct val="80000"/>
                        <a:buFont typeface="Arial" panose="020B0604020202020204" pitchFamily="34" charset="0"/>
                        <a:buChar char="•"/>
                        <a:tabLst>
                          <a:tab pos="193040" algn="l"/>
                        </a:tabLst>
                        <a:defRPr/>
                      </a:pPr>
                      <a:r>
                        <a:rPr lang="fr-FR" sz="900" dirty="0">
                          <a:solidFill>
                            <a:srgbClr val="2E2E38"/>
                          </a:solidFill>
                          <a:latin typeface="EYInterstate" panose="02000503020000020004" pitchFamily="2" charset="0"/>
                          <a:cs typeface="Arial" panose="020B0604020202020204" pitchFamily="34" charset="0"/>
                        </a:rPr>
                        <a:t>Proposition de pistes d'amélioration</a:t>
                      </a:r>
                    </a:p>
                    <a:p>
                      <a:pPr marL="447436" lvl="1" indent="-180879" algn="just" defTabSz="900494">
                        <a:lnSpc>
                          <a:spcPts val="931"/>
                        </a:lnSpc>
                        <a:buClr>
                          <a:srgbClr val="FFE600"/>
                        </a:buClr>
                        <a:buSzPct val="80000"/>
                        <a:buFont typeface="Arial" panose="020B0604020202020204" pitchFamily="34" charset="0"/>
                        <a:buChar char="•"/>
                        <a:tabLst>
                          <a:tab pos="193040" algn="l"/>
                        </a:tabLst>
                        <a:defRPr/>
                      </a:pPr>
                      <a:r>
                        <a:rPr lang="fr-FR" sz="900" dirty="0">
                          <a:solidFill>
                            <a:srgbClr val="2E2E38"/>
                          </a:solidFill>
                          <a:latin typeface="EYInterstate" panose="02000503020000020004" pitchFamily="2" charset="0"/>
                          <a:cs typeface="Arial" panose="020B0604020202020204" pitchFamily="34" charset="0"/>
                        </a:rPr>
                        <a:t>Accompagnement dans la mise en œuvre des solutions retenues</a:t>
                      </a:r>
                    </a:p>
                    <a:p>
                      <a:pPr marL="447436" lvl="1" indent="-180879" algn="just" defTabSz="900494">
                        <a:lnSpc>
                          <a:spcPts val="931"/>
                        </a:lnSpc>
                        <a:buClr>
                          <a:srgbClr val="FFE600"/>
                        </a:buClr>
                        <a:buSzPct val="80000"/>
                        <a:buFont typeface="Arial" panose="020B0604020202020204" pitchFamily="34" charset="0"/>
                        <a:buChar char="•"/>
                        <a:tabLst>
                          <a:tab pos="193040" algn="l"/>
                        </a:tabLst>
                        <a:defRPr/>
                      </a:pPr>
                      <a:r>
                        <a:rPr lang="fr-FR" sz="900" dirty="0">
                          <a:solidFill>
                            <a:srgbClr val="2E2E38"/>
                          </a:solidFill>
                          <a:latin typeface="EYInterstate" panose="02000503020000020004" pitchFamily="2" charset="0"/>
                          <a:cs typeface="Arial" panose="020B0604020202020204" pitchFamily="34" charset="0"/>
                        </a:rPr>
                        <a:t>Optimiser les processus clients : Entrée en relation, crédit à la consommation, crédit immobilier, crédit auto</a:t>
                      </a:r>
                    </a:p>
                    <a:p>
                      <a:pPr marL="447436" lvl="1" indent="-180879" algn="just" defTabSz="900494">
                        <a:lnSpc>
                          <a:spcPts val="931"/>
                        </a:lnSpc>
                        <a:buClr>
                          <a:srgbClr val="FFE600"/>
                        </a:buClr>
                        <a:buSzPct val="80000"/>
                        <a:buFont typeface="Arial" panose="020B0604020202020204" pitchFamily="34" charset="0"/>
                        <a:buChar char="•"/>
                        <a:tabLst>
                          <a:tab pos="193040" algn="l"/>
                        </a:tabLst>
                        <a:defRPr/>
                      </a:pPr>
                      <a:endParaRPr lang="fr-FR" sz="900" b="1" dirty="0">
                        <a:solidFill>
                          <a:srgbClr val="2E2E38"/>
                        </a:solidFill>
                        <a:latin typeface="EYInterstate" panose="02000503020000020004" pitchFamily="2" charset="0"/>
                      </a:endParaRPr>
                    </a:p>
                    <a:p>
                      <a:pPr marL="0" marR="0" lvl="1" indent="0" algn="just" defTabSz="914400" rtl="0" eaLnBrk="1" fontAlgn="base" latinLnBrk="0" hangingPunct="1">
                        <a:lnSpc>
                          <a:spcPct val="100000"/>
                        </a:lnSpc>
                        <a:spcBef>
                          <a:spcPts val="0"/>
                        </a:spcBef>
                        <a:spcAft>
                          <a:spcPts val="300"/>
                        </a:spcAft>
                        <a:buClr>
                          <a:schemeClr val="tx1"/>
                        </a:buClr>
                        <a:buSzPct val="75000"/>
                        <a:buFont typeface="Arial" panose="020B0604020202020204" pitchFamily="34" charset="0"/>
                        <a:buNone/>
                        <a:tabLst/>
                        <a:defRPr/>
                      </a:pPr>
                      <a:r>
                        <a:rPr lang="fr-FR" sz="950" u="sng" kern="1200" dirty="0">
                          <a:solidFill>
                            <a:schemeClr val="tx1"/>
                          </a:solidFill>
                          <a:effectLst/>
                          <a:latin typeface="EYInterstate" panose="02000503020000020004" pitchFamily="2" charset="0"/>
                          <a:ea typeface="+mn-ea"/>
                          <a:cs typeface="+mn-cs"/>
                        </a:rPr>
                        <a:t>Arab Tunisian Bank (Tunisie, 2020 – en cours) : Gestion du changement dans le cadre de la migration vers le Global Bancaire Temenos</a:t>
                      </a:r>
                    </a:p>
                    <a:p>
                      <a:pPr marL="447436" lvl="1" indent="-180879" algn="just" defTabSz="900494">
                        <a:lnSpc>
                          <a:spcPts val="931"/>
                        </a:lnSpc>
                        <a:buClr>
                          <a:srgbClr val="FFE600"/>
                        </a:buClr>
                        <a:buSzPct val="80000"/>
                        <a:buFont typeface="Arial" panose="020B0604020202020204" pitchFamily="34" charset="0"/>
                        <a:buChar char="•"/>
                        <a:tabLst>
                          <a:tab pos="193040" algn="l"/>
                        </a:tabLst>
                        <a:defRPr/>
                      </a:pPr>
                      <a:r>
                        <a:rPr lang="fr-FR" sz="900" dirty="0">
                          <a:solidFill>
                            <a:srgbClr val="2E2E38"/>
                          </a:solidFill>
                          <a:latin typeface="EYInterstate" panose="02000503020000020004" pitchFamily="2" charset="0"/>
                          <a:cs typeface="Arial" panose="020B0604020202020204" pitchFamily="34" charset="0"/>
                        </a:rPr>
                        <a:t>Diagnostic du cadre socioculturel de l’ATB</a:t>
                      </a:r>
                    </a:p>
                    <a:p>
                      <a:pPr marL="447436" lvl="1" indent="-180879" algn="just" defTabSz="900494">
                        <a:lnSpc>
                          <a:spcPts val="931"/>
                        </a:lnSpc>
                        <a:buClr>
                          <a:srgbClr val="FFE600"/>
                        </a:buClr>
                        <a:buSzPct val="80000"/>
                        <a:buFont typeface="Arial" panose="020B0604020202020204" pitchFamily="34" charset="0"/>
                        <a:buChar char="•"/>
                        <a:tabLst>
                          <a:tab pos="193040" algn="l"/>
                        </a:tabLst>
                        <a:defRPr/>
                      </a:pPr>
                      <a:r>
                        <a:rPr lang="fr-FR" sz="900" dirty="0">
                          <a:solidFill>
                            <a:srgbClr val="2E2E38"/>
                          </a:solidFill>
                          <a:latin typeface="EYInterstate" panose="02000503020000020004" pitchFamily="2" charset="0"/>
                          <a:cs typeface="Arial" panose="020B0604020202020204" pitchFamily="34" charset="0"/>
                        </a:rPr>
                        <a:t>Définition et modélisation (selon BPMN) des processus ciblés après l'implémentation de T24 Ms Visio</a:t>
                      </a:r>
                    </a:p>
                    <a:p>
                      <a:pPr marL="447436" lvl="1" indent="-180879" algn="just" defTabSz="900494">
                        <a:lnSpc>
                          <a:spcPts val="931"/>
                        </a:lnSpc>
                        <a:buClr>
                          <a:srgbClr val="FFE600"/>
                        </a:buClr>
                        <a:buSzPct val="80000"/>
                        <a:buFont typeface="Arial" panose="020B0604020202020204" pitchFamily="34" charset="0"/>
                        <a:buChar char="•"/>
                        <a:tabLst>
                          <a:tab pos="193040" algn="l"/>
                        </a:tabLst>
                        <a:defRPr/>
                      </a:pPr>
                      <a:r>
                        <a:rPr lang="fr-FR" sz="900" dirty="0">
                          <a:solidFill>
                            <a:srgbClr val="2E2E38"/>
                          </a:solidFill>
                          <a:latin typeface="EYInterstate" panose="02000503020000020004" pitchFamily="2" charset="0"/>
                          <a:cs typeface="Arial" panose="020B0604020202020204" pitchFamily="34" charset="0"/>
                        </a:rPr>
                        <a:t>Suivi des impacts opérationnels et organisationnels générés par l'implémentation des solutions Temenos : </a:t>
                      </a:r>
                      <a:r>
                        <a:rPr lang="fr-FR" sz="900" dirty="0" err="1">
                          <a:solidFill>
                            <a:srgbClr val="2E2E38"/>
                          </a:solidFill>
                          <a:latin typeface="EYInterstate" panose="02000503020000020004" pitchFamily="2" charset="0"/>
                          <a:cs typeface="Arial" panose="020B0604020202020204" pitchFamily="34" charset="0"/>
                        </a:rPr>
                        <a:t>Treasury</a:t>
                      </a:r>
                      <a:r>
                        <a:rPr lang="fr-FR" sz="900" dirty="0">
                          <a:solidFill>
                            <a:srgbClr val="2E2E38"/>
                          </a:solidFill>
                          <a:latin typeface="EYInterstate" panose="02000503020000020004" pitchFamily="2" charset="0"/>
                          <a:cs typeface="Arial" panose="020B0604020202020204" pitchFamily="34" charset="0"/>
                        </a:rPr>
                        <a:t> batch, Portfolio </a:t>
                      </a:r>
                      <a:r>
                        <a:rPr lang="fr-FR" sz="900" dirty="0" err="1">
                          <a:solidFill>
                            <a:srgbClr val="2E2E38"/>
                          </a:solidFill>
                          <a:latin typeface="EYInterstate" panose="02000503020000020004" pitchFamily="2" charset="0"/>
                          <a:cs typeface="Arial" panose="020B0604020202020204" pitchFamily="34" charset="0"/>
                        </a:rPr>
                        <a:t>investment</a:t>
                      </a:r>
                      <a:r>
                        <a:rPr lang="fr-FR" sz="900" dirty="0">
                          <a:solidFill>
                            <a:srgbClr val="2E2E38"/>
                          </a:solidFill>
                          <a:latin typeface="EYInterstate" panose="02000503020000020004" pitchFamily="2" charset="0"/>
                          <a:cs typeface="Arial" panose="020B0604020202020204" pitchFamily="34" charset="0"/>
                        </a:rPr>
                        <a:t> batch, International batch</a:t>
                      </a:r>
                    </a:p>
                    <a:p>
                      <a:pPr marL="447436" lvl="1" indent="-180879" algn="just" defTabSz="900494">
                        <a:lnSpc>
                          <a:spcPts val="931"/>
                        </a:lnSpc>
                        <a:buClr>
                          <a:srgbClr val="FFE600"/>
                        </a:buClr>
                        <a:buSzPct val="80000"/>
                        <a:buFont typeface="Arial" panose="020B0604020202020204" pitchFamily="34" charset="0"/>
                        <a:buChar char="•"/>
                        <a:tabLst>
                          <a:tab pos="193040" algn="l"/>
                        </a:tabLst>
                        <a:defRPr/>
                      </a:pPr>
                      <a:r>
                        <a:rPr lang="fr-FR" sz="900" dirty="0">
                          <a:solidFill>
                            <a:srgbClr val="2E2E38"/>
                          </a:solidFill>
                          <a:latin typeface="EYInterstate" panose="02000503020000020004" pitchFamily="2" charset="0"/>
                          <a:cs typeface="Arial" panose="020B0604020202020204" pitchFamily="34" charset="0"/>
                        </a:rPr>
                        <a:t>Elaboration des politiques et procédures de la banque : Customer </a:t>
                      </a:r>
                      <a:r>
                        <a:rPr lang="fr-FR" sz="900" dirty="0" err="1">
                          <a:solidFill>
                            <a:srgbClr val="2E2E38"/>
                          </a:solidFill>
                          <a:latin typeface="EYInterstate" panose="02000503020000020004" pitchFamily="2" charset="0"/>
                          <a:cs typeface="Arial" panose="020B0604020202020204" pitchFamily="34" charset="0"/>
                        </a:rPr>
                        <a:t>onboarding</a:t>
                      </a:r>
                      <a:r>
                        <a:rPr lang="fr-FR" sz="900" dirty="0">
                          <a:solidFill>
                            <a:srgbClr val="2E2E38"/>
                          </a:solidFill>
                          <a:latin typeface="EYInterstate" panose="02000503020000020004" pitchFamily="2" charset="0"/>
                          <a:cs typeface="Arial" panose="020B0604020202020204" pitchFamily="34" charset="0"/>
                        </a:rPr>
                        <a:t>, </a:t>
                      </a:r>
                      <a:r>
                        <a:rPr lang="fr-FR" sz="900" dirty="0" err="1">
                          <a:solidFill>
                            <a:srgbClr val="2E2E38"/>
                          </a:solidFill>
                          <a:latin typeface="EYInterstate" panose="02000503020000020004" pitchFamily="2" charset="0"/>
                          <a:cs typeface="Arial" panose="020B0604020202020204" pitchFamily="34" charset="0"/>
                        </a:rPr>
                        <a:t>Account</a:t>
                      </a:r>
                      <a:r>
                        <a:rPr lang="fr-FR" sz="900" dirty="0">
                          <a:solidFill>
                            <a:srgbClr val="2E2E38"/>
                          </a:solidFill>
                          <a:latin typeface="EYInterstate" panose="02000503020000020004" pitchFamily="2" charset="0"/>
                          <a:cs typeface="Arial" panose="020B0604020202020204" pitchFamily="34" charset="0"/>
                        </a:rPr>
                        <a:t> management (ouverture de compte, transfert et clôture, etc.), International batch</a:t>
                      </a:r>
                    </a:p>
                    <a:p>
                      <a:pPr marL="447436" lvl="1" indent="-180879" algn="just" defTabSz="900494">
                        <a:lnSpc>
                          <a:spcPts val="931"/>
                        </a:lnSpc>
                        <a:buClr>
                          <a:srgbClr val="FFE600"/>
                        </a:buClr>
                        <a:buSzPct val="80000"/>
                        <a:buFont typeface="Arial" panose="020B0604020202020204" pitchFamily="34" charset="0"/>
                        <a:buChar char="•"/>
                        <a:tabLst>
                          <a:tab pos="193040" algn="l"/>
                        </a:tabLst>
                        <a:defRPr/>
                      </a:pPr>
                      <a:r>
                        <a:rPr lang="fr-FR" sz="900" dirty="0">
                          <a:solidFill>
                            <a:srgbClr val="2E2E38"/>
                          </a:solidFill>
                          <a:latin typeface="EYInterstate" panose="02000503020000020004" pitchFamily="2" charset="0"/>
                          <a:cs typeface="Arial" panose="020B0604020202020204" pitchFamily="34" charset="0"/>
                        </a:rPr>
                        <a:t>Supervision de l'élaboration : crédit, lot international, transaction au comptant, recouvrement</a:t>
                      </a:r>
                    </a:p>
                    <a:p>
                      <a:pPr marL="447436" lvl="1" indent="-180879" algn="just" defTabSz="900494">
                        <a:lnSpc>
                          <a:spcPts val="931"/>
                        </a:lnSpc>
                        <a:buClr>
                          <a:srgbClr val="FFE600"/>
                        </a:buClr>
                        <a:buSzPct val="80000"/>
                        <a:buFont typeface="Arial" panose="020B0604020202020204" pitchFamily="34" charset="0"/>
                        <a:buChar char="•"/>
                        <a:tabLst>
                          <a:tab pos="193040" algn="l"/>
                        </a:tabLst>
                        <a:defRPr/>
                      </a:pPr>
                      <a:r>
                        <a:rPr lang="fr-FR" sz="900" dirty="0">
                          <a:solidFill>
                            <a:srgbClr val="2E2E38"/>
                          </a:solidFill>
                          <a:latin typeface="EYInterstate" panose="02000503020000020004" pitchFamily="2" charset="0"/>
                          <a:cs typeface="Arial" panose="020B0604020202020204" pitchFamily="34" charset="0"/>
                        </a:rPr>
                        <a:t>Développement et mise en œuvre de la stratégie de gestion du changement</a:t>
                      </a:r>
                    </a:p>
                    <a:p>
                      <a:pPr marL="447436" lvl="1" indent="-180879" algn="just" defTabSz="900494">
                        <a:lnSpc>
                          <a:spcPts val="931"/>
                        </a:lnSpc>
                        <a:buClr>
                          <a:srgbClr val="FFE600"/>
                        </a:buClr>
                        <a:buSzPct val="80000"/>
                        <a:buFont typeface="Arial" panose="020B0604020202020204" pitchFamily="34" charset="0"/>
                        <a:buChar char="•"/>
                        <a:tabLst>
                          <a:tab pos="193040" algn="l"/>
                        </a:tabLst>
                        <a:defRPr/>
                      </a:pPr>
                      <a:r>
                        <a:rPr lang="fr-FR" sz="900" dirty="0">
                          <a:solidFill>
                            <a:srgbClr val="2E2E38"/>
                          </a:solidFill>
                          <a:latin typeface="EYInterstate" panose="02000503020000020004" pitchFamily="2" charset="0"/>
                          <a:cs typeface="Arial" panose="020B0604020202020204" pitchFamily="34" charset="0"/>
                        </a:rPr>
                        <a:t>Participation aux sessions de formation pour la prise en main des fonctionnalités du nouveau Global Bancaire</a:t>
                      </a:r>
                    </a:p>
                    <a:p>
                      <a:pPr marL="447436" lvl="1" indent="-180879" algn="just" defTabSz="900494">
                        <a:lnSpc>
                          <a:spcPts val="931"/>
                        </a:lnSpc>
                        <a:buClr>
                          <a:srgbClr val="FFE600"/>
                        </a:buClr>
                        <a:buSzPct val="80000"/>
                        <a:buFont typeface="Arial" panose="020B0604020202020204" pitchFamily="34" charset="0"/>
                        <a:buChar char="•"/>
                        <a:tabLst>
                          <a:tab pos="193040" algn="l"/>
                        </a:tabLst>
                        <a:defRPr/>
                      </a:pPr>
                      <a:r>
                        <a:rPr lang="fr-FR" sz="900" dirty="0">
                          <a:solidFill>
                            <a:srgbClr val="2E2E38"/>
                          </a:solidFill>
                          <a:latin typeface="EYInterstate" panose="02000503020000020004" pitchFamily="2" charset="0"/>
                          <a:cs typeface="Arial" panose="020B0604020202020204" pitchFamily="34" charset="0"/>
                        </a:rPr>
                        <a:t>Mise en œuvre et suivi du plan d'action</a:t>
                      </a:r>
                    </a:p>
                    <a:p>
                      <a:pPr marL="0" marR="0" lvl="1" indent="0" algn="just" defTabSz="914400" rtl="0" eaLnBrk="1" fontAlgn="base" latinLnBrk="0" hangingPunct="1">
                        <a:lnSpc>
                          <a:spcPct val="100000"/>
                        </a:lnSpc>
                        <a:spcBef>
                          <a:spcPts val="0"/>
                        </a:spcBef>
                        <a:spcAft>
                          <a:spcPts val="300"/>
                        </a:spcAft>
                        <a:buClr>
                          <a:schemeClr val="tx1"/>
                        </a:buClr>
                        <a:buSzPct val="75000"/>
                        <a:buFont typeface="Arial" panose="020B0604020202020204" pitchFamily="34" charset="0"/>
                        <a:buNone/>
                        <a:tabLst/>
                        <a:defRPr/>
                      </a:pPr>
                      <a:endParaRPr lang="en-US" sz="950" u="sng" kern="1200" dirty="0">
                        <a:solidFill>
                          <a:schemeClr val="tx1"/>
                        </a:solidFill>
                        <a:effectLst/>
                        <a:latin typeface="EYInterstate" panose="02000503020000020004" pitchFamily="2" charset="0"/>
                        <a:ea typeface="+mn-ea"/>
                        <a:cs typeface="+mn-cs"/>
                        <a:sym typeface="+mn-ea"/>
                      </a:endParaRPr>
                    </a:p>
                    <a:p>
                      <a:pPr marL="0" marR="0" lvl="1" indent="0" algn="just" defTabSz="914400" rtl="0" eaLnBrk="1" fontAlgn="base" latinLnBrk="0" hangingPunct="1">
                        <a:lnSpc>
                          <a:spcPct val="100000"/>
                        </a:lnSpc>
                        <a:spcBef>
                          <a:spcPts val="0"/>
                        </a:spcBef>
                        <a:spcAft>
                          <a:spcPts val="300"/>
                        </a:spcAft>
                        <a:buClr>
                          <a:schemeClr val="tx1"/>
                        </a:buClr>
                        <a:buSzPct val="75000"/>
                        <a:buFont typeface="Arial" panose="020B0604020202020204" pitchFamily="34" charset="0"/>
                        <a:buNone/>
                        <a:tabLst/>
                        <a:defRPr/>
                      </a:pPr>
                      <a:r>
                        <a:rPr lang="en-US" sz="950" u="sng" kern="1200" dirty="0">
                          <a:solidFill>
                            <a:schemeClr val="tx1"/>
                          </a:solidFill>
                          <a:effectLst/>
                          <a:latin typeface="EYInterstate" panose="02000503020000020004" pitchFamily="2" charset="0"/>
                          <a:ea typeface="+mn-ea"/>
                          <a:cs typeface="+mn-cs"/>
                          <a:sym typeface="+mn-ea"/>
                        </a:rPr>
                        <a:t>BNP Paribas (Côte d’Ivoire, 2023) : RPA et Chatbots</a:t>
                      </a:r>
                    </a:p>
                    <a:p>
                      <a:pPr marL="447212" lvl="1" indent="-180789" algn="just" defTabSz="900044">
                        <a:lnSpc>
                          <a:spcPts val="931"/>
                        </a:lnSpc>
                        <a:buClr>
                          <a:srgbClr val="FFE600"/>
                        </a:buClr>
                        <a:buSzPct val="80000"/>
                        <a:buFont typeface="Arial" panose="020B0604020202020204" pitchFamily="34" charset="0"/>
                        <a:buChar char="•"/>
                        <a:tabLst>
                          <a:tab pos="192943" algn="l"/>
                        </a:tabLst>
                        <a:defRPr/>
                      </a:pPr>
                      <a:r>
                        <a:rPr lang="en-US" sz="900" dirty="0">
                          <a:solidFill>
                            <a:srgbClr val="2E2E38"/>
                          </a:solidFill>
                          <a:latin typeface="EYInterstate" panose="02000503020000020004" pitchFamily="2" charset="0"/>
                          <a:cs typeface="Arial" panose="020B0604020202020204" pitchFamily="34" charset="0"/>
                        </a:rPr>
                        <a:t>Diagnostic du </a:t>
                      </a:r>
                      <a:r>
                        <a:rPr lang="en-US" sz="900" dirty="0" err="1">
                          <a:solidFill>
                            <a:srgbClr val="2E2E38"/>
                          </a:solidFill>
                          <a:latin typeface="EYInterstate" panose="02000503020000020004" pitchFamily="2" charset="0"/>
                          <a:cs typeface="Arial" panose="020B0604020202020204" pitchFamily="34" charset="0"/>
                        </a:rPr>
                        <a:t>processus</a:t>
                      </a:r>
                      <a:endParaRPr lang="en-US" sz="900" dirty="0">
                        <a:solidFill>
                          <a:srgbClr val="2E2E38"/>
                        </a:solidFill>
                        <a:latin typeface="EYInterstate" panose="02000503020000020004" pitchFamily="2" charset="0"/>
                        <a:cs typeface="Arial" panose="020B0604020202020204" pitchFamily="34" charset="0"/>
                      </a:endParaRPr>
                    </a:p>
                    <a:p>
                      <a:pPr marL="447212" lvl="1" indent="-180789" algn="just" defTabSz="900044">
                        <a:lnSpc>
                          <a:spcPts val="931"/>
                        </a:lnSpc>
                        <a:buClr>
                          <a:srgbClr val="FFE600"/>
                        </a:buClr>
                        <a:buSzPct val="80000"/>
                        <a:buFont typeface="Arial" panose="020B0604020202020204" pitchFamily="34" charset="0"/>
                        <a:buChar char="•"/>
                        <a:tabLst>
                          <a:tab pos="192943" algn="l"/>
                        </a:tabLst>
                        <a:defRPr/>
                      </a:pPr>
                      <a:r>
                        <a:rPr lang="fr-FR" sz="900" dirty="0">
                          <a:solidFill>
                            <a:srgbClr val="2E2E38"/>
                          </a:solidFill>
                          <a:latin typeface="EYInterstate" panose="02000503020000020004" pitchFamily="2" charset="0"/>
                          <a:cs typeface="Arial" panose="020B0604020202020204" pitchFamily="34" charset="0"/>
                        </a:rPr>
                        <a:t>Identification des opérations robotisables</a:t>
                      </a:r>
                    </a:p>
                    <a:p>
                      <a:pPr marL="447212" lvl="1" indent="-180789" algn="just" defTabSz="900044">
                        <a:lnSpc>
                          <a:spcPts val="931"/>
                        </a:lnSpc>
                        <a:buClr>
                          <a:srgbClr val="FFE600"/>
                        </a:buClr>
                        <a:buSzPct val="80000"/>
                        <a:buFont typeface="Arial" panose="020B0604020202020204" pitchFamily="34" charset="0"/>
                        <a:buChar char="•"/>
                        <a:tabLst>
                          <a:tab pos="192943" algn="l"/>
                        </a:tabLst>
                        <a:defRPr/>
                      </a:pPr>
                      <a:r>
                        <a:rPr lang="fr-FR" sz="900" dirty="0">
                          <a:solidFill>
                            <a:srgbClr val="2E2E38"/>
                          </a:solidFill>
                          <a:latin typeface="EYInterstate" panose="02000503020000020004" pitchFamily="2" charset="0"/>
                          <a:cs typeface="Arial" panose="020B0604020202020204" pitchFamily="34" charset="0"/>
                        </a:rPr>
                        <a:t>Développement des POV (Proof of value) pour les robots proposés</a:t>
                      </a:r>
                    </a:p>
                    <a:p>
                      <a:pPr marL="447212" lvl="1" indent="-180789" algn="just" defTabSz="900044">
                        <a:lnSpc>
                          <a:spcPts val="931"/>
                        </a:lnSpc>
                        <a:buClr>
                          <a:srgbClr val="FFE600"/>
                        </a:buClr>
                        <a:buSzPct val="80000"/>
                        <a:buFont typeface="Arial" panose="020B0604020202020204" pitchFamily="34" charset="0"/>
                        <a:buChar char="•"/>
                        <a:tabLst>
                          <a:tab pos="192943" algn="l"/>
                        </a:tabLst>
                        <a:defRPr/>
                      </a:pPr>
                      <a:r>
                        <a:rPr lang="fr-FR" sz="900" dirty="0">
                          <a:solidFill>
                            <a:srgbClr val="2E2E38"/>
                          </a:solidFill>
                          <a:latin typeface="EYInterstate" panose="02000503020000020004" pitchFamily="2" charset="0"/>
                          <a:cs typeface="Arial" panose="020B0604020202020204" pitchFamily="34" charset="0"/>
                        </a:rPr>
                        <a:t>Rédaction des spécifications fonctionnelles des robots (User story)</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88770982"/>
                  </a:ext>
                </a:extLst>
              </a:tr>
            </a:tbl>
          </a:graphicData>
        </a:graphic>
      </p:graphicFrame>
    </p:spTree>
    <p:extLst>
      <p:ext uri="{BB962C8B-B14F-4D97-AF65-F5344CB8AC3E}">
        <p14:creationId xmlns:p14="http://schemas.microsoft.com/office/powerpoint/2010/main" val="9596278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43">
            <a:extLst>
              <a:ext uri="{FF2B5EF4-FFF2-40B4-BE49-F238E27FC236}">
                <a16:creationId xmlns:a16="http://schemas.microsoft.com/office/drawing/2014/main" id="{B764D311-D18B-F5CA-B615-DEF552CF8BE4}"/>
              </a:ext>
            </a:extLst>
          </p:cNvPr>
          <p:cNvGraphicFramePr>
            <a:graphicFrameLocks noGrp="1"/>
          </p:cNvGraphicFramePr>
          <p:nvPr>
            <p:extLst>
              <p:ext uri="{D42A27DB-BD31-4B8C-83A1-F6EECF244321}">
                <p14:modId xmlns:p14="http://schemas.microsoft.com/office/powerpoint/2010/main" val="2316529681"/>
              </p:ext>
            </p:extLst>
          </p:nvPr>
        </p:nvGraphicFramePr>
        <p:xfrm>
          <a:off x="566736" y="708460"/>
          <a:ext cx="5759449" cy="7728268"/>
        </p:xfrm>
        <a:graphic>
          <a:graphicData uri="http://schemas.openxmlformats.org/drawingml/2006/table">
            <a:tbl>
              <a:tblPr firstRow="1" firstCol="1" bandRow="1" bandCol="1"/>
              <a:tblGrid>
                <a:gridCol w="512764">
                  <a:extLst>
                    <a:ext uri="{9D8B030D-6E8A-4147-A177-3AD203B41FA5}">
                      <a16:colId xmlns:a16="http://schemas.microsoft.com/office/drawing/2014/main" val="3818805818"/>
                    </a:ext>
                  </a:extLst>
                </a:gridCol>
                <a:gridCol w="812800">
                  <a:extLst>
                    <a:ext uri="{9D8B030D-6E8A-4147-A177-3AD203B41FA5}">
                      <a16:colId xmlns:a16="http://schemas.microsoft.com/office/drawing/2014/main" val="1154945732"/>
                    </a:ext>
                  </a:extLst>
                </a:gridCol>
                <a:gridCol w="457200">
                  <a:extLst>
                    <a:ext uri="{9D8B030D-6E8A-4147-A177-3AD203B41FA5}">
                      <a16:colId xmlns:a16="http://schemas.microsoft.com/office/drawing/2014/main" val="1221877252"/>
                    </a:ext>
                  </a:extLst>
                </a:gridCol>
                <a:gridCol w="3976685">
                  <a:extLst>
                    <a:ext uri="{9D8B030D-6E8A-4147-A177-3AD203B41FA5}">
                      <a16:colId xmlns:a16="http://schemas.microsoft.com/office/drawing/2014/main" val="625997630"/>
                    </a:ext>
                  </a:extLst>
                </a:gridCol>
              </a:tblGrid>
              <a:tr h="253469">
                <a:tc>
                  <a:txBody>
                    <a:bodyPr/>
                    <a:lstStyle>
                      <a:lvl1pPr marL="0" algn="l" defTabSz="1320647" rtl="0" eaLnBrk="1" latinLnBrk="0" hangingPunct="1">
                        <a:defRPr sz="2600" kern="1200">
                          <a:solidFill>
                            <a:schemeClr val="tx1"/>
                          </a:solidFill>
                          <a:latin typeface="Calibri" panose="020F0502020204030204"/>
                        </a:defRPr>
                      </a:lvl1pPr>
                      <a:lvl2pPr marL="660324" algn="l" defTabSz="1320647" rtl="0" eaLnBrk="1" latinLnBrk="0" hangingPunct="1">
                        <a:defRPr sz="2600" kern="1200">
                          <a:solidFill>
                            <a:schemeClr val="tx1"/>
                          </a:solidFill>
                          <a:latin typeface="Calibri" panose="020F0502020204030204"/>
                        </a:defRPr>
                      </a:lvl2pPr>
                      <a:lvl3pPr marL="1320647" algn="l" defTabSz="1320647" rtl="0" eaLnBrk="1" latinLnBrk="0" hangingPunct="1">
                        <a:defRPr sz="2600" kern="1200">
                          <a:solidFill>
                            <a:schemeClr val="tx1"/>
                          </a:solidFill>
                          <a:latin typeface="Calibri" panose="020F0502020204030204"/>
                        </a:defRPr>
                      </a:lvl3pPr>
                      <a:lvl4pPr marL="1980973" algn="l" defTabSz="1320647" rtl="0" eaLnBrk="1" latinLnBrk="0" hangingPunct="1">
                        <a:defRPr sz="2600" kern="1200">
                          <a:solidFill>
                            <a:schemeClr val="tx1"/>
                          </a:solidFill>
                          <a:latin typeface="Calibri" panose="020F0502020204030204"/>
                        </a:defRPr>
                      </a:lvl4pPr>
                      <a:lvl5pPr marL="2641298" algn="l" defTabSz="1320647" rtl="0" eaLnBrk="1" latinLnBrk="0" hangingPunct="1">
                        <a:defRPr sz="2600" kern="1200">
                          <a:solidFill>
                            <a:schemeClr val="tx1"/>
                          </a:solidFill>
                          <a:latin typeface="Calibri" panose="020F0502020204030204"/>
                        </a:defRPr>
                      </a:lvl5pPr>
                      <a:lvl6pPr marL="3301621" algn="l" defTabSz="1320647" rtl="0" eaLnBrk="1" latinLnBrk="0" hangingPunct="1">
                        <a:defRPr sz="2600" kern="1200">
                          <a:solidFill>
                            <a:schemeClr val="tx1"/>
                          </a:solidFill>
                          <a:latin typeface="Calibri" panose="020F0502020204030204"/>
                        </a:defRPr>
                      </a:lvl6pPr>
                      <a:lvl7pPr marL="3961946" algn="l" defTabSz="1320647" rtl="0" eaLnBrk="1" latinLnBrk="0" hangingPunct="1">
                        <a:defRPr sz="2600" kern="1200">
                          <a:solidFill>
                            <a:schemeClr val="tx1"/>
                          </a:solidFill>
                          <a:latin typeface="Calibri" panose="020F0502020204030204"/>
                        </a:defRPr>
                      </a:lvl7pPr>
                      <a:lvl8pPr marL="4622270" algn="l" defTabSz="1320647" rtl="0" eaLnBrk="1" latinLnBrk="0" hangingPunct="1">
                        <a:defRPr sz="2600" kern="1200">
                          <a:solidFill>
                            <a:schemeClr val="tx1"/>
                          </a:solidFill>
                          <a:latin typeface="Calibri" panose="020F0502020204030204"/>
                        </a:defRPr>
                      </a:lvl8pPr>
                      <a:lvl9pPr marL="5282594" algn="l" defTabSz="1320647" rtl="0" eaLnBrk="1" latinLnBrk="0" hangingPunct="1">
                        <a:defRPr sz="2600" kern="1200">
                          <a:solidFill>
                            <a:schemeClr val="tx1"/>
                          </a:solidFill>
                          <a:latin typeface="Calibri" panose="020F0502020204030204"/>
                        </a:defRPr>
                      </a:lvl9pPr>
                    </a:lstStyle>
                    <a:p>
                      <a:pPr algn="ctr" hangingPunct="0">
                        <a:lnSpc>
                          <a:spcPts val="1200"/>
                        </a:lnSpc>
                        <a:spcAft>
                          <a:spcPts val="0"/>
                        </a:spcAft>
                      </a:pPr>
                      <a:r>
                        <a:rPr lang="fr-FR" sz="1000" b="1" kern="600" noProof="0" dirty="0">
                          <a:effectLst/>
                          <a:latin typeface="EYInterstate" panose="02000503020000020004" pitchFamily="2" charset="0"/>
                          <a:ea typeface="Calibri" panose="020F0502020204030204" pitchFamily="34" charset="0"/>
                          <a:cs typeface="Arial" panose="020B0604020202020204" pitchFamily="34" charset="0"/>
                        </a:rPr>
                        <a:t>Période</a:t>
                      </a:r>
                      <a:endParaRPr lang="fr-FR" sz="1000" kern="600" noProof="0" dirty="0">
                        <a:solidFill>
                          <a:schemeClr val="tx1"/>
                        </a:solidFill>
                        <a:effectLst/>
                        <a:latin typeface="EYInterstate" panose="02000503020000020004" pitchFamily="2" charset="0"/>
                        <a:ea typeface="Times New Roman" panose="02020603050405020304" pitchFamily="18" charset="0"/>
                        <a:cs typeface="Times New Roman" panose="02020603050405020304" pitchFamily="18" charset="0"/>
                      </a:endParaRPr>
                    </a:p>
                  </a:txBody>
                  <a:tcPr marL="15134" marR="151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320647" rtl="0" eaLnBrk="1" latinLnBrk="0" hangingPunct="1">
                        <a:defRPr sz="2600" kern="1200">
                          <a:solidFill>
                            <a:schemeClr val="tx1"/>
                          </a:solidFill>
                          <a:latin typeface="Calibri" panose="020F0502020204030204"/>
                        </a:defRPr>
                      </a:lvl1pPr>
                      <a:lvl2pPr marL="660324" algn="l" defTabSz="1320647" rtl="0" eaLnBrk="1" latinLnBrk="0" hangingPunct="1">
                        <a:defRPr sz="2600" kern="1200">
                          <a:solidFill>
                            <a:schemeClr val="tx1"/>
                          </a:solidFill>
                          <a:latin typeface="Calibri" panose="020F0502020204030204"/>
                        </a:defRPr>
                      </a:lvl2pPr>
                      <a:lvl3pPr marL="1320647" algn="l" defTabSz="1320647" rtl="0" eaLnBrk="1" latinLnBrk="0" hangingPunct="1">
                        <a:defRPr sz="2600" kern="1200">
                          <a:solidFill>
                            <a:schemeClr val="tx1"/>
                          </a:solidFill>
                          <a:latin typeface="Calibri" panose="020F0502020204030204"/>
                        </a:defRPr>
                      </a:lvl3pPr>
                      <a:lvl4pPr marL="1980973" algn="l" defTabSz="1320647" rtl="0" eaLnBrk="1" latinLnBrk="0" hangingPunct="1">
                        <a:defRPr sz="2600" kern="1200">
                          <a:solidFill>
                            <a:schemeClr val="tx1"/>
                          </a:solidFill>
                          <a:latin typeface="Calibri" panose="020F0502020204030204"/>
                        </a:defRPr>
                      </a:lvl4pPr>
                      <a:lvl5pPr marL="2641298" algn="l" defTabSz="1320647" rtl="0" eaLnBrk="1" latinLnBrk="0" hangingPunct="1">
                        <a:defRPr sz="2600" kern="1200">
                          <a:solidFill>
                            <a:schemeClr val="tx1"/>
                          </a:solidFill>
                          <a:latin typeface="Calibri" panose="020F0502020204030204"/>
                        </a:defRPr>
                      </a:lvl5pPr>
                      <a:lvl6pPr marL="3301621" algn="l" defTabSz="1320647" rtl="0" eaLnBrk="1" latinLnBrk="0" hangingPunct="1">
                        <a:defRPr sz="2600" kern="1200">
                          <a:solidFill>
                            <a:schemeClr val="tx1"/>
                          </a:solidFill>
                          <a:latin typeface="Calibri" panose="020F0502020204030204"/>
                        </a:defRPr>
                      </a:lvl6pPr>
                      <a:lvl7pPr marL="3961946" algn="l" defTabSz="1320647" rtl="0" eaLnBrk="1" latinLnBrk="0" hangingPunct="1">
                        <a:defRPr sz="2600" kern="1200">
                          <a:solidFill>
                            <a:schemeClr val="tx1"/>
                          </a:solidFill>
                          <a:latin typeface="Calibri" panose="020F0502020204030204"/>
                        </a:defRPr>
                      </a:lvl7pPr>
                      <a:lvl8pPr marL="4622270" algn="l" defTabSz="1320647" rtl="0" eaLnBrk="1" latinLnBrk="0" hangingPunct="1">
                        <a:defRPr sz="2600" kern="1200">
                          <a:solidFill>
                            <a:schemeClr val="tx1"/>
                          </a:solidFill>
                          <a:latin typeface="Calibri" panose="020F0502020204030204"/>
                        </a:defRPr>
                      </a:lvl8pPr>
                      <a:lvl9pPr marL="5282594" algn="l" defTabSz="1320647" rtl="0" eaLnBrk="1" latinLnBrk="0" hangingPunct="1">
                        <a:defRPr sz="2600" kern="1200">
                          <a:solidFill>
                            <a:schemeClr val="tx1"/>
                          </a:solidFill>
                          <a:latin typeface="Calibri" panose="020F0502020204030204"/>
                        </a:defRPr>
                      </a:lvl9pPr>
                    </a:lstStyle>
                    <a:p>
                      <a:pPr algn="ctr" hangingPunct="0">
                        <a:lnSpc>
                          <a:spcPts val="1200"/>
                        </a:lnSpc>
                        <a:spcAft>
                          <a:spcPts val="0"/>
                        </a:spcAft>
                      </a:pPr>
                      <a:r>
                        <a:rPr lang="en-GB" sz="1000" b="1" kern="600" dirty="0">
                          <a:effectLst/>
                          <a:latin typeface="EYInterstate" panose="02000503020000020004" pitchFamily="2" charset="0"/>
                          <a:ea typeface="Calibri" panose="020F0502020204030204" pitchFamily="34" charset="0"/>
                          <a:cs typeface="Arial" panose="020B0604020202020204" pitchFamily="34" charset="0"/>
                        </a:rPr>
                        <a:t>Organisation et titre</a:t>
                      </a:r>
                      <a:endParaRPr lang="fr-FR" sz="1000" kern="600" dirty="0">
                        <a:solidFill>
                          <a:schemeClr val="tx1"/>
                        </a:solidFill>
                        <a:effectLst/>
                        <a:latin typeface="EYInterstate" panose="02000503020000020004" pitchFamily="2" charset="0"/>
                        <a:ea typeface="Times New Roman" panose="02020603050405020304" pitchFamily="18" charset="0"/>
                        <a:cs typeface="Times New Roman" panose="02020603050405020304" pitchFamily="18" charset="0"/>
                      </a:endParaRPr>
                    </a:p>
                  </a:txBody>
                  <a:tcPr marL="15134" marR="151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320647" rtl="0" eaLnBrk="1" latinLnBrk="0" hangingPunct="1">
                        <a:defRPr sz="2600" kern="1200">
                          <a:solidFill>
                            <a:schemeClr val="tx1"/>
                          </a:solidFill>
                          <a:latin typeface="Calibri" panose="020F0502020204030204"/>
                        </a:defRPr>
                      </a:lvl1pPr>
                      <a:lvl2pPr marL="660324" algn="l" defTabSz="1320647" rtl="0" eaLnBrk="1" latinLnBrk="0" hangingPunct="1">
                        <a:defRPr sz="2600" kern="1200">
                          <a:solidFill>
                            <a:schemeClr val="tx1"/>
                          </a:solidFill>
                          <a:latin typeface="Calibri" panose="020F0502020204030204"/>
                        </a:defRPr>
                      </a:lvl2pPr>
                      <a:lvl3pPr marL="1320647" algn="l" defTabSz="1320647" rtl="0" eaLnBrk="1" latinLnBrk="0" hangingPunct="1">
                        <a:defRPr sz="2600" kern="1200">
                          <a:solidFill>
                            <a:schemeClr val="tx1"/>
                          </a:solidFill>
                          <a:latin typeface="Calibri" panose="020F0502020204030204"/>
                        </a:defRPr>
                      </a:lvl3pPr>
                      <a:lvl4pPr marL="1980973" algn="l" defTabSz="1320647" rtl="0" eaLnBrk="1" latinLnBrk="0" hangingPunct="1">
                        <a:defRPr sz="2600" kern="1200">
                          <a:solidFill>
                            <a:schemeClr val="tx1"/>
                          </a:solidFill>
                          <a:latin typeface="Calibri" panose="020F0502020204030204"/>
                        </a:defRPr>
                      </a:lvl4pPr>
                      <a:lvl5pPr marL="2641298" algn="l" defTabSz="1320647" rtl="0" eaLnBrk="1" latinLnBrk="0" hangingPunct="1">
                        <a:defRPr sz="2600" kern="1200">
                          <a:solidFill>
                            <a:schemeClr val="tx1"/>
                          </a:solidFill>
                          <a:latin typeface="Calibri" panose="020F0502020204030204"/>
                        </a:defRPr>
                      </a:lvl5pPr>
                      <a:lvl6pPr marL="3301621" algn="l" defTabSz="1320647" rtl="0" eaLnBrk="1" latinLnBrk="0" hangingPunct="1">
                        <a:defRPr sz="2600" kern="1200">
                          <a:solidFill>
                            <a:schemeClr val="tx1"/>
                          </a:solidFill>
                          <a:latin typeface="Calibri" panose="020F0502020204030204"/>
                        </a:defRPr>
                      </a:lvl6pPr>
                      <a:lvl7pPr marL="3961946" algn="l" defTabSz="1320647" rtl="0" eaLnBrk="1" latinLnBrk="0" hangingPunct="1">
                        <a:defRPr sz="2600" kern="1200">
                          <a:solidFill>
                            <a:schemeClr val="tx1"/>
                          </a:solidFill>
                          <a:latin typeface="Calibri" panose="020F0502020204030204"/>
                        </a:defRPr>
                      </a:lvl7pPr>
                      <a:lvl8pPr marL="4622270" algn="l" defTabSz="1320647" rtl="0" eaLnBrk="1" latinLnBrk="0" hangingPunct="1">
                        <a:defRPr sz="2600" kern="1200">
                          <a:solidFill>
                            <a:schemeClr val="tx1"/>
                          </a:solidFill>
                          <a:latin typeface="Calibri" panose="020F0502020204030204"/>
                        </a:defRPr>
                      </a:lvl8pPr>
                      <a:lvl9pPr marL="5282594" algn="l" defTabSz="1320647" rtl="0" eaLnBrk="1" latinLnBrk="0" hangingPunct="1">
                        <a:defRPr sz="2600" kern="1200">
                          <a:solidFill>
                            <a:schemeClr val="tx1"/>
                          </a:solidFill>
                          <a:latin typeface="Calibri" panose="020F0502020204030204"/>
                        </a:defRPr>
                      </a:lvl9pPr>
                    </a:lstStyle>
                    <a:p>
                      <a:pPr algn="ctr" hangingPunct="0">
                        <a:lnSpc>
                          <a:spcPts val="1200"/>
                        </a:lnSpc>
                        <a:spcAft>
                          <a:spcPts val="0"/>
                        </a:spcAft>
                      </a:pPr>
                      <a:r>
                        <a:rPr lang="en-GB" sz="1000" b="1" kern="600" dirty="0">
                          <a:solidFill>
                            <a:schemeClr val="tx1"/>
                          </a:solidFill>
                          <a:effectLst/>
                          <a:latin typeface="EYInterstate" panose="02000503020000020004" pitchFamily="2" charset="0"/>
                          <a:ea typeface="Calibri" panose="020F0502020204030204" pitchFamily="34" charset="0"/>
                          <a:cs typeface="Arial" panose="020B0604020202020204" pitchFamily="34" charset="0"/>
                        </a:rPr>
                        <a:t>Pays</a:t>
                      </a:r>
                      <a:endParaRPr lang="fr-FR" sz="1000" kern="600" dirty="0">
                        <a:solidFill>
                          <a:schemeClr val="tx1"/>
                        </a:solidFill>
                        <a:effectLst/>
                        <a:latin typeface="EYInterstate" panose="02000503020000020004" pitchFamily="2" charset="0"/>
                        <a:ea typeface="Times New Roman" panose="02020603050405020304" pitchFamily="18" charset="0"/>
                        <a:cs typeface="Times New Roman" panose="02020603050405020304" pitchFamily="18" charset="0"/>
                      </a:endParaRPr>
                    </a:p>
                  </a:txBody>
                  <a:tcPr marL="15134" marR="151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320647" rtl="0" eaLnBrk="1" latinLnBrk="0" hangingPunct="1">
                        <a:defRPr sz="2600" kern="1200">
                          <a:solidFill>
                            <a:schemeClr val="tx1"/>
                          </a:solidFill>
                          <a:latin typeface="Calibri" panose="020F0502020204030204"/>
                        </a:defRPr>
                      </a:lvl1pPr>
                      <a:lvl2pPr marL="660324" algn="l" defTabSz="1320647" rtl="0" eaLnBrk="1" latinLnBrk="0" hangingPunct="1">
                        <a:defRPr sz="2600" kern="1200">
                          <a:solidFill>
                            <a:schemeClr val="tx1"/>
                          </a:solidFill>
                          <a:latin typeface="Calibri" panose="020F0502020204030204"/>
                        </a:defRPr>
                      </a:lvl2pPr>
                      <a:lvl3pPr marL="1320647" algn="l" defTabSz="1320647" rtl="0" eaLnBrk="1" latinLnBrk="0" hangingPunct="1">
                        <a:defRPr sz="2600" kern="1200">
                          <a:solidFill>
                            <a:schemeClr val="tx1"/>
                          </a:solidFill>
                          <a:latin typeface="Calibri" panose="020F0502020204030204"/>
                        </a:defRPr>
                      </a:lvl3pPr>
                      <a:lvl4pPr marL="1980973" algn="l" defTabSz="1320647" rtl="0" eaLnBrk="1" latinLnBrk="0" hangingPunct="1">
                        <a:defRPr sz="2600" kern="1200">
                          <a:solidFill>
                            <a:schemeClr val="tx1"/>
                          </a:solidFill>
                          <a:latin typeface="Calibri" panose="020F0502020204030204"/>
                        </a:defRPr>
                      </a:lvl4pPr>
                      <a:lvl5pPr marL="2641298" algn="l" defTabSz="1320647" rtl="0" eaLnBrk="1" latinLnBrk="0" hangingPunct="1">
                        <a:defRPr sz="2600" kern="1200">
                          <a:solidFill>
                            <a:schemeClr val="tx1"/>
                          </a:solidFill>
                          <a:latin typeface="Calibri" panose="020F0502020204030204"/>
                        </a:defRPr>
                      </a:lvl5pPr>
                      <a:lvl6pPr marL="3301621" algn="l" defTabSz="1320647" rtl="0" eaLnBrk="1" latinLnBrk="0" hangingPunct="1">
                        <a:defRPr sz="2600" kern="1200">
                          <a:solidFill>
                            <a:schemeClr val="tx1"/>
                          </a:solidFill>
                          <a:latin typeface="Calibri" panose="020F0502020204030204"/>
                        </a:defRPr>
                      </a:lvl6pPr>
                      <a:lvl7pPr marL="3961946" algn="l" defTabSz="1320647" rtl="0" eaLnBrk="1" latinLnBrk="0" hangingPunct="1">
                        <a:defRPr sz="2600" kern="1200">
                          <a:solidFill>
                            <a:schemeClr val="tx1"/>
                          </a:solidFill>
                          <a:latin typeface="Calibri" panose="020F0502020204030204"/>
                        </a:defRPr>
                      </a:lvl7pPr>
                      <a:lvl8pPr marL="4622270" algn="l" defTabSz="1320647" rtl="0" eaLnBrk="1" latinLnBrk="0" hangingPunct="1">
                        <a:defRPr sz="2600" kern="1200">
                          <a:solidFill>
                            <a:schemeClr val="tx1"/>
                          </a:solidFill>
                          <a:latin typeface="Calibri" panose="020F0502020204030204"/>
                        </a:defRPr>
                      </a:lvl8pPr>
                      <a:lvl9pPr marL="5282594" algn="l" defTabSz="1320647" rtl="0" eaLnBrk="1" latinLnBrk="0" hangingPunct="1">
                        <a:defRPr sz="2600" kern="1200">
                          <a:solidFill>
                            <a:schemeClr val="tx1"/>
                          </a:solidFill>
                          <a:latin typeface="Calibri" panose="020F0502020204030204"/>
                        </a:defRPr>
                      </a:lvl9pPr>
                    </a:lstStyle>
                    <a:p>
                      <a:pPr algn="ctr" hangingPunct="0">
                        <a:lnSpc>
                          <a:spcPts val="1200"/>
                        </a:lnSpc>
                        <a:spcAft>
                          <a:spcPts val="0"/>
                        </a:spcAft>
                      </a:pPr>
                      <a:r>
                        <a:rPr lang="fr-FR" sz="1000" b="1" kern="1200" dirty="0">
                          <a:solidFill>
                            <a:schemeClr val="tx1"/>
                          </a:solidFill>
                          <a:effectLst/>
                          <a:latin typeface="EYInterstate" panose="02000503020000020004" pitchFamily="2" charset="0"/>
                          <a:ea typeface="+mn-ea"/>
                          <a:cs typeface="+mn-cs"/>
                        </a:rPr>
                        <a:t>Résumé des activités réalisées en rapport avec la mission</a:t>
                      </a:r>
                      <a:endParaRPr lang="fr-FR" sz="1000" kern="600" dirty="0">
                        <a:solidFill>
                          <a:schemeClr val="tx1"/>
                        </a:solidFill>
                        <a:effectLst/>
                        <a:latin typeface="EYInterstate" panose="02000503020000020004" pitchFamily="2" charset="0"/>
                        <a:ea typeface="Times New Roman" panose="02020603050405020304" pitchFamily="18" charset="0"/>
                        <a:cs typeface="Times New Roman" panose="02020603050405020304" pitchFamily="18" charset="0"/>
                      </a:endParaRPr>
                    </a:p>
                  </a:txBody>
                  <a:tcPr marL="15134" marR="151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44326363"/>
                  </a:ext>
                </a:extLst>
              </a:tr>
              <a:tr h="3154004">
                <a:tc>
                  <a:txBody>
                    <a:bodyPr/>
                    <a:lstStyle>
                      <a:lvl1pPr marL="0" algn="l" defTabSz="1320647" rtl="0" eaLnBrk="1" latinLnBrk="0" hangingPunct="1">
                        <a:defRPr sz="2600" kern="1200">
                          <a:solidFill>
                            <a:schemeClr val="tx1"/>
                          </a:solidFill>
                          <a:latin typeface="Calibri" panose="020F0502020204030204"/>
                        </a:defRPr>
                      </a:lvl1pPr>
                      <a:lvl2pPr marL="660324" algn="l" defTabSz="1320647" rtl="0" eaLnBrk="1" latinLnBrk="0" hangingPunct="1">
                        <a:defRPr sz="2600" kern="1200">
                          <a:solidFill>
                            <a:schemeClr val="tx1"/>
                          </a:solidFill>
                          <a:latin typeface="Calibri" panose="020F0502020204030204"/>
                        </a:defRPr>
                      </a:lvl2pPr>
                      <a:lvl3pPr marL="1320647" algn="l" defTabSz="1320647" rtl="0" eaLnBrk="1" latinLnBrk="0" hangingPunct="1">
                        <a:defRPr sz="2600" kern="1200">
                          <a:solidFill>
                            <a:schemeClr val="tx1"/>
                          </a:solidFill>
                          <a:latin typeface="Calibri" panose="020F0502020204030204"/>
                        </a:defRPr>
                      </a:lvl3pPr>
                      <a:lvl4pPr marL="1980973" algn="l" defTabSz="1320647" rtl="0" eaLnBrk="1" latinLnBrk="0" hangingPunct="1">
                        <a:defRPr sz="2600" kern="1200">
                          <a:solidFill>
                            <a:schemeClr val="tx1"/>
                          </a:solidFill>
                          <a:latin typeface="Calibri" panose="020F0502020204030204"/>
                        </a:defRPr>
                      </a:lvl4pPr>
                      <a:lvl5pPr marL="2641298" algn="l" defTabSz="1320647" rtl="0" eaLnBrk="1" latinLnBrk="0" hangingPunct="1">
                        <a:defRPr sz="2600" kern="1200">
                          <a:solidFill>
                            <a:schemeClr val="tx1"/>
                          </a:solidFill>
                          <a:latin typeface="Calibri" panose="020F0502020204030204"/>
                        </a:defRPr>
                      </a:lvl5pPr>
                      <a:lvl6pPr marL="3301621" algn="l" defTabSz="1320647" rtl="0" eaLnBrk="1" latinLnBrk="0" hangingPunct="1">
                        <a:defRPr sz="2600" kern="1200">
                          <a:solidFill>
                            <a:schemeClr val="tx1"/>
                          </a:solidFill>
                          <a:latin typeface="Calibri" panose="020F0502020204030204"/>
                        </a:defRPr>
                      </a:lvl6pPr>
                      <a:lvl7pPr marL="3961946" algn="l" defTabSz="1320647" rtl="0" eaLnBrk="1" latinLnBrk="0" hangingPunct="1">
                        <a:defRPr sz="2600" kern="1200">
                          <a:solidFill>
                            <a:schemeClr val="tx1"/>
                          </a:solidFill>
                          <a:latin typeface="Calibri" panose="020F0502020204030204"/>
                        </a:defRPr>
                      </a:lvl7pPr>
                      <a:lvl8pPr marL="4622270" algn="l" defTabSz="1320647" rtl="0" eaLnBrk="1" latinLnBrk="0" hangingPunct="1">
                        <a:defRPr sz="2600" kern="1200">
                          <a:solidFill>
                            <a:schemeClr val="tx1"/>
                          </a:solidFill>
                          <a:latin typeface="Calibri" panose="020F0502020204030204"/>
                        </a:defRPr>
                      </a:lvl8pPr>
                      <a:lvl9pPr marL="5282594" algn="l" defTabSz="1320647" rtl="0" eaLnBrk="1" latinLnBrk="0" hangingPunct="1">
                        <a:defRPr sz="2600" kern="1200">
                          <a:solidFill>
                            <a:schemeClr val="tx1"/>
                          </a:solidFill>
                          <a:latin typeface="Calibri" panose="020F0502020204030204"/>
                        </a:defRPr>
                      </a:lvl9pPr>
                    </a:lstStyle>
                    <a:p>
                      <a:pPr marL="0" marR="0" lvl="1" indent="0" algn="ctr" defTabSz="685800" rtl="0" eaLnBrk="1" fontAlgn="base" latinLnBrk="0" hangingPunct="0">
                        <a:lnSpc>
                          <a:spcPts val="1200"/>
                        </a:lnSpc>
                        <a:spcBef>
                          <a:spcPts val="0"/>
                        </a:spcBef>
                        <a:spcAft>
                          <a:spcPts val="0"/>
                        </a:spcAft>
                        <a:buClr>
                          <a:schemeClr val="tx1"/>
                        </a:buClr>
                        <a:buSzPct val="75000"/>
                        <a:buFont typeface="EYInterstate Light" panose="02000506000000020004" pitchFamily="2" charset="0"/>
                        <a:buNone/>
                        <a:tabLst/>
                        <a:defRPr/>
                      </a:pPr>
                      <a:endParaRPr lang="en-US" sz="900" b="1" kern="600" noProof="0" dirty="0">
                        <a:solidFill>
                          <a:schemeClr val="tx1"/>
                        </a:solidFill>
                        <a:effectLst/>
                        <a:latin typeface="EYInterstate" panose="02000503020000020004" pitchFamily="2" charset="0"/>
                        <a:ea typeface="+mn-ea"/>
                        <a:cs typeface="Arial" panose="020B0604020202020204" pitchFamily="34" charset="0"/>
                      </a:endParaRPr>
                    </a:p>
                    <a:p>
                      <a:pPr marL="0" marR="0" lvl="1" indent="0" algn="ctr" defTabSz="685800" rtl="0" eaLnBrk="1" fontAlgn="base" latinLnBrk="0" hangingPunct="0">
                        <a:lnSpc>
                          <a:spcPts val="1200"/>
                        </a:lnSpc>
                        <a:spcBef>
                          <a:spcPts val="0"/>
                        </a:spcBef>
                        <a:spcAft>
                          <a:spcPts val="0"/>
                        </a:spcAft>
                        <a:buClr>
                          <a:schemeClr val="tx1"/>
                        </a:buClr>
                        <a:buSzPct val="75000"/>
                        <a:buFont typeface="EYInterstate Light" panose="02000506000000020004" pitchFamily="2" charset="0"/>
                        <a:buNone/>
                        <a:tabLst/>
                        <a:defRPr/>
                      </a:pPr>
                      <a:endParaRPr lang="en-US" sz="900" b="1" kern="600" noProof="0" dirty="0">
                        <a:solidFill>
                          <a:schemeClr val="tx1"/>
                        </a:solidFill>
                        <a:effectLst/>
                        <a:latin typeface="EYInterstate" panose="02000503020000020004" pitchFamily="2" charset="0"/>
                        <a:ea typeface="+mn-ea"/>
                        <a:cs typeface="Arial" panose="020B0604020202020204" pitchFamily="34" charset="0"/>
                      </a:endParaRPr>
                    </a:p>
                    <a:p>
                      <a:pPr marL="0" marR="0" lvl="1" indent="0" algn="ctr" defTabSz="685800" rtl="0" eaLnBrk="1" fontAlgn="base" latinLnBrk="0" hangingPunct="0">
                        <a:lnSpc>
                          <a:spcPts val="1200"/>
                        </a:lnSpc>
                        <a:spcBef>
                          <a:spcPts val="0"/>
                        </a:spcBef>
                        <a:spcAft>
                          <a:spcPts val="0"/>
                        </a:spcAft>
                        <a:buClr>
                          <a:schemeClr val="tx1"/>
                        </a:buClr>
                        <a:buSzPct val="75000"/>
                        <a:buFont typeface="EYInterstate Light" panose="02000506000000020004" pitchFamily="2" charset="0"/>
                        <a:buNone/>
                        <a:tabLst/>
                        <a:defRPr/>
                      </a:pPr>
                      <a:endParaRPr lang="en-US" sz="900" b="1" kern="600" noProof="0" dirty="0">
                        <a:solidFill>
                          <a:schemeClr val="tx1"/>
                        </a:solidFill>
                        <a:effectLst/>
                        <a:latin typeface="EYInterstate" panose="02000503020000020004" pitchFamily="2" charset="0"/>
                        <a:ea typeface="+mn-ea"/>
                        <a:cs typeface="Arial" panose="020B0604020202020204" pitchFamily="34" charset="0"/>
                      </a:endParaRPr>
                    </a:p>
                    <a:p>
                      <a:pPr marL="0" marR="0" lvl="1" indent="0" algn="ctr" defTabSz="685800" rtl="0" eaLnBrk="1" fontAlgn="base" latinLnBrk="0" hangingPunct="0">
                        <a:lnSpc>
                          <a:spcPts val="1200"/>
                        </a:lnSpc>
                        <a:spcBef>
                          <a:spcPts val="0"/>
                        </a:spcBef>
                        <a:spcAft>
                          <a:spcPts val="0"/>
                        </a:spcAft>
                        <a:buClr>
                          <a:schemeClr val="tx1"/>
                        </a:buClr>
                        <a:buSzPct val="75000"/>
                        <a:buFont typeface="EYInterstate Light" panose="02000506000000020004" pitchFamily="2" charset="0"/>
                        <a:buNone/>
                        <a:tabLst/>
                        <a:defRPr/>
                      </a:pPr>
                      <a:endParaRPr lang="en-US" sz="900" b="1" kern="600" noProof="0" dirty="0">
                        <a:solidFill>
                          <a:schemeClr val="tx1"/>
                        </a:solidFill>
                        <a:effectLst/>
                        <a:latin typeface="EYInterstate" panose="02000503020000020004" pitchFamily="2" charset="0"/>
                        <a:ea typeface="+mn-ea"/>
                        <a:cs typeface="Arial" panose="020B0604020202020204" pitchFamily="34" charset="0"/>
                      </a:endParaRPr>
                    </a:p>
                    <a:p>
                      <a:pPr marL="0" marR="0" lvl="1" indent="0" algn="ctr" defTabSz="685800" rtl="0" eaLnBrk="1" fontAlgn="base" latinLnBrk="0" hangingPunct="0">
                        <a:lnSpc>
                          <a:spcPts val="1200"/>
                        </a:lnSpc>
                        <a:spcBef>
                          <a:spcPts val="0"/>
                        </a:spcBef>
                        <a:spcAft>
                          <a:spcPts val="0"/>
                        </a:spcAft>
                        <a:buClr>
                          <a:schemeClr val="tx1"/>
                        </a:buClr>
                        <a:buSzPct val="75000"/>
                        <a:buFont typeface="EYInterstate Light" panose="02000506000000020004" pitchFamily="2" charset="0"/>
                        <a:buNone/>
                        <a:tabLst/>
                        <a:defRPr/>
                      </a:pPr>
                      <a:endParaRPr lang="en-US" sz="900" b="1" kern="600" noProof="0" dirty="0">
                        <a:solidFill>
                          <a:schemeClr val="tx1"/>
                        </a:solidFill>
                        <a:effectLst/>
                        <a:latin typeface="EYInterstate" panose="02000503020000020004" pitchFamily="2" charset="0"/>
                        <a:ea typeface="+mn-ea"/>
                        <a:cs typeface="Arial" panose="020B0604020202020204" pitchFamily="34" charset="0"/>
                      </a:endParaRPr>
                    </a:p>
                    <a:p>
                      <a:pPr marL="0" marR="0" lvl="1" indent="0" algn="ctr" defTabSz="685800" rtl="0" eaLnBrk="1" fontAlgn="base" latinLnBrk="0" hangingPunct="0">
                        <a:lnSpc>
                          <a:spcPts val="1200"/>
                        </a:lnSpc>
                        <a:spcBef>
                          <a:spcPts val="0"/>
                        </a:spcBef>
                        <a:spcAft>
                          <a:spcPts val="0"/>
                        </a:spcAft>
                        <a:buClr>
                          <a:schemeClr val="tx1"/>
                        </a:buClr>
                        <a:buSzPct val="75000"/>
                        <a:buFont typeface="EYInterstate Light" panose="02000506000000020004" pitchFamily="2" charset="0"/>
                        <a:buNone/>
                        <a:tabLst/>
                        <a:defRPr/>
                      </a:pPr>
                      <a:endParaRPr lang="en-US" sz="900" b="1" kern="600" noProof="0" dirty="0">
                        <a:solidFill>
                          <a:schemeClr val="tx1"/>
                        </a:solidFill>
                        <a:effectLst/>
                        <a:latin typeface="EYInterstate" panose="02000503020000020004" pitchFamily="2" charset="0"/>
                        <a:ea typeface="+mn-ea"/>
                        <a:cs typeface="Arial" panose="020B0604020202020204" pitchFamily="34" charset="0"/>
                      </a:endParaRPr>
                    </a:p>
                    <a:p>
                      <a:pPr marL="0" marR="0" lvl="1" indent="0" algn="ctr" defTabSz="685800" rtl="0" eaLnBrk="1" fontAlgn="base" latinLnBrk="0" hangingPunct="0">
                        <a:lnSpc>
                          <a:spcPts val="1200"/>
                        </a:lnSpc>
                        <a:spcBef>
                          <a:spcPts val="0"/>
                        </a:spcBef>
                        <a:spcAft>
                          <a:spcPts val="0"/>
                        </a:spcAft>
                        <a:buClr>
                          <a:schemeClr val="tx1"/>
                        </a:buClr>
                        <a:buSzPct val="75000"/>
                        <a:buFont typeface="EYInterstate Light" panose="02000506000000020004" pitchFamily="2" charset="0"/>
                        <a:buNone/>
                        <a:tabLst/>
                        <a:defRPr/>
                      </a:pPr>
                      <a:endParaRPr lang="en-US" sz="900" b="1" kern="600" noProof="0" dirty="0">
                        <a:solidFill>
                          <a:schemeClr val="tx1"/>
                        </a:solidFill>
                        <a:effectLst/>
                        <a:latin typeface="EYInterstate" panose="02000503020000020004" pitchFamily="2" charset="0"/>
                        <a:ea typeface="+mn-ea"/>
                        <a:cs typeface="Arial" panose="020B0604020202020204" pitchFamily="34" charset="0"/>
                      </a:endParaRPr>
                    </a:p>
                    <a:p>
                      <a:pPr marL="0" marR="0" lvl="1" indent="0" algn="ctr" defTabSz="685800" rtl="0" eaLnBrk="1" fontAlgn="base" latinLnBrk="0" hangingPunct="0">
                        <a:lnSpc>
                          <a:spcPts val="1200"/>
                        </a:lnSpc>
                        <a:spcBef>
                          <a:spcPts val="0"/>
                        </a:spcBef>
                        <a:spcAft>
                          <a:spcPts val="0"/>
                        </a:spcAft>
                        <a:buClr>
                          <a:schemeClr val="tx1"/>
                        </a:buClr>
                        <a:buSzPct val="75000"/>
                        <a:buFont typeface="EYInterstate Light" panose="02000506000000020004" pitchFamily="2" charset="0"/>
                        <a:buNone/>
                        <a:tabLst/>
                        <a:defRPr/>
                      </a:pPr>
                      <a:endParaRPr lang="en-US" sz="900" b="1" kern="600" noProof="0" dirty="0">
                        <a:solidFill>
                          <a:schemeClr val="tx1"/>
                        </a:solidFill>
                        <a:effectLst/>
                        <a:latin typeface="EYInterstate" panose="02000503020000020004" pitchFamily="2" charset="0"/>
                        <a:ea typeface="+mn-ea"/>
                        <a:cs typeface="Arial" panose="020B0604020202020204" pitchFamily="34" charset="0"/>
                      </a:endParaRPr>
                    </a:p>
                    <a:p>
                      <a:pPr marL="0" marR="0" lvl="1" indent="0" algn="ctr" defTabSz="685800" rtl="0" eaLnBrk="1" fontAlgn="base" latinLnBrk="0" hangingPunct="0">
                        <a:lnSpc>
                          <a:spcPts val="1200"/>
                        </a:lnSpc>
                        <a:spcBef>
                          <a:spcPts val="0"/>
                        </a:spcBef>
                        <a:spcAft>
                          <a:spcPts val="0"/>
                        </a:spcAft>
                        <a:buClr>
                          <a:schemeClr val="tx1"/>
                        </a:buClr>
                        <a:buSzPct val="75000"/>
                        <a:buFont typeface="EYInterstate Light" panose="02000506000000020004" pitchFamily="2" charset="0"/>
                        <a:buNone/>
                        <a:tabLst/>
                        <a:defRPr/>
                      </a:pPr>
                      <a:endParaRPr lang="en-US" sz="900" b="1" kern="600" noProof="0" dirty="0">
                        <a:solidFill>
                          <a:schemeClr val="tx1"/>
                        </a:solidFill>
                        <a:effectLst/>
                        <a:latin typeface="EYInterstate" panose="02000503020000020004" pitchFamily="2" charset="0"/>
                        <a:ea typeface="+mn-ea"/>
                        <a:cs typeface="Arial" panose="020B0604020202020204" pitchFamily="34" charset="0"/>
                      </a:endParaRPr>
                    </a:p>
                    <a:p>
                      <a:pPr marL="0" marR="0" lvl="1" indent="0" algn="ctr" defTabSz="685800" rtl="0" eaLnBrk="1" fontAlgn="base" latinLnBrk="0" hangingPunct="0">
                        <a:lnSpc>
                          <a:spcPts val="1200"/>
                        </a:lnSpc>
                        <a:spcBef>
                          <a:spcPts val="0"/>
                        </a:spcBef>
                        <a:spcAft>
                          <a:spcPts val="0"/>
                        </a:spcAft>
                        <a:buClr>
                          <a:schemeClr val="tx1"/>
                        </a:buClr>
                        <a:buSzPct val="75000"/>
                        <a:buFont typeface="EYInterstate Light" panose="02000506000000020004" pitchFamily="2" charset="0"/>
                        <a:buNone/>
                        <a:tabLst/>
                        <a:defRPr/>
                      </a:pPr>
                      <a:endParaRPr lang="en-US" sz="900" b="1" kern="600" noProof="0" dirty="0">
                        <a:solidFill>
                          <a:schemeClr val="tx1"/>
                        </a:solidFill>
                        <a:effectLst/>
                        <a:latin typeface="EYInterstate" panose="02000503020000020004" pitchFamily="2" charset="0"/>
                        <a:ea typeface="+mn-ea"/>
                        <a:cs typeface="Arial" panose="020B0604020202020204" pitchFamily="34" charset="0"/>
                      </a:endParaRPr>
                    </a:p>
                    <a:p>
                      <a:pPr marL="0" marR="0" lvl="1" indent="0" algn="ctr" defTabSz="685800" rtl="0" eaLnBrk="1" fontAlgn="base" latinLnBrk="0" hangingPunct="0">
                        <a:lnSpc>
                          <a:spcPts val="1200"/>
                        </a:lnSpc>
                        <a:spcBef>
                          <a:spcPts val="0"/>
                        </a:spcBef>
                        <a:spcAft>
                          <a:spcPts val="0"/>
                        </a:spcAft>
                        <a:buClr>
                          <a:schemeClr val="tx1"/>
                        </a:buClr>
                        <a:buSzPct val="75000"/>
                        <a:buFont typeface="EYInterstate Light" panose="02000506000000020004" pitchFamily="2" charset="0"/>
                        <a:buNone/>
                        <a:tabLst/>
                        <a:defRPr/>
                      </a:pPr>
                      <a:endParaRPr lang="en-US" sz="900" b="1" kern="600" noProof="0" dirty="0">
                        <a:solidFill>
                          <a:schemeClr val="tx1"/>
                        </a:solidFill>
                        <a:effectLst/>
                        <a:latin typeface="EYInterstate" panose="02000503020000020004" pitchFamily="2" charset="0"/>
                        <a:ea typeface="+mn-ea"/>
                        <a:cs typeface="Arial" panose="020B0604020202020204" pitchFamily="34" charset="0"/>
                      </a:endParaRPr>
                    </a:p>
                    <a:p>
                      <a:pPr marL="0" marR="0" lvl="1" indent="0" algn="ctr" defTabSz="685800" rtl="0" eaLnBrk="1" fontAlgn="base" latinLnBrk="0" hangingPunct="0">
                        <a:lnSpc>
                          <a:spcPts val="1200"/>
                        </a:lnSpc>
                        <a:spcBef>
                          <a:spcPts val="0"/>
                        </a:spcBef>
                        <a:spcAft>
                          <a:spcPts val="0"/>
                        </a:spcAft>
                        <a:buClr>
                          <a:schemeClr val="tx1"/>
                        </a:buClr>
                        <a:buSzPct val="75000"/>
                        <a:buFont typeface="EYInterstate Light" panose="02000506000000020004" pitchFamily="2" charset="0"/>
                        <a:buNone/>
                        <a:tabLst/>
                        <a:defRPr/>
                      </a:pPr>
                      <a:endParaRPr lang="en-US" sz="900" b="1" kern="600" noProof="0" dirty="0">
                        <a:solidFill>
                          <a:schemeClr val="tx1"/>
                        </a:solidFill>
                        <a:effectLst/>
                        <a:latin typeface="EYInterstate" panose="02000503020000020004" pitchFamily="2" charset="0"/>
                        <a:ea typeface="+mn-ea"/>
                        <a:cs typeface="Arial" panose="020B0604020202020204" pitchFamily="34" charset="0"/>
                      </a:endParaRPr>
                    </a:p>
                    <a:p>
                      <a:pPr marL="0" marR="0" lvl="1" indent="0" algn="ctr" defTabSz="685800" rtl="0" eaLnBrk="1" fontAlgn="base" latinLnBrk="0" hangingPunct="0">
                        <a:lnSpc>
                          <a:spcPts val="1200"/>
                        </a:lnSpc>
                        <a:spcBef>
                          <a:spcPts val="0"/>
                        </a:spcBef>
                        <a:spcAft>
                          <a:spcPts val="0"/>
                        </a:spcAft>
                        <a:buClr>
                          <a:schemeClr val="tx1"/>
                        </a:buClr>
                        <a:buSzPct val="75000"/>
                        <a:buFont typeface="EYInterstate Light" panose="02000506000000020004" pitchFamily="2" charset="0"/>
                        <a:buNone/>
                        <a:tabLst/>
                        <a:defRPr/>
                      </a:pPr>
                      <a:endParaRPr lang="en-US" sz="900" b="1" kern="600" noProof="0" dirty="0">
                        <a:solidFill>
                          <a:schemeClr val="tx1"/>
                        </a:solidFill>
                        <a:effectLst/>
                        <a:latin typeface="EYInterstate" panose="02000503020000020004" pitchFamily="2" charset="0"/>
                        <a:ea typeface="+mn-ea"/>
                        <a:cs typeface="Arial" panose="020B0604020202020204" pitchFamily="34" charset="0"/>
                      </a:endParaRPr>
                    </a:p>
                    <a:p>
                      <a:pPr marL="0" marR="0" lvl="1" indent="0" algn="ctr" defTabSz="685800" rtl="0" eaLnBrk="1" fontAlgn="base" latinLnBrk="0" hangingPunct="0">
                        <a:lnSpc>
                          <a:spcPts val="1200"/>
                        </a:lnSpc>
                        <a:spcBef>
                          <a:spcPts val="0"/>
                        </a:spcBef>
                        <a:spcAft>
                          <a:spcPts val="0"/>
                        </a:spcAft>
                        <a:buClr>
                          <a:schemeClr val="tx1"/>
                        </a:buClr>
                        <a:buSzPct val="75000"/>
                        <a:buFont typeface="EYInterstate Light" panose="02000506000000020004" pitchFamily="2" charset="0"/>
                        <a:buNone/>
                        <a:tabLst/>
                        <a:defRPr/>
                      </a:pPr>
                      <a:endParaRPr lang="en-US" sz="900" b="1" kern="600" noProof="0" dirty="0">
                        <a:solidFill>
                          <a:schemeClr val="tx1"/>
                        </a:solidFill>
                        <a:effectLst/>
                        <a:latin typeface="EYInterstate" panose="02000503020000020004" pitchFamily="2" charset="0"/>
                        <a:ea typeface="+mn-ea"/>
                        <a:cs typeface="Arial" panose="020B0604020202020204" pitchFamily="34" charset="0"/>
                      </a:endParaRPr>
                    </a:p>
                    <a:p>
                      <a:pPr marL="0" marR="0" lvl="1" indent="0" algn="ctr" defTabSz="685800" rtl="0" eaLnBrk="1" fontAlgn="base" latinLnBrk="0" hangingPunct="0">
                        <a:lnSpc>
                          <a:spcPts val="1200"/>
                        </a:lnSpc>
                        <a:spcBef>
                          <a:spcPts val="0"/>
                        </a:spcBef>
                        <a:spcAft>
                          <a:spcPts val="0"/>
                        </a:spcAft>
                        <a:buClr>
                          <a:schemeClr val="tx1"/>
                        </a:buClr>
                        <a:buSzPct val="75000"/>
                        <a:buFont typeface="EYInterstate Light" panose="02000506000000020004" pitchFamily="2" charset="0"/>
                        <a:buNone/>
                        <a:tabLst/>
                        <a:defRPr/>
                      </a:pPr>
                      <a:endParaRPr lang="en-US" sz="900" b="1" kern="600" noProof="0" dirty="0">
                        <a:solidFill>
                          <a:schemeClr val="tx1"/>
                        </a:solidFill>
                        <a:effectLst/>
                        <a:latin typeface="EYInterstate" panose="02000503020000020004" pitchFamily="2" charset="0"/>
                        <a:ea typeface="+mn-ea"/>
                        <a:cs typeface="Arial" panose="020B0604020202020204" pitchFamily="34" charset="0"/>
                      </a:endParaRPr>
                    </a:p>
                    <a:p>
                      <a:pPr marL="0" marR="0" lvl="1" indent="0" algn="ctr" defTabSz="685800" rtl="0" eaLnBrk="1" fontAlgn="base" latinLnBrk="0" hangingPunct="0">
                        <a:lnSpc>
                          <a:spcPts val="1200"/>
                        </a:lnSpc>
                        <a:spcBef>
                          <a:spcPts val="0"/>
                        </a:spcBef>
                        <a:spcAft>
                          <a:spcPts val="0"/>
                        </a:spcAft>
                        <a:buClr>
                          <a:schemeClr val="tx1"/>
                        </a:buClr>
                        <a:buSzPct val="75000"/>
                        <a:buFont typeface="EYInterstate Light" panose="02000506000000020004" pitchFamily="2" charset="0"/>
                        <a:buNone/>
                        <a:tabLst/>
                        <a:defRPr/>
                      </a:pPr>
                      <a:endParaRPr lang="en-US" sz="900" b="1" kern="600" noProof="0" dirty="0">
                        <a:solidFill>
                          <a:schemeClr val="tx1"/>
                        </a:solidFill>
                        <a:effectLst/>
                        <a:latin typeface="EYInterstate" panose="02000503020000020004" pitchFamily="2" charset="0"/>
                        <a:ea typeface="+mn-ea"/>
                        <a:cs typeface="Arial" panose="020B0604020202020204" pitchFamily="34" charset="0"/>
                      </a:endParaRPr>
                    </a:p>
                    <a:p>
                      <a:pPr marL="0" marR="0" lvl="1" indent="0" algn="ctr" defTabSz="685800" rtl="0" eaLnBrk="1" fontAlgn="base" latinLnBrk="0" hangingPunct="0">
                        <a:lnSpc>
                          <a:spcPts val="1200"/>
                        </a:lnSpc>
                        <a:spcBef>
                          <a:spcPts val="0"/>
                        </a:spcBef>
                        <a:spcAft>
                          <a:spcPts val="0"/>
                        </a:spcAft>
                        <a:buClr>
                          <a:schemeClr val="tx1"/>
                        </a:buClr>
                        <a:buSzPct val="75000"/>
                        <a:buFont typeface="EYInterstate Light" panose="02000506000000020004" pitchFamily="2" charset="0"/>
                        <a:buNone/>
                        <a:tabLst/>
                        <a:defRPr/>
                      </a:pPr>
                      <a:endParaRPr lang="en-US" sz="900" b="1" kern="600" noProof="0" dirty="0">
                        <a:solidFill>
                          <a:schemeClr val="tx1"/>
                        </a:solidFill>
                        <a:effectLst/>
                        <a:latin typeface="EYInterstate" panose="02000503020000020004" pitchFamily="2" charset="0"/>
                        <a:ea typeface="+mn-ea"/>
                        <a:cs typeface="Arial" panose="020B0604020202020204" pitchFamily="34" charset="0"/>
                      </a:endParaRPr>
                    </a:p>
                    <a:p>
                      <a:pPr marL="0" marR="0" lvl="1" indent="0" algn="ctr" defTabSz="685800" rtl="0" eaLnBrk="1" fontAlgn="base" latinLnBrk="0" hangingPunct="0">
                        <a:lnSpc>
                          <a:spcPts val="1200"/>
                        </a:lnSpc>
                        <a:spcBef>
                          <a:spcPts val="0"/>
                        </a:spcBef>
                        <a:spcAft>
                          <a:spcPts val="0"/>
                        </a:spcAft>
                        <a:buClr>
                          <a:schemeClr val="tx1"/>
                        </a:buClr>
                        <a:buSzPct val="75000"/>
                        <a:buFont typeface="EYInterstate Light" panose="02000506000000020004" pitchFamily="2" charset="0"/>
                        <a:buNone/>
                        <a:tabLst/>
                        <a:defRPr/>
                      </a:pPr>
                      <a:endParaRPr lang="en-US" sz="900" b="1" kern="600" noProof="0" dirty="0">
                        <a:solidFill>
                          <a:schemeClr val="tx1"/>
                        </a:solidFill>
                        <a:effectLst/>
                        <a:latin typeface="EYInterstate" panose="02000503020000020004" pitchFamily="2" charset="0"/>
                        <a:ea typeface="+mn-ea"/>
                        <a:cs typeface="Arial" panose="020B0604020202020204" pitchFamily="34" charset="0"/>
                      </a:endParaRPr>
                    </a:p>
                    <a:p>
                      <a:pPr marL="0" marR="0" lvl="1" indent="0" algn="ctr" defTabSz="685800" rtl="0" eaLnBrk="1" fontAlgn="base" latinLnBrk="0" hangingPunct="0">
                        <a:lnSpc>
                          <a:spcPts val="1200"/>
                        </a:lnSpc>
                        <a:spcBef>
                          <a:spcPts val="0"/>
                        </a:spcBef>
                        <a:spcAft>
                          <a:spcPts val="0"/>
                        </a:spcAft>
                        <a:buClr>
                          <a:schemeClr val="tx1"/>
                        </a:buClr>
                        <a:buSzPct val="75000"/>
                        <a:buFont typeface="EYInterstate Light" panose="02000506000000020004" pitchFamily="2" charset="0"/>
                        <a:buNone/>
                        <a:tabLst/>
                        <a:defRPr/>
                      </a:pPr>
                      <a:endParaRPr lang="en-US" sz="900" b="1" kern="600" noProof="0" dirty="0">
                        <a:solidFill>
                          <a:schemeClr val="tx1"/>
                        </a:solidFill>
                        <a:effectLst/>
                        <a:latin typeface="EYInterstate" panose="02000503020000020004" pitchFamily="2" charset="0"/>
                        <a:ea typeface="+mn-ea"/>
                        <a:cs typeface="Arial" panose="020B0604020202020204" pitchFamily="34" charset="0"/>
                      </a:endParaRPr>
                    </a:p>
                    <a:p>
                      <a:pPr marL="0" marR="0" lvl="1" indent="0" algn="ctr" defTabSz="685800" rtl="0" eaLnBrk="1" fontAlgn="base" latinLnBrk="0" hangingPunct="0">
                        <a:lnSpc>
                          <a:spcPts val="1200"/>
                        </a:lnSpc>
                        <a:spcBef>
                          <a:spcPts val="0"/>
                        </a:spcBef>
                        <a:spcAft>
                          <a:spcPts val="0"/>
                        </a:spcAft>
                        <a:buClr>
                          <a:schemeClr val="tx1"/>
                        </a:buClr>
                        <a:buSzPct val="75000"/>
                        <a:buFont typeface="EYInterstate Light" panose="02000506000000020004" pitchFamily="2" charset="0"/>
                        <a:buNone/>
                        <a:tabLst/>
                        <a:defRPr/>
                      </a:pPr>
                      <a:endParaRPr lang="en-US" sz="900" b="1" kern="600" noProof="0" dirty="0">
                        <a:solidFill>
                          <a:schemeClr val="tx1"/>
                        </a:solidFill>
                        <a:effectLst/>
                        <a:latin typeface="EYInterstate" panose="02000503020000020004" pitchFamily="2" charset="0"/>
                        <a:ea typeface="+mn-ea"/>
                        <a:cs typeface="Arial" panose="020B0604020202020204" pitchFamily="34" charset="0"/>
                      </a:endParaRPr>
                    </a:p>
                    <a:p>
                      <a:pPr marL="0" marR="0" lvl="1" indent="0" algn="ctr" defTabSz="685800" rtl="0" eaLnBrk="1" fontAlgn="base" latinLnBrk="0" hangingPunct="0">
                        <a:lnSpc>
                          <a:spcPts val="1200"/>
                        </a:lnSpc>
                        <a:spcBef>
                          <a:spcPts val="0"/>
                        </a:spcBef>
                        <a:spcAft>
                          <a:spcPts val="0"/>
                        </a:spcAft>
                        <a:buClr>
                          <a:schemeClr val="tx1"/>
                        </a:buClr>
                        <a:buSzPct val="75000"/>
                        <a:buFont typeface="EYInterstate Light" panose="02000506000000020004" pitchFamily="2" charset="0"/>
                        <a:buNone/>
                        <a:tabLst/>
                        <a:defRPr/>
                      </a:pPr>
                      <a:endParaRPr lang="en-US" sz="900" b="1" kern="600" noProof="0" dirty="0">
                        <a:solidFill>
                          <a:schemeClr val="tx1"/>
                        </a:solidFill>
                        <a:effectLst/>
                        <a:latin typeface="EYInterstate" panose="02000503020000020004" pitchFamily="2" charset="0"/>
                        <a:ea typeface="+mn-ea"/>
                        <a:cs typeface="Arial" panose="020B0604020202020204" pitchFamily="34" charset="0"/>
                      </a:endParaRPr>
                    </a:p>
                    <a:p>
                      <a:pPr marL="0" marR="0" lvl="1" indent="0" algn="ctr" defTabSz="685800" rtl="0" eaLnBrk="1" fontAlgn="base" latinLnBrk="0" hangingPunct="0">
                        <a:lnSpc>
                          <a:spcPts val="1200"/>
                        </a:lnSpc>
                        <a:spcBef>
                          <a:spcPts val="0"/>
                        </a:spcBef>
                        <a:spcAft>
                          <a:spcPts val="0"/>
                        </a:spcAft>
                        <a:buClr>
                          <a:schemeClr val="tx1"/>
                        </a:buClr>
                        <a:buSzPct val="75000"/>
                        <a:buFont typeface="EYInterstate Light" panose="02000506000000020004" pitchFamily="2" charset="0"/>
                        <a:buNone/>
                        <a:tabLst/>
                        <a:defRPr/>
                      </a:pPr>
                      <a:endParaRPr lang="en-US" sz="900" b="1" kern="600" noProof="0" dirty="0">
                        <a:solidFill>
                          <a:schemeClr val="tx1"/>
                        </a:solidFill>
                        <a:effectLst/>
                        <a:latin typeface="EYInterstate" panose="02000503020000020004" pitchFamily="2" charset="0"/>
                        <a:ea typeface="+mn-ea"/>
                        <a:cs typeface="Arial" panose="020B0604020202020204" pitchFamily="34" charset="0"/>
                      </a:endParaRPr>
                    </a:p>
                    <a:p>
                      <a:pPr marL="0" marR="0" lvl="1" indent="0" algn="ctr" defTabSz="685800" rtl="0" eaLnBrk="1" fontAlgn="base" latinLnBrk="0" hangingPunct="0">
                        <a:lnSpc>
                          <a:spcPts val="1200"/>
                        </a:lnSpc>
                        <a:spcBef>
                          <a:spcPts val="0"/>
                        </a:spcBef>
                        <a:spcAft>
                          <a:spcPts val="0"/>
                        </a:spcAft>
                        <a:buClr>
                          <a:schemeClr val="tx1"/>
                        </a:buClr>
                        <a:buSzPct val="75000"/>
                        <a:buFont typeface="EYInterstate Light" panose="02000506000000020004" pitchFamily="2" charset="0"/>
                        <a:buNone/>
                        <a:tabLst/>
                        <a:defRPr/>
                      </a:pPr>
                      <a:endParaRPr lang="en-US" sz="900" b="1" kern="600" noProof="0" dirty="0">
                        <a:solidFill>
                          <a:schemeClr val="tx1"/>
                        </a:solidFill>
                        <a:effectLst/>
                        <a:latin typeface="EYInterstate" panose="02000503020000020004" pitchFamily="2" charset="0"/>
                        <a:ea typeface="+mn-ea"/>
                        <a:cs typeface="Arial" panose="020B0604020202020204" pitchFamily="34" charset="0"/>
                      </a:endParaRPr>
                    </a:p>
                    <a:p>
                      <a:pPr marL="0" marR="0" lvl="1" indent="0" algn="ctr" defTabSz="685800" rtl="0" eaLnBrk="1" fontAlgn="base" latinLnBrk="0" hangingPunct="0">
                        <a:lnSpc>
                          <a:spcPts val="1200"/>
                        </a:lnSpc>
                        <a:spcBef>
                          <a:spcPts val="0"/>
                        </a:spcBef>
                        <a:spcAft>
                          <a:spcPts val="0"/>
                        </a:spcAft>
                        <a:buClr>
                          <a:schemeClr val="tx1"/>
                        </a:buClr>
                        <a:buSzPct val="75000"/>
                        <a:buFont typeface="EYInterstate Light" panose="02000506000000020004" pitchFamily="2" charset="0"/>
                        <a:buNone/>
                        <a:tabLst/>
                        <a:defRPr/>
                      </a:pPr>
                      <a:endParaRPr lang="en-US" sz="900" b="1" kern="600" noProof="0" dirty="0">
                        <a:solidFill>
                          <a:schemeClr val="tx1"/>
                        </a:solidFill>
                        <a:effectLst/>
                        <a:latin typeface="EYInterstate" panose="02000503020000020004" pitchFamily="2" charset="0"/>
                        <a:ea typeface="+mn-ea"/>
                        <a:cs typeface="Arial" panose="020B0604020202020204" pitchFamily="34" charset="0"/>
                      </a:endParaRPr>
                    </a:p>
                    <a:p>
                      <a:pPr marL="0" marR="0" lvl="1" indent="0" algn="ctr" defTabSz="685800" rtl="0" eaLnBrk="1" fontAlgn="base" latinLnBrk="0" hangingPunct="0">
                        <a:lnSpc>
                          <a:spcPts val="1200"/>
                        </a:lnSpc>
                        <a:spcBef>
                          <a:spcPts val="0"/>
                        </a:spcBef>
                        <a:spcAft>
                          <a:spcPts val="0"/>
                        </a:spcAft>
                        <a:buClr>
                          <a:schemeClr val="tx1"/>
                        </a:buClr>
                        <a:buSzPct val="75000"/>
                        <a:buFont typeface="EYInterstate Light" panose="02000506000000020004" pitchFamily="2" charset="0"/>
                        <a:buNone/>
                        <a:tabLst/>
                        <a:defRPr/>
                      </a:pPr>
                      <a:endParaRPr lang="en-US" sz="900" b="1" kern="600" noProof="0" dirty="0">
                        <a:solidFill>
                          <a:schemeClr val="tx1"/>
                        </a:solidFill>
                        <a:effectLst/>
                        <a:latin typeface="EYInterstate" panose="02000503020000020004" pitchFamily="2" charset="0"/>
                        <a:ea typeface="+mn-ea"/>
                        <a:cs typeface="Arial" panose="020B0604020202020204" pitchFamily="34" charset="0"/>
                      </a:endParaRPr>
                    </a:p>
                    <a:p>
                      <a:pPr marL="0" marR="0" lvl="1" indent="0" algn="ctr" defTabSz="685800" rtl="0" eaLnBrk="1" fontAlgn="base" latinLnBrk="0" hangingPunct="0">
                        <a:lnSpc>
                          <a:spcPts val="1200"/>
                        </a:lnSpc>
                        <a:spcBef>
                          <a:spcPts val="0"/>
                        </a:spcBef>
                        <a:spcAft>
                          <a:spcPts val="0"/>
                        </a:spcAft>
                        <a:buClr>
                          <a:schemeClr val="tx1"/>
                        </a:buClr>
                        <a:buSzPct val="75000"/>
                        <a:buFont typeface="EYInterstate Light" panose="02000506000000020004" pitchFamily="2" charset="0"/>
                        <a:buNone/>
                        <a:tabLst/>
                        <a:defRPr/>
                      </a:pPr>
                      <a:endParaRPr lang="en-US" sz="900" b="1" kern="600" noProof="0" dirty="0">
                        <a:solidFill>
                          <a:schemeClr val="tx1"/>
                        </a:solidFill>
                        <a:effectLst/>
                        <a:latin typeface="EYInterstate" panose="02000503020000020004" pitchFamily="2" charset="0"/>
                        <a:ea typeface="+mn-ea"/>
                        <a:cs typeface="Arial" panose="020B0604020202020204" pitchFamily="34" charset="0"/>
                      </a:endParaRPr>
                    </a:p>
                    <a:p>
                      <a:pPr marL="0" marR="0" lvl="1" indent="0" algn="ctr" defTabSz="685800" rtl="0" eaLnBrk="1" fontAlgn="base" latinLnBrk="0" hangingPunct="0">
                        <a:lnSpc>
                          <a:spcPts val="1200"/>
                        </a:lnSpc>
                        <a:spcBef>
                          <a:spcPts val="0"/>
                        </a:spcBef>
                        <a:spcAft>
                          <a:spcPts val="0"/>
                        </a:spcAft>
                        <a:buClr>
                          <a:schemeClr val="tx1"/>
                        </a:buClr>
                        <a:buSzPct val="75000"/>
                        <a:buFont typeface="EYInterstate Light" panose="02000506000000020004" pitchFamily="2" charset="0"/>
                        <a:buNone/>
                        <a:tabLst/>
                        <a:defRPr/>
                      </a:pPr>
                      <a:r>
                        <a:rPr lang="en-US" sz="900" b="1" kern="600" noProof="0" dirty="0">
                          <a:solidFill>
                            <a:schemeClr val="tx1"/>
                          </a:solidFill>
                          <a:effectLst/>
                          <a:latin typeface="EYInterstate" panose="02000503020000020004" pitchFamily="2" charset="0"/>
                          <a:ea typeface="+mn-ea"/>
                          <a:cs typeface="Arial" panose="020B0604020202020204" pitchFamily="34" charset="0"/>
                        </a:rPr>
                        <a:t>2019-Present</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320647" rtl="0" eaLnBrk="1" latinLnBrk="0" hangingPunct="1">
                        <a:defRPr sz="2600" kern="1200">
                          <a:solidFill>
                            <a:schemeClr val="tx1"/>
                          </a:solidFill>
                          <a:latin typeface="Calibri" panose="020F0502020204030204"/>
                        </a:defRPr>
                      </a:lvl1pPr>
                      <a:lvl2pPr marL="660324" algn="l" defTabSz="1320647" rtl="0" eaLnBrk="1" latinLnBrk="0" hangingPunct="1">
                        <a:defRPr sz="2600" kern="1200">
                          <a:solidFill>
                            <a:schemeClr val="tx1"/>
                          </a:solidFill>
                          <a:latin typeface="Calibri" panose="020F0502020204030204"/>
                        </a:defRPr>
                      </a:lvl2pPr>
                      <a:lvl3pPr marL="1320647" algn="l" defTabSz="1320647" rtl="0" eaLnBrk="1" latinLnBrk="0" hangingPunct="1">
                        <a:defRPr sz="2600" kern="1200">
                          <a:solidFill>
                            <a:schemeClr val="tx1"/>
                          </a:solidFill>
                          <a:latin typeface="Calibri" panose="020F0502020204030204"/>
                        </a:defRPr>
                      </a:lvl3pPr>
                      <a:lvl4pPr marL="1980973" algn="l" defTabSz="1320647" rtl="0" eaLnBrk="1" latinLnBrk="0" hangingPunct="1">
                        <a:defRPr sz="2600" kern="1200">
                          <a:solidFill>
                            <a:schemeClr val="tx1"/>
                          </a:solidFill>
                          <a:latin typeface="Calibri" panose="020F0502020204030204"/>
                        </a:defRPr>
                      </a:lvl4pPr>
                      <a:lvl5pPr marL="2641298" algn="l" defTabSz="1320647" rtl="0" eaLnBrk="1" latinLnBrk="0" hangingPunct="1">
                        <a:defRPr sz="2600" kern="1200">
                          <a:solidFill>
                            <a:schemeClr val="tx1"/>
                          </a:solidFill>
                          <a:latin typeface="Calibri" panose="020F0502020204030204"/>
                        </a:defRPr>
                      </a:lvl5pPr>
                      <a:lvl6pPr marL="3301621" algn="l" defTabSz="1320647" rtl="0" eaLnBrk="1" latinLnBrk="0" hangingPunct="1">
                        <a:defRPr sz="2600" kern="1200">
                          <a:solidFill>
                            <a:schemeClr val="tx1"/>
                          </a:solidFill>
                          <a:latin typeface="Calibri" panose="020F0502020204030204"/>
                        </a:defRPr>
                      </a:lvl6pPr>
                      <a:lvl7pPr marL="3961946" algn="l" defTabSz="1320647" rtl="0" eaLnBrk="1" latinLnBrk="0" hangingPunct="1">
                        <a:defRPr sz="2600" kern="1200">
                          <a:solidFill>
                            <a:schemeClr val="tx1"/>
                          </a:solidFill>
                          <a:latin typeface="Calibri" panose="020F0502020204030204"/>
                        </a:defRPr>
                      </a:lvl7pPr>
                      <a:lvl8pPr marL="4622270" algn="l" defTabSz="1320647" rtl="0" eaLnBrk="1" latinLnBrk="0" hangingPunct="1">
                        <a:defRPr sz="2600" kern="1200">
                          <a:solidFill>
                            <a:schemeClr val="tx1"/>
                          </a:solidFill>
                          <a:latin typeface="Calibri" panose="020F0502020204030204"/>
                        </a:defRPr>
                      </a:lvl8pPr>
                      <a:lvl9pPr marL="5282594" algn="l" defTabSz="1320647" rtl="0" eaLnBrk="1" latinLnBrk="0" hangingPunct="1">
                        <a:defRPr sz="2600" kern="1200">
                          <a:solidFill>
                            <a:schemeClr val="tx1"/>
                          </a:solidFill>
                          <a:latin typeface="Calibri" panose="020F0502020204030204"/>
                        </a:defRPr>
                      </a:lvl9pPr>
                    </a:lstStyle>
                    <a:p>
                      <a:pPr marL="0" algn="ctr" defTabSz="685800" rtl="0" eaLnBrk="1" latinLnBrk="0" hangingPunct="0">
                        <a:lnSpc>
                          <a:spcPts val="1200"/>
                        </a:lnSpc>
                        <a:spcAft>
                          <a:spcPts val="0"/>
                        </a:spcAft>
                      </a:pPr>
                      <a:endParaRPr lang="en-GB" sz="900" b="1" kern="600" dirty="0">
                        <a:solidFill>
                          <a:schemeClr val="tx1"/>
                        </a:solidFill>
                        <a:effectLst/>
                        <a:latin typeface="EYInterstate" panose="02000503020000020004" pitchFamily="2" charset="0"/>
                        <a:ea typeface="Calibri" panose="020F0502020204030204" pitchFamily="34" charset="0"/>
                        <a:cs typeface="Arial" panose="020B0604020202020204" pitchFamily="34" charset="0"/>
                      </a:endParaRPr>
                    </a:p>
                    <a:p>
                      <a:pPr marL="0" algn="ctr" defTabSz="685800" rtl="0" eaLnBrk="1" latinLnBrk="0" hangingPunct="0">
                        <a:lnSpc>
                          <a:spcPts val="1200"/>
                        </a:lnSpc>
                        <a:spcAft>
                          <a:spcPts val="0"/>
                        </a:spcAft>
                      </a:pPr>
                      <a:endParaRPr lang="en-GB" sz="900" b="1" kern="600" dirty="0">
                        <a:solidFill>
                          <a:schemeClr val="tx1"/>
                        </a:solidFill>
                        <a:effectLst/>
                        <a:latin typeface="EYInterstate" panose="02000503020000020004" pitchFamily="2" charset="0"/>
                        <a:ea typeface="Calibri" panose="020F0502020204030204" pitchFamily="34" charset="0"/>
                        <a:cs typeface="Arial" panose="020B0604020202020204" pitchFamily="34" charset="0"/>
                      </a:endParaRPr>
                    </a:p>
                    <a:p>
                      <a:pPr marL="0" algn="ctr" defTabSz="685800" rtl="0" eaLnBrk="1" latinLnBrk="0" hangingPunct="0">
                        <a:lnSpc>
                          <a:spcPts val="1200"/>
                        </a:lnSpc>
                        <a:spcAft>
                          <a:spcPts val="0"/>
                        </a:spcAft>
                      </a:pPr>
                      <a:endParaRPr lang="en-GB" sz="900" b="1" kern="600" dirty="0">
                        <a:solidFill>
                          <a:schemeClr val="tx1"/>
                        </a:solidFill>
                        <a:effectLst/>
                        <a:latin typeface="EYInterstate" panose="02000503020000020004" pitchFamily="2" charset="0"/>
                        <a:ea typeface="Calibri" panose="020F0502020204030204" pitchFamily="34" charset="0"/>
                        <a:cs typeface="Arial" panose="020B0604020202020204" pitchFamily="34" charset="0"/>
                      </a:endParaRPr>
                    </a:p>
                    <a:p>
                      <a:pPr marL="0" algn="ctr" defTabSz="685800" rtl="0" eaLnBrk="1" latinLnBrk="0" hangingPunct="0">
                        <a:lnSpc>
                          <a:spcPts val="1200"/>
                        </a:lnSpc>
                        <a:spcAft>
                          <a:spcPts val="0"/>
                        </a:spcAft>
                      </a:pPr>
                      <a:endParaRPr lang="en-GB" sz="900" b="1" kern="600" dirty="0">
                        <a:solidFill>
                          <a:schemeClr val="tx1"/>
                        </a:solidFill>
                        <a:effectLst/>
                        <a:latin typeface="EYInterstate" panose="02000503020000020004" pitchFamily="2" charset="0"/>
                        <a:ea typeface="Calibri" panose="020F0502020204030204" pitchFamily="34" charset="0"/>
                        <a:cs typeface="Arial" panose="020B0604020202020204" pitchFamily="34" charset="0"/>
                      </a:endParaRPr>
                    </a:p>
                    <a:p>
                      <a:pPr marL="0" algn="ctr" defTabSz="685800" rtl="0" eaLnBrk="1" latinLnBrk="0" hangingPunct="0">
                        <a:lnSpc>
                          <a:spcPts val="1200"/>
                        </a:lnSpc>
                        <a:spcAft>
                          <a:spcPts val="0"/>
                        </a:spcAft>
                      </a:pPr>
                      <a:endParaRPr lang="en-GB" sz="900" b="1" kern="600" dirty="0">
                        <a:solidFill>
                          <a:schemeClr val="tx1"/>
                        </a:solidFill>
                        <a:effectLst/>
                        <a:latin typeface="EYInterstate" panose="02000503020000020004" pitchFamily="2" charset="0"/>
                        <a:ea typeface="Calibri" panose="020F0502020204030204" pitchFamily="34" charset="0"/>
                        <a:cs typeface="Arial" panose="020B0604020202020204" pitchFamily="34" charset="0"/>
                      </a:endParaRPr>
                    </a:p>
                    <a:p>
                      <a:pPr marL="0" algn="ctr" defTabSz="685800" rtl="0" eaLnBrk="1" latinLnBrk="0" hangingPunct="0">
                        <a:lnSpc>
                          <a:spcPts val="1200"/>
                        </a:lnSpc>
                        <a:spcAft>
                          <a:spcPts val="0"/>
                        </a:spcAft>
                      </a:pPr>
                      <a:endParaRPr lang="en-GB" sz="900" b="1" kern="600" dirty="0">
                        <a:solidFill>
                          <a:schemeClr val="tx1"/>
                        </a:solidFill>
                        <a:effectLst/>
                        <a:latin typeface="EYInterstate" panose="02000503020000020004" pitchFamily="2" charset="0"/>
                        <a:ea typeface="Calibri" panose="020F0502020204030204" pitchFamily="34" charset="0"/>
                        <a:cs typeface="Arial" panose="020B0604020202020204" pitchFamily="34" charset="0"/>
                      </a:endParaRPr>
                    </a:p>
                    <a:p>
                      <a:pPr marL="0" algn="ctr" defTabSz="685800" rtl="0" eaLnBrk="1" latinLnBrk="0" hangingPunct="0">
                        <a:lnSpc>
                          <a:spcPts val="1200"/>
                        </a:lnSpc>
                        <a:spcAft>
                          <a:spcPts val="0"/>
                        </a:spcAft>
                      </a:pPr>
                      <a:endParaRPr lang="en-GB" sz="900" b="1" kern="600" dirty="0">
                        <a:solidFill>
                          <a:schemeClr val="tx1"/>
                        </a:solidFill>
                        <a:effectLst/>
                        <a:latin typeface="EYInterstate" panose="02000503020000020004" pitchFamily="2" charset="0"/>
                        <a:ea typeface="Calibri" panose="020F0502020204030204" pitchFamily="34" charset="0"/>
                        <a:cs typeface="Arial" panose="020B0604020202020204" pitchFamily="34" charset="0"/>
                      </a:endParaRPr>
                    </a:p>
                    <a:p>
                      <a:pPr marL="0" algn="ctr" defTabSz="685800" rtl="0" eaLnBrk="1" latinLnBrk="0" hangingPunct="0">
                        <a:lnSpc>
                          <a:spcPts val="1200"/>
                        </a:lnSpc>
                        <a:spcAft>
                          <a:spcPts val="0"/>
                        </a:spcAft>
                      </a:pPr>
                      <a:endParaRPr lang="en-GB" sz="900" b="1" kern="600" dirty="0">
                        <a:solidFill>
                          <a:schemeClr val="tx1"/>
                        </a:solidFill>
                        <a:effectLst/>
                        <a:latin typeface="EYInterstate" panose="02000503020000020004" pitchFamily="2" charset="0"/>
                        <a:ea typeface="Calibri" panose="020F0502020204030204" pitchFamily="34" charset="0"/>
                        <a:cs typeface="Arial" panose="020B0604020202020204" pitchFamily="34" charset="0"/>
                      </a:endParaRPr>
                    </a:p>
                    <a:p>
                      <a:pPr marL="0" algn="ctr" defTabSz="685800" rtl="0" eaLnBrk="1" latinLnBrk="0" hangingPunct="0">
                        <a:lnSpc>
                          <a:spcPts val="1200"/>
                        </a:lnSpc>
                        <a:spcAft>
                          <a:spcPts val="0"/>
                        </a:spcAft>
                      </a:pPr>
                      <a:endParaRPr lang="en-GB" sz="900" b="1" kern="600" dirty="0">
                        <a:solidFill>
                          <a:schemeClr val="tx1"/>
                        </a:solidFill>
                        <a:effectLst/>
                        <a:latin typeface="EYInterstate" panose="02000503020000020004" pitchFamily="2" charset="0"/>
                        <a:ea typeface="Calibri" panose="020F0502020204030204" pitchFamily="34" charset="0"/>
                        <a:cs typeface="Arial" panose="020B0604020202020204" pitchFamily="34" charset="0"/>
                      </a:endParaRPr>
                    </a:p>
                    <a:p>
                      <a:pPr marL="0" algn="ctr" defTabSz="685800" rtl="0" eaLnBrk="1" latinLnBrk="0" hangingPunct="0">
                        <a:lnSpc>
                          <a:spcPts val="1200"/>
                        </a:lnSpc>
                        <a:spcAft>
                          <a:spcPts val="0"/>
                        </a:spcAft>
                      </a:pPr>
                      <a:endParaRPr lang="en-GB" sz="900" b="1" kern="600" dirty="0">
                        <a:solidFill>
                          <a:schemeClr val="tx1"/>
                        </a:solidFill>
                        <a:effectLst/>
                        <a:latin typeface="EYInterstate" panose="02000503020000020004" pitchFamily="2" charset="0"/>
                        <a:ea typeface="Calibri" panose="020F0502020204030204" pitchFamily="34" charset="0"/>
                        <a:cs typeface="Arial" panose="020B0604020202020204" pitchFamily="34" charset="0"/>
                      </a:endParaRPr>
                    </a:p>
                    <a:p>
                      <a:pPr marL="0" algn="ctr" defTabSz="685800" rtl="0" eaLnBrk="1" latinLnBrk="0" hangingPunct="0">
                        <a:lnSpc>
                          <a:spcPts val="1200"/>
                        </a:lnSpc>
                        <a:spcAft>
                          <a:spcPts val="0"/>
                        </a:spcAft>
                      </a:pPr>
                      <a:endParaRPr lang="en-GB" sz="900" b="1" kern="600" dirty="0">
                        <a:solidFill>
                          <a:schemeClr val="tx1"/>
                        </a:solidFill>
                        <a:effectLst/>
                        <a:latin typeface="EYInterstate" panose="02000503020000020004" pitchFamily="2" charset="0"/>
                        <a:ea typeface="Calibri" panose="020F0502020204030204" pitchFamily="34" charset="0"/>
                        <a:cs typeface="Arial" panose="020B0604020202020204" pitchFamily="34" charset="0"/>
                      </a:endParaRPr>
                    </a:p>
                    <a:p>
                      <a:pPr marL="0" algn="ctr" defTabSz="685800" rtl="0" eaLnBrk="1" latinLnBrk="0" hangingPunct="0">
                        <a:lnSpc>
                          <a:spcPts val="1200"/>
                        </a:lnSpc>
                        <a:spcAft>
                          <a:spcPts val="0"/>
                        </a:spcAft>
                      </a:pPr>
                      <a:endParaRPr lang="en-GB" sz="900" b="1" kern="600" dirty="0">
                        <a:solidFill>
                          <a:schemeClr val="tx1"/>
                        </a:solidFill>
                        <a:effectLst/>
                        <a:latin typeface="EYInterstate" panose="02000503020000020004" pitchFamily="2" charset="0"/>
                        <a:ea typeface="Calibri" panose="020F0502020204030204" pitchFamily="34" charset="0"/>
                        <a:cs typeface="Arial" panose="020B0604020202020204" pitchFamily="34" charset="0"/>
                      </a:endParaRPr>
                    </a:p>
                    <a:p>
                      <a:pPr marL="0" algn="ctr" defTabSz="685800" rtl="0" eaLnBrk="1" latinLnBrk="0" hangingPunct="0">
                        <a:lnSpc>
                          <a:spcPts val="1200"/>
                        </a:lnSpc>
                        <a:spcAft>
                          <a:spcPts val="0"/>
                        </a:spcAft>
                      </a:pPr>
                      <a:endParaRPr lang="en-GB" sz="900" b="1" kern="600" dirty="0">
                        <a:solidFill>
                          <a:schemeClr val="tx1"/>
                        </a:solidFill>
                        <a:effectLst/>
                        <a:latin typeface="EYInterstate" panose="02000503020000020004" pitchFamily="2" charset="0"/>
                        <a:ea typeface="Calibri" panose="020F0502020204030204" pitchFamily="34" charset="0"/>
                        <a:cs typeface="Arial" panose="020B0604020202020204" pitchFamily="34" charset="0"/>
                      </a:endParaRPr>
                    </a:p>
                    <a:p>
                      <a:pPr marL="0" algn="ctr" defTabSz="685800" rtl="0" eaLnBrk="1" latinLnBrk="0" hangingPunct="0">
                        <a:lnSpc>
                          <a:spcPts val="1200"/>
                        </a:lnSpc>
                        <a:spcAft>
                          <a:spcPts val="0"/>
                        </a:spcAft>
                      </a:pPr>
                      <a:endParaRPr lang="en-GB" sz="900" b="1" kern="600" dirty="0">
                        <a:solidFill>
                          <a:schemeClr val="tx1"/>
                        </a:solidFill>
                        <a:effectLst/>
                        <a:latin typeface="EYInterstate" panose="02000503020000020004" pitchFamily="2" charset="0"/>
                        <a:ea typeface="Calibri" panose="020F0502020204030204" pitchFamily="34" charset="0"/>
                        <a:cs typeface="Arial" panose="020B0604020202020204" pitchFamily="34" charset="0"/>
                      </a:endParaRPr>
                    </a:p>
                    <a:p>
                      <a:pPr marL="0" algn="ctr" defTabSz="685800" rtl="0" eaLnBrk="1" latinLnBrk="0" hangingPunct="0">
                        <a:lnSpc>
                          <a:spcPts val="1200"/>
                        </a:lnSpc>
                        <a:spcAft>
                          <a:spcPts val="0"/>
                        </a:spcAft>
                      </a:pPr>
                      <a:endParaRPr lang="en-GB" sz="900" b="1" kern="600" dirty="0">
                        <a:solidFill>
                          <a:schemeClr val="tx1"/>
                        </a:solidFill>
                        <a:effectLst/>
                        <a:latin typeface="EYInterstate" panose="02000503020000020004" pitchFamily="2" charset="0"/>
                        <a:ea typeface="Calibri" panose="020F0502020204030204" pitchFamily="34" charset="0"/>
                        <a:cs typeface="Arial" panose="020B0604020202020204" pitchFamily="34" charset="0"/>
                      </a:endParaRPr>
                    </a:p>
                    <a:p>
                      <a:pPr marL="0" algn="ctr" defTabSz="685800" rtl="0" eaLnBrk="1" latinLnBrk="0" hangingPunct="0">
                        <a:lnSpc>
                          <a:spcPts val="1200"/>
                        </a:lnSpc>
                        <a:spcAft>
                          <a:spcPts val="0"/>
                        </a:spcAft>
                      </a:pPr>
                      <a:endParaRPr lang="en-GB" sz="900" b="1" kern="600" dirty="0">
                        <a:solidFill>
                          <a:schemeClr val="tx1"/>
                        </a:solidFill>
                        <a:effectLst/>
                        <a:latin typeface="EYInterstate" panose="02000503020000020004" pitchFamily="2" charset="0"/>
                        <a:ea typeface="Calibri" panose="020F0502020204030204" pitchFamily="34" charset="0"/>
                        <a:cs typeface="Arial" panose="020B0604020202020204" pitchFamily="34" charset="0"/>
                      </a:endParaRPr>
                    </a:p>
                    <a:p>
                      <a:pPr marL="0" algn="ctr" defTabSz="685800" rtl="0" eaLnBrk="1" latinLnBrk="0" hangingPunct="0">
                        <a:lnSpc>
                          <a:spcPts val="1200"/>
                        </a:lnSpc>
                        <a:spcAft>
                          <a:spcPts val="0"/>
                        </a:spcAft>
                      </a:pPr>
                      <a:endParaRPr lang="en-GB" sz="900" b="1" kern="600" dirty="0">
                        <a:solidFill>
                          <a:schemeClr val="tx1"/>
                        </a:solidFill>
                        <a:effectLst/>
                        <a:latin typeface="EYInterstate" panose="02000503020000020004" pitchFamily="2" charset="0"/>
                        <a:ea typeface="Calibri" panose="020F0502020204030204" pitchFamily="34" charset="0"/>
                        <a:cs typeface="Arial" panose="020B0604020202020204" pitchFamily="34" charset="0"/>
                      </a:endParaRPr>
                    </a:p>
                    <a:p>
                      <a:pPr marL="0" algn="ctr" defTabSz="685800" rtl="0" eaLnBrk="1" latinLnBrk="0" hangingPunct="0">
                        <a:lnSpc>
                          <a:spcPts val="1200"/>
                        </a:lnSpc>
                        <a:spcAft>
                          <a:spcPts val="0"/>
                        </a:spcAft>
                      </a:pPr>
                      <a:endParaRPr lang="en-GB" sz="900" b="1" kern="600" dirty="0">
                        <a:solidFill>
                          <a:schemeClr val="tx1"/>
                        </a:solidFill>
                        <a:effectLst/>
                        <a:latin typeface="EYInterstate" panose="02000503020000020004" pitchFamily="2" charset="0"/>
                        <a:ea typeface="Calibri" panose="020F0502020204030204" pitchFamily="34" charset="0"/>
                        <a:cs typeface="Arial" panose="020B0604020202020204" pitchFamily="34" charset="0"/>
                      </a:endParaRPr>
                    </a:p>
                    <a:p>
                      <a:pPr marL="0" algn="ctr" defTabSz="685800" rtl="0" eaLnBrk="1" latinLnBrk="0" hangingPunct="0">
                        <a:lnSpc>
                          <a:spcPts val="1200"/>
                        </a:lnSpc>
                        <a:spcAft>
                          <a:spcPts val="0"/>
                        </a:spcAft>
                      </a:pPr>
                      <a:endParaRPr lang="en-GB" sz="900" b="1" kern="600" dirty="0">
                        <a:solidFill>
                          <a:schemeClr val="tx1"/>
                        </a:solidFill>
                        <a:effectLst/>
                        <a:latin typeface="EYInterstate" panose="02000503020000020004" pitchFamily="2" charset="0"/>
                        <a:ea typeface="Calibri" panose="020F0502020204030204" pitchFamily="34" charset="0"/>
                        <a:cs typeface="Arial" panose="020B0604020202020204" pitchFamily="34" charset="0"/>
                      </a:endParaRPr>
                    </a:p>
                    <a:p>
                      <a:pPr marL="0" algn="ctr" defTabSz="685800" rtl="0" eaLnBrk="1" latinLnBrk="0" hangingPunct="0">
                        <a:lnSpc>
                          <a:spcPts val="1200"/>
                        </a:lnSpc>
                        <a:spcAft>
                          <a:spcPts val="0"/>
                        </a:spcAft>
                      </a:pPr>
                      <a:endParaRPr lang="en-GB" sz="900" b="1" kern="600" dirty="0">
                        <a:solidFill>
                          <a:schemeClr val="tx1"/>
                        </a:solidFill>
                        <a:effectLst/>
                        <a:latin typeface="EYInterstate" panose="02000503020000020004" pitchFamily="2" charset="0"/>
                        <a:ea typeface="Calibri" panose="020F0502020204030204" pitchFamily="34" charset="0"/>
                        <a:cs typeface="Arial" panose="020B0604020202020204" pitchFamily="34" charset="0"/>
                      </a:endParaRPr>
                    </a:p>
                    <a:p>
                      <a:pPr marL="0" algn="ctr" defTabSz="685800" rtl="0" eaLnBrk="1" latinLnBrk="0" hangingPunct="0">
                        <a:lnSpc>
                          <a:spcPts val="1200"/>
                        </a:lnSpc>
                        <a:spcAft>
                          <a:spcPts val="0"/>
                        </a:spcAft>
                      </a:pPr>
                      <a:endParaRPr lang="en-GB" sz="900" b="1" kern="600" dirty="0">
                        <a:solidFill>
                          <a:schemeClr val="tx1"/>
                        </a:solidFill>
                        <a:effectLst/>
                        <a:latin typeface="EYInterstate" panose="02000503020000020004" pitchFamily="2" charset="0"/>
                        <a:ea typeface="Calibri" panose="020F0502020204030204" pitchFamily="34" charset="0"/>
                        <a:cs typeface="Arial" panose="020B0604020202020204" pitchFamily="34" charset="0"/>
                      </a:endParaRPr>
                    </a:p>
                    <a:p>
                      <a:pPr marL="0" algn="ctr" defTabSz="685800" rtl="0" eaLnBrk="1" latinLnBrk="0" hangingPunct="0">
                        <a:lnSpc>
                          <a:spcPts val="1200"/>
                        </a:lnSpc>
                        <a:spcAft>
                          <a:spcPts val="0"/>
                        </a:spcAft>
                      </a:pPr>
                      <a:endParaRPr lang="en-GB" sz="900" b="1" kern="600" dirty="0">
                        <a:solidFill>
                          <a:schemeClr val="tx1"/>
                        </a:solidFill>
                        <a:effectLst/>
                        <a:latin typeface="EYInterstate" panose="02000503020000020004" pitchFamily="2" charset="0"/>
                        <a:ea typeface="Calibri" panose="020F0502020204030204" pitchFamily="34" charset="0"/>
                        <a:cs typeface="Arial" panose="020B0604020202020204" pitchFamily="34" charset="0"/>
                      </a:endParaRPr>
                    </a:p>
                    <a:p>
                      <a:pPr marL="0" algn="ctr" defTabSz="685800" rtl="0" eaLnBrk="1" latinLnBrk="0" hangingPunct="0">
                        <a:lnSpc>
                          <a:spcPts val="1200"/>
                        </a:lnSpc>
                        <a:spcAft>
                          <a:spcPts val="0"/>
                        </a:spcAft>
                      </a:pPr>
                      <a:endParaRPr lang="en-GB" sz="900" b="1" kern="600" dirty="0">
                        <a:solidFill>
                          <a:schemeClr val="tx1"/>
                        </a:solidFill>
                        <a:effectLst/>
                        <a:latin typeface="EYInterstate" panose="02000503020000020004" pitchFamily="2" charset="0"/>
                        <a:ea typeface="Calibri" panose="020F0502020204030204" pitchFamily="34" charset="0"/>
                        <a:cs typeface="Arial" panose="020B0604020202020204" pitchFamily="34" charset="0"/>
                      </a:endParaRPr>
                    </a:p>
                    <a:p>
                      <a:pPr marL="0" algn="ctr" defTabSz="685800" rtl="0" eaLnBrk="1" latinLnBrk="0" hangingPunct="0">
                        <a:lnSpc>
                          <a:spcPts val="1200"/>
                        </a:lnSpc>
                        <a:spcAft>
                          <a:spcPts val="0"/>
                        </a:spcAft>
                      </a:pPr>
                      <a:endParaRPr lang="en-GB" sz="900" b="1" kern="600" dirty="0">
                        <a:solidFill>
                          <a:schemeClr val="tx1"/>
                        </a:solidFill>
                        <a:effectLst/>
                        <a:latin typeface="EYInterstate" panose="02000503020000020004" pitchFamily="2" charset="0"/>
                        <a:ea typeface="Calibri" panose="020F0502020204030204" pitchFamily="34" charset="0"/>
                        <a:cs typeface="Arial" panose="020B0604020202020204" pitchFamily="34" charset="0"/>
                      </a:endParaRPr>
                    </a:p>
                    <a:p>
                      <a:pPr marL="0" algn="ctr" defTabSz="685800" rtl="0" eaLnBrk="1" latinLnBrk="0" hangingPunct="0">
                        <a:lnSpc>
                          <a:spcPts val="1200"/>
                        </a:lnSpc>
                        <a:spcAft>
                          <a:spcPts val="0"/>
                        </a:spcAft>
                      </a:pPr>
                      <a:endParaRPr lang="en-GB" sz="900" b="1" kern="600" dirty="0">
                        <a:solidFill>
                          <a:schemeClr val="tx1"/>
                        </a:solidFill>
                        <a:effectLst/>
                        <a:latin typeface="EYInterstate" panose="02000503020000020004" pitchFamily="2" charset="0"/>
                        <a:ea typeface="Calibri" panose="020F0502020204030204" pitchFamily="34" charset="0"/>
                        <a:cs typeface="Arial" panose="020B0604020202020204" pitchFamily="34" charset="0"/>
                      </a:endParaRPr>
                    </a:p>
                    <a:p>
                      <a:pPr marL="0" algn="ctr" defTabSz="685800" rtl="0" eaLnBrk="1" latinLnBrk="0" hangingPunct="0">
                        <a:lnSpc>
                          <a:spcPts val="1200"/>
                        </a:lnSpc>
                        <a:spcAft>
                          <a:spcPts val="0"/>
                        </a:spcAft>
                      </a:pPr>
                      <a:endParaRPr lang="en-GB" sz="900" b="1" kern="600" dirty="0">
                        <a:solidFill>
                          <a:schemeClr val="tx1"/>
                        </a:solidFill>
                        <a:effectLst/>
                        <a:latin typeface="EYInterstate" panose="02000503020000020004" pitchFamily="2" charset="0"/>
                        <a:ea typeface="Calibri" panose="020F0502020204030204" pitchFamily="34" charset="0"/>
                        <a:cs typeface="Arial" panose="020B0604020202020204" pitchFamily="34" charset="0"/>
                      </a:endParaRPr>
                    </a:p>
                    <a:p>
                      <a:pPr marL="0" algn="ctr" defTabSz="685800" rtl="0" eaLnBrk="1" latinLnBrk="0" hangingPunct="0">
                        <a:lnSpc>
                          <a:spcPts val="1200"/>
                        </a:lnSpc>
                        <a:spcAft>
                          <a:spcPts val="0"/>
                        </a:spcAft>
                      </a:pPr>
                      <a:endParaRPr lang="en-GB" sz="900" b="1" kern="600" dirty="0">
                        <a:solidFill>
                          <a:schemeClr val="tx1"/>
                        </a:solidFill>
                        <a:effectLst/>
                        <a:latin typeface="EYInterstate" panose="02000503020000020004" pitchFamily="2" charset="0"/>
                        <a:ea typeface="Calibri" panose="020F0502020204030204" pitchFamily="34" charset="0"/>
                        <a:cs typeface="Arial" panose="020B0604020202020204" pitchFamily="34" charset="0"/>
                      </a:endParaRPr>
                    </a:p>
                    <a:p>
                      <a:pPr marL="0" algn="ctr" defTabSz="685800" rtl="0" eaLnBrk="1" latinLnBrk="0" hangingPunct="0">
                        <a:lnSpc>
                          <a:spcPts val="1200"/>
                        </a:lnSpc>
                        <a:spcAft>
                          <a:spcPts val="0"/>
                        </a:spcAft>
                      </a:pPr>
                      <a:r>
                        <a:rPr lang="en-GB" sz="900" b="1" kern="600" dirty="0">
                          <a:solidFill>
                            <a:schemeClr val="tx1"/>
                          </a:solidFill>
                          <a:effectLst/>
                          <a:latin typeface="EYInterstate" panose="02000503020000020004" pitchFamily="2" charset="0"/>
                          <a:ea typeface="Calibri" panose="020F0502020204030204" pitchFamily="34" charset="0"/>
                          <a:cs typeface="Arial" panose="020B0604020202020204" pitchFamily="34" charset="0"/>
                        </a:rPr>
                        <a:t>EY Tunisie</a:t>
                      </a:r>
                      <a:endParaRPr lang="fr-FR" sz="900" b="1" kern="600" dirty="0">
                        <a:solidFill>
                          <a:schemeClr val="tx1"/>
                        </a:solidFill>
                        <a:effectLst/>
                        <a:latin typeface="EYInterstate" panose="02000503020000020004" pitchFamily="2" charset="0"/>
                        <a:ea typeface="Times New Roman" panose="02020603050405020304" pitchFamily="18" charset="0"/>
                        <a:cs typeface="Arial" panose="020B0604020202020204" pitchFamily="34" charset="0"/>
                      </a:endParaRPr>
                    </a:p>
                    <a:p>
                      <a:pPr marL="0" algn="ctr" defTabSz="685800" rtl="0" eaLnBrk="1" latinLnBrk="0" hangingPunct="0">
                        <a:lnSpc>
                          <a:spcPts val="1200"/>
                        </a:lnSpc>
                        <a:spcAft>
                          <a:spcPts val="0"/>
                        </a:spcAft>
                      </a:pPr>
                      <a:r>
                        <a:rPr lang="en-GB" sz="900" kern="600" dirty="0">
                          <a:solidFill>
                            <a:schemeClr val="tx1"/>
                          </a:solidFill>
                          <a:effectLst/>
                          <a:latin typeface="EYInterstate" panose="02000503020000020004" pitchFamily="2" charset="0"/>
                          <a:ea typeface="Calibri" panose="020F0502020204030204" pitchFamily="34" charset="0"/>
                          <a:cs typeface="Arial" panose="020B0604020202020204" pitchFamily="34" charset="0"/>
                        </a:rPr>
                        <a:t>Financial Services Consulting</a:t>
                      </a:r>
                    </a:p>
                    <a:p>
                      <a:pPr marL="0" algn="ctr" defTabSz="685800" rtl="0" eaLnBrk="1" latinLnBrk="0" hangingPunct="0">
                        <a:lnSpc>
                          <a:spcPts val="1200"/>
                        </a:lnSpc>
                        <a:spcAft>
                          <a:spcPts val="0"/>
                        </a:spcAft>
                      </a:pPr>
                      <a:r>
                        <a:rPr lang="en-GB" sz="900" kern="600" dirty="0">
                          <a:solidFill>
                            <a:schemeClr val="tx1"/>
                          </a:solidFill>
                          <a:effectLst/>
                          <a:latin typeface="EYInterstate" panose="02000503020000020004" pitchFamily="2" charset="0"/>
                          <a:ea typeface="Calibri" panose="020F0502020204030204" pitchFamily="34" charset="0"/>
                          <a:cs typeface="Arial" panose="020B0604020202020204" pitchFamily="34" charset="0"/>
                        </a:rPr>
                        <a:t> </a:t>
                      </a:r>
                      <a:endParaRPr lang="fr-FR" sz="900" kern="600" dirty="0">
                        <a:solidFill>
                          <a:schemeClr val="tx1"/>
                        </a:solidFill>
                        <a:effectLst/>
                        <a:latin typeface="EYInterstate" panose="02000503020000020004" pitchFamily="2" charset="0"/>
                        <a:ea typeface="Times New Roman" panose="02020603050405020304" pitchFamily="18" charset="0"/>
                        <a:cs typeface="Arial" panose="020B0604020202020204" pitchFamily="34" charset="0"/>
                      </a:endParaRPr>
                    </a:p>
                  </a:txBody>
                  <a:tcPr marL="15134" marR="1513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320647" rtl="0" eaLnBrk="1" latinLnBrk="0" hangingPunct="1">
                        <a:defRPr sz="2600" kern="1200">
                          <a:solidFill>
                            <a:schemeClr val="tx1"/>
                          </a:solidFill>
                          <a:latin typeface="Calibri" panose="020F0502020204030204"/>
                        </a:defRPr>
                      </a:lvl1pPr>
                      <a:lvl2pPr marL="660324" algn="l" defTabSz="1320647" rtl="0" eaLnBrk="1" latinLnBrk="0" hangingPunct="1">
                        <a:defRPr sz="2600" kern="1200">
                          <a:solidFill>
                            <a:schemeClr val="tx1"/>
                          </a:solidFill>
                          <a:latin typeface="Calibri" panose="020F0502020204030204"/>
                        </a:defRPr>
                      </a:lvl2pPr>
                      <a:lvl3pPr marL="1320647" algn="l" defTabSz="1320647" rtl="0" eaLnBrk="1" latinLnBrk="0" hangingPunct="1">
                        <a:defRPr sz="2600" kern="1200">
                          <a:solidFill>
                            <a:schemeClr val="tx1"/>
                          </a:solidFill>
                          <a:latin typeface="Calibri" panose="020F0502020204030204"/>
                        </a:defRPr>
                      </a:lvl3pPr>
                      <a:lvl4pPr marL="1980973" algn="l" defTabSz="1320647" rtl="0" eaLnBrk="1" latinLnBrk="0" hangingPunct="1">
                        <a:defRPr sz="2600" kern="1200">
                          <a:solidFill>
                            <a:schemeClr val="tx1"/>
                          </a:solidFill>
                          <a:latin typeface="Calibri" panose="020F0502020204030204"/>
                        </a:defRPr>
                      </a:lvl4pPr>
                      <a:lvl5pPr marL="2641298" algn="l" defTabSz="1320647" rtl="0" eaLnBrk="1" latinLnBrk="0" hangingPunct="1">
                        <a:defRPr sz="2600" kern="1200">
                          <a:solidFill>
                            <a:schemeClr val="tx1"/>
                          </a:solidFill>
                          <a:latin typeface="Calibri" panose="020F0502020204030204"/>
                        </a:defRPr>
                      </a:lvl5pPr>
                      <a:lvl6pPr marL="3301621" algn="l" defTabSz="1320647" rtl="0" eaLnBrk="1" latinLnBrk="0" hangingPunct="1">
                        <a:defRPr sz="2600" kern="1200">
                          <a:solidFill>
                            <a:schemeClr val="tx1"/>
                          </a:solidFill>
                          <a:latin typeface="Calibri" panose="020F0502020204030204"/>
                        </a:defRPr>
                      </a:lvl6pPr>
                      <a:lvl7pPr marL="3961946" algn="l" defTabSz="1320647" rtl="0" eaLnBrk="1" latinLnBrk="0" hangingPunct="1">
                        <a:defRPr sz="2600" kern="1200">
                          <a:solidFill>
                            <a:schemeClr val="tx1"/>
                          </a:solidFill>
                          <a:latin typeface="Calibri" panose="020F0502020204030204"/>
                        </a:defRPr>
                      </a:lvl7pPr>
                      <a:lvl8pPr marL="4622270" algn="l" defTabSz="1320647" rtl="0" eaLnBrk="1" latinLnBrk="0" hangingPunct="1">
                        <a:defRPr sz="2600" kern="1200">
                          <a:solidFill>
                            <a:schemeClr val="tx1"/>
                          </a:solidFill>
                          <a:latin typeface="Calibri" panose="020F0502020204030204"/>
                        </a:defRPr>
                      </a:lvl8pPr>
                      <a:lvl9pPr marL="5282594" algn="l" defTabSz="1320647" rtl="0" eaLnBrk="1" latinLnBrk="0" hangingPunct="1">
                        <a:defRPr sz="2600" kern="1200">
                          <a:solidFill>
                            <a:schemeClr val="tx1"/>
                          </a:solidFill>
                          <a:latin typeface="Calibri" panose="020F0502020204030204"/>
                        </a:defRPr>
                      </a:lvl9pPr>
                    </a:lstStyle>
                    <a:p>
                      <a:pPr marL="0" algn="ctr" defTabSz="685800" rtl="0" eaLnBrk="1" latinLnBrk="0" hangingPunct="0">
                        <a:lnSpc>
                          <a:spcPts val="1200"/>
                        </a:lnSpc>
                        <a:spcAft>
                          <a:spcPts val="0"/>
                        </a:spcAft>
                      </a:pPr>
                      <a:endParaRPr lang="en-GB" sz="900" b="1" kern="600" dirty="0">
                        <a:solidFill>
                          <a:schemeClr val="tx1"/>
                        </a:solidFill>
                        <a:effectLst/>
                        <a:latin typeface="EYInterstate" panose="02000503020000020004" pitchFamily="2" charset="0"/>
                        <a:ea typeface="Calibri" panose="020F0502020204030204" pitchFamily="34" charset="0"/>
                        <a:cs typeface="Arial" panose="020B0604020202020204" pitchFamily="34" charset="0"/>
                      </a:endParaRPr>
                    </a:p>
                    <a:p>
                      <a:pPr marL="0" algn="ctr" defTabSz="685800" rtl="0" eaLnBrk="1" latinLnBrk="0" hangingPunct="0">
                        <a:lnSpc>
                          <a:spcPts val="1200"/>
                        </a:lnSpc>
                        <a:spcAft>
                          <a:spcPts val="0"/>
                        </a:spcAft>
                      </a:pPr>
                      <a:endParaRPr lang="en-GB" sz="900" b="1" kern="600" dirty="0">
                        <a:solidFill>
                          <a:schemeClr val="tx1"/>
                        </a:solidFill>
                        <a:effectLst/>
                        <a:latin typeface="EYInterstate" panose="02000503020000020004" pitchFamily="2" charset="0"/>
                        <a:ea typeface="Calibri" panose="020F0502020204030204" pitchFamily="34" charset="0"/>
                        <a:cs typeface="Arial" panose="020B0604020202020204" pitchFamily="34" charset="0"/>
                      </a:endParaRPr>
                    </a:p>
                    <a:p>
                      <a:pPr marL="0" algn="ctr" defTabSz="685800" rtl="0" eaLnBrk="1" latinLnBrk="0" hangingPunct="0">
                        <a:lnSpc>
                          <a:spcPts val="1200"/>
                        </a:lnSpc>
                        <a:spcAft>
                          <a:spcPts val="0"/>
                        </a:spcAft>
                      </a:pPr>
                      <a:endParaRPr lang="en-GB" sz="900" b="1" kern="600" dirty="0">
                        <a:solidFill>
                          <a:schemeClr val="tx1"/>
                        </a:solidFill>
                        <a:effectLst/>
                        <a:latin typeface="EYInterstate" panose="02000503020000020004" pitchFamily="2" charset="0"/>
                        <a:ea typeface="Calibri" panose="020F0502020204030204" pitchFamily="34" charset="0"/>
                        <a:cs typeface="Arial" panose="020B0604020202020204" pitchFamily="34" charset="0"/>
                      </a:endParaRPr>
                    </a:p>
                    <a:p>
                      <a:pPr marL="0" algn="ctr" defTabSz="685800" rtl="0" eaLnBrk="1" latinLnBrk="0" hangingPunct="0">
                        <a:lnSpc>
                          <a:spcPts val="1200"/>
                        </a:lnSpc>
                        <a:spcAft>
                          <a:spcPts val="0"/>
                        </a:spcAft>
                      </a:pPr>
                      <a:endParaRPr lang="en-GB" sz="900" b="1" kern="600" dirty="0">
                        <a:solidFill>
                          <a:schemeClr val="tx1"/>
                        </a:solidFill>
                        <a:effectLst/>
                        <a:latin typeface="EYInterstate" panose="02000503020000020004" pitchFamily="2" charset="0"/>
                        <a:ea typeface="Calibri" panose="020F0502020204030204" pitchFamily="34" charset="0"/>
                        <a:cs typeface="Arial" panose="020B0604020202020204" pitchFamily="34" charset="0"/>
                      </a:endParaRPr>
                    </a:p>
                    <a:p>
                      <a:pPr marL="0" algn="ctr" defTabSz="685800" rtl="0" eaLnBrk="1" latinLnBrk="0" hangingPunct="0">
                        <a:lnSpc>
                          <a:spcPts val="1200"/>
                        </a:lnSpc>
                        <a:spcAft>
                          <a:spcPts val="0"/>
                        </a:spcAft>
                      </a:pPr>
                      <a:endParaRPr lang="en-GB" sz="900" b="1" kern="600" dirty="0">
                        <a:solidFill>
                          <a:schemeClr val="tx1"/>
                        </a:solidFill>
                        <a:effectLst/>
                        <a:latin typeface="EYInterstate" panose="02000503020000020004" pitchFamily="2" charset="0"/>
                        <a:ea typeface="Calibri" panose="020F0502020204030204" pitchFamily="34" charset="0"/>
                        <a:cs typeface="Arial" panose="020B0604020202020204" pitchFamily="34" charset="0"/>
                      </a:endParaRPr>
                    </a:p>
                    <a:p>
                      <a:pPr marL="0" algn="ctr" defTabSz="685800" rtl="0" eaLnBrk="1" latinLnBrk="0" hangingPunct="0">
                        <a:lnSpc>
                          <a:spcPts val="1200"/>
                        </a:lnSpc>
                        <a:spcAft>
                          <a:spcPts val="0"/>
                        </a:spcAft>
                      </a:pPr>
                      <a:endParaRPr lang="en-GB" sz="900" b="1" kern="600" dirty="0">
                        <a:solidFill>
                          <a:schemeClr val="tx1"/>
                        </a:solidFill>
                        <a:effectLst/>
                        <a:latin typeface="EYInterstate" panose="02000503020000020004" pitchFamily="2" charset="0"/>
                        <a:ea typeface="Calibri" panose="020F0502020204030204" pitchFamily="34" charset="0"/>
                        <a:cs typeface="Arial" panose="020B0604020202020204" pitchFamily="34" charset="0"/>
                      </a:endParaRPr>
                    </a:p>
                    <a:p>
                      <a:pPr marL="0" algn="ctr" defTabSz="685800" rtl="0" eaLnBrk="1" latinLnBrk="0" hangingPunct="0">
                        <a:lnSpc>
                          <a:spcPts val="1200"/>
                        </a:lnSpc>
                        <a:spcAft>
                          <a:spcPts val="0"/>
                        </a:spcAft>
                      </a:pPr>
                      <a:endParaRPr lang="en-GB" sz="900" b="1" kern="600" dirty="0">
                        <a:solidFill>
                          <a:schemeClr val="tx1"/>
                        </a:solidFill>
                        <a:effectLst/>
                        <a:latin typeface="EYInterstate" panose="02000503020000020004" pitchFamily="2" charset="0"/>
                        <a:ea typeface="Calibri" panose="020F0502020204030204" pitchFamily="34" charset="0"/>
                        <a:cs typeface="Arial" panose="020B0604020202020204" pitchFamily="34" charset="0"/>
                      </a:endParaRPr>
                    </a:p>
                    <a:p>
                      <a:pPr marL="0" algn="ctr" defTabSz="685800" rtl="0" eaLnBrk="1" latinLnBrk="0" hangingPunct="0">
                        <a:lnSpc>
                          <a:spcPts val="1200"/>
                        </a:lnSpc>
                        <a:spcAft>
                          <a:spcPts val="0"/>
                        </a:spcAft>
                      </a:pPr>
                      <a:endParaRPr lang="en-GB" sz="900" b="1" kern="600" dirty="0">
                        <a:solidFill>
                          <a:schemeClr val="tx1"/>
                        </a:solidFill>
                        <a:effectLst/>
                        <a:latin typeface="EYInterstate" panose="02000503020000020004" pitchFamily="2" charset="0"/>
                        <a:ea typeface="Calibri" panose="020F0502020204030204" pitchFamily="34" charset="0"/>
                        <a:cs typeface="Arial" panose="020B0604020202020204" pitchFamily="34" charset="0"/>
                      </a:endParaRPr>
                    </a:p>
                    <a:p>
                      <a:pPr marL="0" algn="ctr" defTabSz="685800" rtl="0" eaLnBrk="1" latinLnBrk="0" hangingPunct="0">
                        <a:lnSpc>
                          <a:spcPts val="1200"/>
                        </a:lnSpc>
                        <a:spcAft>
                          <a:spcPts val="0"/>
                        </a:spcAft>
                      </a:pPr>
                      <a:endParaRPr lang="en-GB" sz="900" b="1" kern="600" dirty="0">
                        <a:solidFill>
                          <a:schemeClr val="tx1"/>
                        </a:solidFill>
                        <a:effectLst/>
                        <a:latin typeface="EYInterstate" panose="02000503020000020004" pitchFamily="2" charset="0"/>
                        <a:ea typeface="Calibri" panose="020F0502020204030204" pitchFamily="34" charset="0"/>
                        <a:cs typeface="Arial" panose="020B0604020202020204" pitchFamily="34" charset="0"/>
                      </a:endParaRPr>
                    </a:p>
                    <a:p>
                      <a:pPr marL="0" algn="ctr" defTabSz="685800" rtl="0" eaLnBrk="1" latinLnBrk="0" hangingPunct="0">
                        <a:lnSpc>
                          <a:spcPts val="1200"/>
                        </a:lnSpc>
                        <a:spcAft>
                          <a:spcPts val="0"/>
                        </a:spcAft>
                      </a:pPr>
                      <a:endParaRPr lang="en-GB" sz="900" b="1" kern="600" dirty="0">
                        <a:solidFill>
                          <a:schemeClr val="tx1"/>
                        </a:solidFill>
                        <a:effectLst/>
                        <a:latin typeface="EYInterstate" panose="02000503020000020004" pitchFamily="2" charset="0"/>
                        <a:ea typeface="Calibri" panose="020F0502020204030204" pitchFamily="34" charset="0"/>
                        <a:cs typeface="Arial" panose="020B0604020202020204" pitchFamily="34" charset="0"/>
                      </a:endParaRPr>
                    </a:p>
                    <a:p>
                      <a:pPr marL="0" algn="ctr" defTabSz="685800" rtl="0" eaLnBrk="1" latinLnBrk="0" hangingPunct="0">
                        <a:lnSpc>
                          <a:spcPts val="1200"/>
                        </a:lnSpc>
                        <a:spcAft>
                          <a:spcPts val="0"/>
                        </a:spcAft>
                      </a:pPr>
                      <a:endParaRPr lang="en-GB" sz="900" b="1" kern="600" dirty="0">
                        <a:solidFill>
                          <a:schemeClr val="tx1"/>
                        </a:solidFill>
                        <a:effectLst/>
                        <a:latin typeface="EYInterstate" panose="02000503020000020004" pitchFamily="2" charset="0"/>
                        <a:ea typeface="Calibri" panose="020F0502020204030204" pitchFamily="34" charset="0"/>
                        <a:cs typeface="Arial" panose="020B0604020202020204" pitchFamily="34" charset="0"/>
                      </a:endParaRPr>
                    </a:p>
                    <a:p>
                      <a:pPr marL="0" algn="ctr" defTabSz="685800" rtl="0" eaLnBrk="1" latinLnBrk="0" hangingPunct="0">
                        <a:lnSpc>
                          <a:spcPts val="1200"/>
                        </a:lnSpc>
                        <a:spcAft>
                          <a:spcPts val="0"/>
                        </a:spcAft>
                      </a:pPr>
                      <a:endParaRPr lang="en-GB" sz="900" b="1" kern="600" dirty="0">
                        <a:solidFill>
                          <a:schemeClr val="tx1"/>
                        </a:solidFill>
                        <a:effectLst/>
                        <a:latin typeface="EYInterstate" panose="02000503020000020004" pitchFamily="2" charset="0"/>
                        <a:ea typeface="Calibri" panose="020F0502020204030204" pitchFamily="34" charset="0"/>
                        <a:cs typeface="Arial" panose="020B0604020202020204" pitchFamily="34" charset="0"/>
                      </a:endParaRPr>
                    </a:p>
                    <a:p>
                      <a:pPr marL="0" algn="ctr" defTabSz="685800" rtl="0" eaLnBrk="1" latinLnBrk="0" hangingPunct="0">
                        <a:lnSpc>
                          <a:spcPts val="1200"/>
                        </a:lnSpc>
                        <a:spcAft>
                          <a:spcPts val="0"/>
                        </a:spcAft>
                      </a:pPr>
                      <a:endParaRPr lang="en-GB" sz="900" b="1" kern="600" dirty="0">
                        <a:solidFill>
                          <a:schemeClr val="tx1"/>
                        </a:solidFill>
                        <a:effectLst/>
                        <a:latin typeface="EYInterstate" panose="02000503020000020004" pitchFamily="2" charset="0"/>
                        <a:ea typeface="Calibri" panose="020F0502020204030204" pitchFamily="34" charset="0"/>
                        <a:cs typeface="Arial" panose="020B0604020202020204" pitchFamily="34" charset="0"/>
                      </a:endParaRPr>
                    </a:p>
                    <a:p>
                      <a:pPr marL="0" algn="ctr" defTabSz="685800" rtl="0" eaLnBrk="1" latinLnBrk="0" hangingPunct="0">
                        <a:lnSpc>
                          <a:spcPts val="1200"/>
                        </a:lnSpc>
                        <a:spcAft>
                          <a:spcPts val="0"/>
                        </a:spcAft>
                      </a:pPr>
                      <a:endParaRPr lang="en-GB" sz="900" b="1" kern="600" dirty="0">
                        <a:solidFill>
                          <a:schemeClr val="tx1"/>
                        </a:solidFill>
                        <a:effectLst/>
                        <a:latin typeface="EYInterstate" panose="02000503020000020004" pitchFamily="2" charset="0"/>
                        <a:ea typeface="Calibri" panose="020F0502020204030204" pitchFamily="34" charset="0"/>
                        <a:cs typeface="Arial" panose="020B0604020202020204" pitchFamily="34" charset="0"/>
                      </a:endParaRPr>
                    </a:p>
                    <a:p>
                      <a:pPr marL="0" algn="ctr" defTabSz="685800" rtl="0" eaLnBrk="1" latinLnBrk="0" hangingPunct="0">
                        <a:lnSpc>
                          <a:spcPts val="1200"/>
                        </a:lnSpc>
                        <a:spcAft>
                          <a:spcPts val="0"/>
                        </a:spcAft>
                      </a:pPr>
                      <a:endParaRPr lang="en-GB" sz="900" b="1" kern="600" dirty="0">
                        <a:solidFill>
                          <a:schemeClr val="tx1"/>
                        </a:solidFill>
                        <a:effectLst/>
                        <a:latin typeface="EYInterstate" panose="02000503020000020004" pitchFamily="2" charset="0"/>
                        <a:ea typeface="Calibri" panose="020F0502020204030204" pitchFamily="34" charset="0"/>
                        <a:cs typeface="Arial" panose="020B0604020202020204" pitchFamily="34" charset="0"/>
                      </a:endParaRPr>
                    </a:p>
                    <a:p>
                      <a:pPr marL="0" algn="ctr" defTabSz="685800" rtl="0" eaLnBrk="1" latinLnBrk="0" hangingPunct="0">
                        <a:lnSpc>
                          <a:spcPts val="1200"/>
                        </a:lnSpc>
                        <a:spcAft>
                          <a:spcPts val="0"/>
                        </a:spcAft>
                      </a:pPr>
                      <a:endParaRPr lang="en-GB" sz="900" b="1" kern="600" dirty="0">
                        <a:solidFill>
                          <a:schemeClr val="tx1"/>
                        </a:solidFill>
                        <a:effectLst/>
                        <a:latin typeface="EYInterstate" panose="02000503020000020004" pitchFamily="2" charset="0"/>
                        <a:ea typeface="Calibri" panose="020F0502020204030204" pitchFamily="34" charset="0"/>
                        <a:cs typeface="Arial" panose="020B0604020202020204" pitchFamily="34" charset="0"/>
                      </a:endParaRPr>
                    </a:p>
                    <a:p>
                      <a:pPr marL="0" algn="ctr" defTabSz="685800" rtl="0" eaLnBrk="1" latinLnBrk="0" hangingPunct="0">
                        <a:lnSpc>
                          <a:spcPts val="1200"/>
                        </a:lnSpc>
                        <a:spcAft>
                          <a:spcPts val="0"/>
                        </a:spcAft>
                      </a:pPr>
                      <a:endParaRPr lang="en-GB" sz="900" b="1" kern="600" dirty="0">
                        <a:solidFill>
                          <a:schemeClr val="tx1"/>
                        </a:solidFill>
                        <a:effectLst/>
                        <a:latin typeface="EYInterstate" panose="02000503020000020004" pitchFamily="2" charset="0"/>
                        <a:ea typeface="Calibri" panose="020F0502020204030204" pitchFamily="34" charset="0"/>
                        <a:cs typeface="Arial" panose="020B0604020202020204" pitchFamily="34" charset="0"/>
                      </a:endParaRPr>
                    </a:p>
                    <a:p>
                      <a:pPr marL="0" algn="ctr" defTabSz="685800" rtl="0" eaLnBrk="1" latinLnBrk="0" hangingPunct="0">
                        <a:lnSpc>
                          <a:spcPts val="1200"/>
                        </a:lnSpc>
                        <a:spcAft>
                          <a:spcPts val="0"/>
                        </a:spcAft>
                      </a:pPr>
                      <a:endParaRPr lang="en-GB" sz="900" b="1" kern="600" dirty="0">
                        <a:solidFill>
                          <a:schemeClr val="tx1"/>
                        </a:solidFill>
                        <a:effectLst/>
                        <a:latin typeface="EYInterstate" panose="02000503020000020004" pitchFamily="2" charset="0"/>
                        <a:ea typeface="Calibri" panose="020F0502020204030204" pitchFamily="34" charset="0"/>
                        <a:cs typeface="Arial" panose="020B0604020202020204" pitchFamily="34" charset="0"/>
                      </a:endParaRPr>
                    </a:p>
                    <a:p>
                      <a:pPr marL="0" algn="ctr" defTabSz="685800" rtl="0" eaLnBrk="1" latinLnBrk="0" hangingPunct="0">
                        <a:lnSpc>
                          <a:spcPts val="1200"/>
                        </a:lnSpc>
                        <a:spcAft>
                          <a:spcPts val="0"/>
                        </a:spcAft>
                      </a:pPr>
                      <a:endParaRPr lang="en-GB" sz="900" b="1" kern="600" dirty="0">
                        <a:solidFill>
                          <a:schemeClr val="tx1"/>
                        </a:solidFill>
                        <a:effectLst/>
                        <a:latin typeface="EYInterstate" panose="02000503020000020004" pitchFamily="2" charset="0"/>
                        <a:ea typeface="Calibri" panose="020F0502020204030204" pitchFamily="34" charset="0"/>
                        <a:cs typeface="Arial" panose="020B0604020202020204" pitchFamily="34" charset="0"/>
                      </a:endParaRPr>
                    </a:p>
                    <a:p>
                      <a:pPr marL="0" algn="ctr" defTabSz="685800" rtl="0" eaLnBrk="1" latinLnBrk="0" hangingPunct="0">
                        <a:lnSpc>
                          <a:spcPts val="1200"/>
                        </a:lnSpc>
                        <a:spcAft>
                          <a:spcPts val="0"/>
                        </a:spcAft>
                      </a:pPr>
                      <a:endParaRPr lang="en-GB" sz="900" b="1" kern="600" dirty="0">
                        <a:solidFill>
                          <a:schemeClr val="tx1"/>
                        </a:solidFill>
                        <a:effectLst/>
                        <a:latin typeface="EYInterstate" panose="02000503020000020004" pitchFamily="2" charset="0"/>
                        <a:ea typeface="Calibri" panose="020F0502020204030204" pitchFamily="34" charset="0"/>
                        <a:cs typeface="Arial" panose="020B0604020202020204" pitchFamily="34" charset="0"/>
                      </a:endParaRPr>
                    </a:p>
                    <a:p>
                      <a:pPr marL="0" algn="ctr" defTabSz="685800" rtl="0" eaLnBrk="1" latinLnBrk="0" hangingPunct="0">
                        <a:lnSpc>
                          <a:spcPts val="1200"/>
                        </a:lnSpc>
                        <a:spcAft>
                          <a:spcPts val="0"/>
                        </a:spcAft>
                      </a:pPr>
                      <a:endParaRPr lang="en-GB" sz="900" b="1" kern="600" dirty="0">
                        <a:solidFill>
                          <a:schemeClr val="tx1"/>
                        </a:solidFill>
                        <a:effectLst/>
                        <a:latin typeface="EYInterstate" panose="02000503020000020004" pitchFamily="2" charset="0"/>
                        <a:ea typeface="Calibri" panose="020F0502020204030204" pitchFamily="34" charset="0"/>
                        <a:cs typeface="Arial" panose="020B0604020202020204" pitchFamily="34" charset="0"/>
                      </a:endParaRPr>
                    </a:p>
                    <a:p>
                      <a:pPr marL="0" algn="ctr" defTabSz="685800" rtl="0" eaLnBrk="1" latinLnBrk="0" hangingPunct="0">
                        <a:lnSpc>
                          <a:spcPts val="1200"/>
                        </a:lnSpc>
                        <a:spcAft>
                          <a:spcPts val="0"/>
                        </a:spcAft>
                      </a:pPr>
                      <a:endParaRPr lang="en-GB" sz="900" b="1" kern="600" dirty="0">
                        <a:solidFill>
                          <a:schemeClr val="tx1"/>
                        </a:solidFill>
                        <a:effectLst/>
                        <a:latin typeface="EYInterstate" panose="02000503020000020004" pitchFamily="2" charset="0"/>
                        <a:ea typeface="Calibri" panose="020F0502020204030204" pitchFamily="34" charset="0"/>
                        <a:cs typeface="Arial" panose="020B0604020202020204" pitchFamily="34" charset="0"/>
                      </a:endParaRPr>
                    </a:p>
                    <a:p>
                      <a:pPr marL="0" algn="ctr" defTabSz="685800" rtl="0" eaLnBrk="1" latinLnBrk="0" hangingPunct="0">
                        <a:lnSpc>
                          <a:spcPts val="1200"/>
                        </a:lnSpc>
                        <a:spcAft>
                          <a:spcPts val="0"/>
                        </a:spcAft>
                      </a:pPr>
                      <a:endParaRPr lang="en-GB" sz="900" b="1" kern="600" dirty="0">
                        <a:solidFill>
                          <a:schemeClr val="tx1"/>
                        </a:solidFill>
                        <a:effectLst/>
                        <a:latin typeface="EYInterstate" panose="02000503020000020004" pitchFamily="2" charset="0"/>
                        <a:ea typeface="Calibri" panose="020F0502020204030204" pitchFamily="34" charset="0"/>
                        <a:cs typeface="Arial" panose="020B0604020202020204" pitchFamily="34" charset="0"/>
                      </a:endParaRPr>
                    </a:p>
                    <a:p>
                      <a:pPr marL="0" algn="ctr" defTabSz="685800" rtl="0" eaLnBrk="1" latinLnBrk="0" hangingPunct="0">
                        <a:lnSpc>
                          <a:spcPts val="1200"/>
                        </a:lnSpc>
                        <a:spcAft>
                          <a:spcPts val="0"/>
                        </a:spcAft>
                      </a:pPr>
                      <a:endParaRPr lang="en-GB" sz="900" b="1" kern="600" dirty="0">
                        <a:solidFill>
                          <a:schemeClr val="tx1"/>
                        </a:solidFill>
                        <a:effectLst/>
                        <a:latin typeface="EYInterstate" panose="02000503020000020004" pitchFamily="2" charset="0"/>
                        <a:ea typeface="Calibri" panose="020F0502020204030204" pitchFamily="34" charset="0"/>
                        <a:cs typeface="Arial" panose="020B0604020202020204" pitchFamily="34" charset="0"/>
                      </a:endParaRPr>
                    </a:p>
                    <a:p>
                      <a:pPr marL="0" algn="ctr" defTabSz="685800" rtl="0" eaLnBrk="1" latinLnBrk="0" hangingPunct="0">
                        <a:lnSpc>
                          <a:spcPts val="1200"/>
                        </a:lnSpc>
                        <a:spcAft>
                          <a:spcPts val="0"/>
                        </a:spcAft>
                      </a:pPr>
                      <a:endParaRPr lang="en-GB" sz="900" b="1" kern="600" dirty="0">
                        <a:solidFill>
                          <a:schemeClr val="tx1"/>
                        </a:solidFill>
                        <a:effectLst/>
                        <a:latin typeface="EYInterstate" panose="02000503020000020004" pitchFamily="2" charset="0"/>
                        <a:ea typeface="Calibri" panose="020F0502020204030204" pitchFamily="34" charset="0"/>
                        <a:cs typeface="Arial" panose="020B0604020202020204" pitchFamily="34" charset="0"/>
                      </a:endParaRPr>
                    </a:p>
                    <a:p>
                      <a:pPr marL="0" algn="ctr" defTabSz="685800" rtl="0" eaLnBrk="1" latinLnBrk="0" hangingPunct="0">
                        <a:lnSpc>
                          <a:spcPts val="1200"/>
                        </a:lnSpc>
                        <a:spcAft>
                          <a:spcPts val="0"/>
                        </a:spcAft>
                      </a:pPr>
                      <a:endParaRPr lang="en-GB" sz="900" b="1" kern="600" dirty="0">
                        <a:solidFill>
                          <a:schemeClr val="tx1"/>
                        </a:solidFill>
                        <a:effectLst/>
                        <a:latin typeface="EYInterstate" panose="02000503020000020004" pitchFamily="2" charset="0"/>
                        <a:ea typeface="Calibri" panose="020F0502020204030204" pitchFamily="34" charset="0"/>
                        <a:cs typeface="Arial" panose="020B0604020202020204" pitchFamily="34" charset="0"/>
                      </a:endParaRPr>
                    </a:p>
                    <a:p>
                      <a:pPr marL="0" algn="ctr" defTabSz="685800" rtl="0" eaLnBrk="1" latinLnBrk="0" hangingPunct="0">
                        <a:lnSpc>
                          <a:spcPts val="1200"/>
                        </a:lnSpc>
                        <a:spcAft>
                          <a:spcPts val="0"/>
                        </a:spcAft>
                      </a:pPr>
                      <a:endParaRPr lang="en-GB" sz="900" b="1" kern="600" dirty="0">
                        <a:solidFill>
                          <a:schemeClr val="tx1"/>
                        </a:solidFill>
                        <a:effectLst/>
                        <a:latin typeface="EYInterstate" panose="02000503020000020004" pitchFamily="2" charset="0"/>
                        <a:ea typeface="Calibri" panose="020F0502020204030204" pitchFamily="34" charset="0"/>
                        <a:cs typeface="Arial" panose="020B0604020202020204" pitchFamily="34" charset="0"/>
                      </a:endParaRPr>
                    </a:p>
                    <a:p>
                      <a:pPr marL="0" algn="ctr" defTabSz="685800" rtl="0" eaLnBrk="1" latinLnBrk="0" hangingPunct="0">
                        <a:lnSpc>
                          <a:spcPts val="1200"/>
                        </a:lnSpc>
                        <a:spcAft>
                          <a:spcPts val="0"/>
                        </a:spcAft>
                      </a:pPr>
                      <a:endParaRPr lang="en-GB" sz="900" b="1" kern="600" dirty="0">
                        <a:solidFill>
                          <a:schemeClr val="tx1"/>
                        </a:solidFill>
                        <a:effectLst/>
                        <a:latin typeface="EYInterstate" panose="02000503020000020004" pitchFamily="2" charset="0"/>
                        <a:ea typeface="Calibri" panose="020F0502020204030204" pitchFamily="34" charset="0"/>
                        <a:cs typeface="Arial" panose="020B0604020202020204" pitchFamily="34" charset="0"/>
                      </a:endParaRPr>
                    </a:p>
                    <a:p>
                      <a:pPr marL="0" algn="ctr" defTabSz="685800" rtl="0" eaLnBrk="1" latinLnBrk="0" hangingPunct="0">
                        <a:lnSpc>
                          <a:spcPts val="1200"/>
                        </a:lnSpc>
                        <a:spcAft>
                          <a:spcPts val="0"/>
                        </a:spcAft>
                      </a:pPr>
                      <a:endParaRPr lang="en-GB" sz="900" b="1" kern="600" dirty="0">
                        <a:solidFill>
                          <a:schemeClr val="tx1"/>
                        </a:solidFill>
                        <a:effectLst/>
                        <a:latin typeface="EYInterstate" panose="02000503020000020004" pitchFamily="2" charset="0"/>
                        <a:ea typeface="Calibri" panose="020F0502020204030204" pitchFamily="34" charset="0"/>
                        <a:cs typeface="Arial" panose="020B0604020202020204" pitchFamily="34" charset="0"/>
                      </a:endParaRPr>
                    </a:p>
                    <a:p>
                      <a:pPr marL="0" algn="ctr" defTabSz="685800" rtl="0" eaLnBrk="1" latinLnBrk="0" hangingPunct="0">
                        <a:lnSpc>
                          <a:spcPts val="1200"/>
                        </a:lnSpc>
                        <a:spcAft>
                          <a:spcPts val="0"/>
                        </a:spcAft>
                      </a:pPr>
                      <a:r>
                        <a:rPr lang="en-GB" sz="900" b="1" kern="600" dirty="0">
                          <a:solidFill>
                            <a:schemeClr val="tx1"/>
                          </a:solidFill>
                          <a:effectLst/>
                          <a:latin typeface="EYInterstate" panose="02000503020000020004" pitchFamily="2" charset="0"/>
                          <a:ea typeface="Calibri" panose="020F0502020204030204" pitchFamily="34" charset="0"/>
                          <a:cs typeface="Arial" panose="020B0604020202020204" pitchFamily="34" charset="0"/>
                        </a:rPr>
                        <a:t>Tunisie</a:t>
                      </a:r>
                      <a:endParaRPr lang="fr-FR" sz="900" b="1" kern="600" dirty="0">
                        <a:solidFill>
                          <a:schemeClr val="tx1"/>
                        </a:solidFill>
                        <a:effectLst/>
                        <a:latin typeface="EYInterstate" panose="02000503020000020004" pitchFamily="2" charset="0"/>
                        <a:ea typeface="Times New Roman" panose="02020603050405020304" pitchFamily="18" charset="0"/>
                        <a:cs typeface="Arial" panose="020B0604020202020204" pitchFamily="34" charset="0"/>
                      </a:endParaRPr>
                    </a:p>
                  </a:txBody>
                  <a:tcPr marL="15134" marR="1513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320647" rtl="0" eaLnBrk="1" latinLnBrk="0" hangingPunct="1">
                        <a:defRPr sz="2600" kern="1200">
                          <a:solidFill>
                            <a:schemeClr val="tx1"/>
                          </a:solidFill>
                          <a:latin typeface="Calibri" panose="020F0502020204030204"/>
                        </a:defRPr>
                      </a:lvl1pPr>
                      <a:lvl2pPr marL="660324" algn="l" defTabSz="1320647" rtl="0" eaLnBrk="1" latinLnBrk="0" hangingPunct="1">
                        <a:defRPr sz="2600" kern="1200">
                          <a:solidFill>
                            <a:schemeClr val="tx1"/>
                          </a:solidFill>
                          <a:latin typeface="Calibri" panose="020F0502020204030204"/>
                        </a:defRPr>
                      </a:lvl2pPr>
                      <a:lvl3pPr marL="1320647" algn="l" defTabSz="1320647" rtl="0" eaLnBrk="1" latinLnBrk="0" hangingPunct="1">
                        <a:defRPr sz="2600" kern="1200">
                          <a:solidFill>
                            <a:schemeClr val="tx1"/>
                          </a:solidFill>
                          <a:latin typeface="Calibri" panose="020F0502020204030204"/>
                        </a:defRPr>
                      </a:lvl3pPr>
                      <a:lvl4pPr marL="1980973" algn="l" defTabSz="1320647" rtl="0" eaLnBrk="1" latinLnBrk="0" hangingPunct="1">
                        <a:defRPr sz="2600" kern="1200">
                          <a:solidFill>
                            <a:schemeClr val="tx1"/>
                          </a:solidFill>
                          <a:latin typeface="Calibri" panose="020F0502020204030204"/>
                        </a:defRPr>
                      </a:lvl4pPr>
                      <a:lvl5pPr marL="2641298" algn="l" defTabSz="1320647" rtl="0" eaLnBrk="1" latinLnBrk="0" hangingPunct="1">
                        <a:defRPr sz="2600" kern="1200">
                          <a:solidFill>
                            <a:schemeClr val="tx1"/>
                          </a:solidFill>
                          <a:latin typeface="Calibri" panose="020F0502020204030204"/>
                        </a:defRPr>
                      </a:lvl5pPr>
                      <a:lvl6pPr marL="3301621" algn="l" defTabSz="1320647" rtl="0" eaLnBrk="1" latinLnBrk="0" hangingPunct="1">
                        <a:defRPr sz="2600" kern="1200">
                          <a:solidFill>
                            <a:schemeClr val="tx1"/>
                          </a:solidFill>
                          <a:latin typeface="Calibri" panose="020F0502020204030204"/>
                        </a:defRPr>
                      </a:lvl6pPr>
                      <a:lvl7pPr marL="3961946" algn="l" defTabSz="1320647" rtl="0" eaLnBrk="1" latinLnBrk="0" hangingPunct="1">
                        <a:defRPr sz="2600" kern="1200">
                          <a:solidFill>
                            <a:schemeClr val="tx1"/>
                          </a:solidFill>
                          <a:latin typeface="Calibri" panose="020F0502020204030204"/>
                        </a:defRPr>
                      </a:lvl7pPr>
                      <a:lvl8pPr marL="4622270" algn="l" defTabSz="1320647" rtl="0" eaLnBrk="1" latinLnBrk="0" hangingPunct="1">
                        <a:defRPr sz="2600" kern="1200">
                          <a:solidFill>
                            <a:schemeClr val="tx1"/>
                          </a:solidFill>
                          <a:latin typeface="Calibri" panose="020F0502020204030204"/>
                        </a:defRPr>
                      </a:lvl8pPr>
                      <a:lvl9pPr marL="5282594" algn="l" defTabSz="1320647" rtl="0" eaLnBrk="1" latinLnBrk="0" hangingPunct="1">
                        <a:defRPr sz="2600" kern="1200">
                          <a:solidFill>
                            <a:schemeClr val="tx1"/>
                          </a:solidFill>
                          <a:latin typeface="Calibri" panose="020F0502020204030204"/>
                        </a:defRPr>
                      </a:lvl9pPr>
                    </a:lstStyle>
                    <a:p>
                      <a:pPr marL="447212" lvl="1" indent="-180789" algn="just" defTabSz="900044">
                        <a:lnSpc>
                          <a:spcPts val="931"/>
                        </a:lnSpc>
                        <a:buClr>
                          <a:srgbClr val="FFE600"/>
                        </a:buClr>
                        <a:buSzPct val="80000"/>
                        <a:buFont typeface="Arial" panose="020B0604020202020204" pitchFamily="34" charset="0"/>
                        <a:buChar char="•"/>
                        <a:tabLst>
                          <a:tab pos="192943" algn="l"/>
                        </a:tabLst>
                        <a:defRPr/>
                      </a:pPr>
                      <a:r>
                        <a:rPr lang="fr-FR" sz="1000" dirty="0">
                          <a:solidFill>
                            <a:srgbClr val="2E2E38"/>
                          </a:solidFill>
                          <a:latin typeface="EYInterstate" panose="02000503020000020004" pitchFamily="2" charset="0"/>
                          <a:cs typeface="Arial" panose="020B0604020202020204" pitchFamily="34" charset="0"/>
                        </a:rPr>
                        <a:t>Suivi avec l'équipe informatique pour assurer la conformité avec les spécifications définies (tests)</a:t>
                      </a:r>
                    </a:p>
                    <a:p>
                      <a:pPr marL="447212" lvl="1" indent="-180789" algn="just" defTabSz="900044">
                        <a:lnSpc>
                          <a:spcPts val="931"/>
                        </a:lnSpc>
                        <a:buClr>
                          <a:srgbClr val="FFE600"/>
                        </a:buClr>
                        <a:buSzPct val="80000"/>
                        <a:buFont typeface="Arial" panose="020B0604020202020204" pitchFamily="34" charset="0"/>
                        <a:buChar char="•"/>
                        <a:tabLst>
                          <a:tab pos="192943" algn="l"/>
                        </a:tabLst>
                        <a:defRPr/>
                      </a:pPr>
                      <a:r>
                        <a:rPr lang="fr-FR" sz="1000" dirty="0">
                          <a:solidFill>
                            <a:srgbClr val="2E2E38"/>
                          </a:solidFill>
                          <a:latin typeface="EYInterstate" panose="02000503020000020004" pitchFamily="2" charset="0"/>
                          <a:cs typeface="Arial" panose="020B0604020202020204" pitchFamily="34" charset="0"/>
                        </a:rPr>
                        <a:t>Gestion du changement pendant la mise en place du robot</a:t>
                      </a:r>
                    </a:p>
                    <a:p>
                      <a:pPr marL="447212" lvl="1" indent="-180789" algn="just" defTabSz="900044">
                        <a:lnSpc>
                          <a:spcPts val="931"/>
                        </a:lnSpc>
                        <a:buClr>
                          <a:srgbClr val="FFE600"/>
                        </a:buClr>
                        <a:buSzPct val="80000"/>
                        <a:buFont typeface="Arial" panose="020B0604020202020204" pitchFamily="34" charset="0"/>
                        <a:buChar char="•"/>
                        <a:tabLst>
                          <a:tab pos="192943" algn="l"/>
                        </a:tabLst>
                        <a:defRPr/>
                      </a:pPr>
                      <a:endParaRPr lang="fr-FR" sz="950" u="sng" kern="1200" dirty="0">
                        <a:solidFill>
                          <a:schemeClr val="tx1"/>
                        </a:solidFill>
                        <a:effectLst/>
                        <a:latin typeface="EYInterstate" panose="02000503020000020004" pitchFamily="2" charset="0"/>
                        <a:ea typeface="+mn-ea"/>
                        <a:cs typeface="+mn-cs"/>
                      </a:endParaRPr>
                    </a:p>
                    <a:p>
                      <a:pPr marL="0" marR="0" lvl="1" indent="0" algn="just" defTabSz="914400" rtl="0" eaLnBrk="1" fontAlgn="base" latinLnBrk="0" hangingPunct="1">
                        <a:lnSpc>
                          <a:spcPct val="100000"/>
                        </a:lnSpc>
                        <a:spcBef>
                          <a:spcPts val="0"/>
                        </a:spcBef>
                        <a:spcAft>
                          <a:spcPts val="300"/>
                        </a:spcAft>
                        <a:buClr>
                          <a:schemeClr val="tx1"/>
                        </a:buClr>
                        <a:buSzPct val="75000"/>
                        <a:buFont typeface="Arial" panose="020B0604020202020204" pitchFamily="34" charset="0"/>
                        <a:buNone/>
                        <a:tabLst/>
                        <a:defRPr/>
                      </a:pPr>
                      <a:r>
                        <a:rPr lang="fr-FR" sz="950" u="sng" kern="1200" dirty="0">
                          <a:solidFill>
                            <a:schemeClr val="tx1"/>
                          </a:solidFill>
                          <a:effectLst/>
                          <a:latin typeface="EYInterstate" panose="02000503020000020004" pitchFamily="2" charset="0"/>
                          <a:ea typeface="+mn-ea"/>
                          <a:cs typeface="+mn-cs"/>
                        </a:rPr>
                        <a:t>Arab Tunisian Bank (Tunisie, 2020) : Transformation des organisations et réingénierie des processus</a:t>
                      </a:r>
                    </a:p>
                    <a:p>
                      <a:pPr marL="447212" lvl="1" indent="-180789" algn="just" defTabSz="900044">
                        <a:lnSpc>
                          <a:spcPts val="931"/>
                        </a:lnSpc>
                        <a:buClr>
                          <a:srgbClr val="FFE600"/>
                        </a:buClr>
                        <a:buSzPct val="80000"/>
                        <a:buFont typeface="Arial" panose="020B0604020202020204" pitchFamily="34" charset="0"/>
                        <a:buChar char="•"/>
                        <a:tabLst>
                          <a:tab pos="192943" algn="l"/>
                        </a:tabLst>
                        <a:defRPr/>
                      </a:pPr>
                      <a:r>
                        <a:rPr lang="fr-FR" sz="900" dirty="0">
                          <a:solidFill>
                            <a:srgbClr val="2E2E38"/>
                          </a:solidFill>
                          <a:latin typeface="EYInterstate" panose="02000503020000020004" pitchFamily="2" charset="0"/>
                          <a:cs typeface="Arial" panose="020B0604020202020204" pitchFamily="34" charset="0"/>
                        </a:rPr>
                        <a:t>Diagnostic de l’organisation et proposition de scénarios d'organigramme cible</a:t>
                      </a:r>
                    </a:p>
                    <a:p>
                      <a:pPr marL="447212" lvl="1" indent="-180789" algn="just" defTabSz="900044">
                        <a:lnSpc>
                          <a:spcPts val="931"/>
                        </a:lnSpc>
                        <a:buClr>
                          <a:srgbClr val="FFE600"/>
                        </a:buClr>
                        <a:buSzPct val="80000"/>
                        <a:buFont typeface="Arial" panose="020B0604020202020204" pitchFamily="34" charset="0"/>
                        <a:buChar char="•"/>
                        <a:tabLst>
                          <a:tab pos="192943" algn="l"/>
                        </a:tabLst>
                        <a:defRPr/>
                      </a:pPr>
                      <a:r>
                        <a:rPr lang="fr-FR" sz="900" dirty="0">
                          <a:solidFill>
                            <a:srgbClr val="2E2E38"/>
                          </a:solidFill>
                          <a:latin typeface="EYInterstate" panose="02000503020000020004" pitchFamily="2" charset="0"/>
                          <a:cs typeface="Arial" panose="020B0604020202020204" pitchFamily="34" charset="0"/>
                        </a:rPr>
                        <a:t>Définition de l'organisation cible retenue et dimensionnement des effectifs</a:t>
                      </a:r>
                    </a:p>
                    <a:p>
                      <a:pPr marL="447212" lvl="1" indent="-180789" algn="just" defTabSz="900044">
                        <a:lnSpc>
                          <a:spcPts val="931"/>
                        </a:lnSpc>
                        <a:buClr>
                          <a:srgbClr val="FFE600"/>
                        </a:buClr>
                        <a:buSzPct val="80000"/>
                        <a:buFont typeface="Arial" panose="020B0604020202020204" pitchFamily="34" charset="0"/>
                        <a:buChar char="•"/>
                        <a:tabLst>
                          <a:tab pos="192943" algn="l"/>
                        </a:tabLst>
                        <a:defRPr/>
                      </a:pPr>
                      <a:r>
                        <a:rPr lang="fr-FR" sz="900" dirty="0">
                          <a:solidFill>
                            <a:srgbClr val="2E2E38"/>
                          </a:solidFill>
                          <a:latin typeface="EYInterstate" panose="02000503020000020004" pitchFamily="2" charset="0"/>
                          <a:cs typeface="Arial" panose="020B0604020202020204" pitchFamily="34" charset="0"/>
                        </a:rPr>
                        <a:t>Diagnostic et évaluation critique</a:t>
                      </a:r>
                    </a:p>
                    <a:p>
                      <a:pPr marL="447212" lvl="1" indent="-180789" algn="just" defTabSz="900044">
                        <a:lnSpc>
                          <a:spcPts val="931"/>
                        </a:lnSpc>
                        <a:buClr>
                          <a:srgbClr val="FFE600"/>
                        </a:buClr>
                        <a:buSzPct val="80000"/>
                        <a:buFont typeface="Arial" panose="020B0604020202020204" pitchFamily="34" charset="0"/>
                        <a:buChar char="•"/>
                        <a:tabLst>
                          <a:tab pos="192943" algn="l"/>
                        </a:tabLst>
                        <a:defRPr/>
                      </a:pPr>
                      <a:r>
                        <a:rPr lang="fr-FR" sz="900" dirty="0">
                          <a:solidFill>
                            <a:srgbClr val="2E2E38"/>
                          </a:solidFill>
                          <a:latin typeface="EYInterstate" panose="02000503020000020004" pitchFamily="2" charset="0"/>
                          <a:cs typeface="Arial" panose="020B0604020202020204" pitchFamily="34" charset="0"/>
                        </a:rPr>
                        <a:t>Diagnostic du référentiel des processus/procédures métier et support existants</a:t>
                      </a:r>
                    </a:p>
                    <a:p>
                      <a:pPr marL="447212" lvl="1" indent="-180789" algn="just" defTabSz="900044">
                        <a:lnSpc>
                          <a:spcPts val="931"/>
                        </a:lnSpc>
                        <a:buClr>
                          <a:srgbClr val="FFE600"/>
                        </a:buClr>
                        <a:buSzPct val="80000"/>
                        <a:buFont typeface="Arial" panose="020B0604020202020204" pitchFamily="34" charset="0"/>
                        <a:buChar char="•"/>
                        <a:tabLst>
                          <a:tab pos="192943" algn="l"/>
                        </a:tabLst>
                        <a:defRPr/>
                      </a:pPr>
                      <a:r>
                        <a:rPr lang="fr-FR" sz="900" dirty="0">
                          <a:solidFill>
                            <a:srgbClr val="2E2E38"/>
                          </a:solidFill>
                          <a:latin typeface="EYInterstate" panose="02000503020000020004" pitchFamily="2" charset="0"/>
                          <a:cs typeface="Arial" panose="020B0604020202020204" pitchFamily="34" charset="0"/>
                        </a:rPr>
                        <a:t>Elaboration d'un plan de mise en œuvre et d'assistance</a:t>
                      </a:r>
                    </a:p>
                    <a:p>
                      <a:pPr marL="447436" lvl="1" indent="-180879" algn="just" defTabSz="900494">
                        <a:lnSpc>
                          <a:spcPts val="931"/>
                        </a:lnSpc>
                        <a:buClr>
                          <a:srgbClr val="FFE600"/>
                        </a:buClr>
                        <a:buSzPct val="80000"/>
                        <a:buFont typeface="Arial" panose="020B0604020202020204" pitchFamily="34" charset="0"/>
                        <a:buChar char="•"/>
                        <a:tabLst>
                          <a:tab pos="193040" algn="l"/>
                        </a:tabLst>
                        <a:defRPr/>
                      </a:pPr>
                      <a:endParaRPr lang="fr-FR" sz="900" b="1" dirty="0">
                        <a:solidFill>
                          <a:srgbClr val="2E2E38"/>
                        </a:solidFill>
                        <a:latin typeface="EYInterstate" panose="02000503020000020004" pitchFamily="2" charset="0"/>
                      </a:endParaRPr>
                    </a:p>
                    <a:p>
                      <a:pPr marL="0" marR="0" lvl="1" indent="0" algn="just" defTabSz="914400" rtl="0" eaLnBrk="1" fontAlgn="base" latinLnBrk="0" hangingPunct="1">
                        <a:lnSpc>
                          <a:spcPct val="100000"/>
                        </a:lnSpc>
                        <a:spcBef>
                          <a:spcPts val="0"/>
                        </a:spcBef>
                        <a:spcAft>
                          <a:spcPts val="300"/>
                        </a:spcAft>
                        <a:buClr>
                          <a:schemeClr val="tx1"/>
                        </a:buClr>
                        <a:buSzPct val="75000"/>
                        <a:buFont typeface="Arial" panose="020B0604020202020204" pitchFamily="34" charset="0"/>
                        <a:buNone/>
                        <a:tabLst/>
                        <a:defRPr/>
                      </a:pPr>
                      <a:r>
                        <a:rPr lang="fr-FR" sz="950" u="sng" kern="1200" dirty="0">
                          <a:solidFill>
                            <a:schemeClr val="tx1"/>
                          </a:solidFill>
                          <a:effectLst/>
                          <a:latin typeface="EYInterstate" panose="02000503020000020004" pitchFamily="2" charset="0"/>
                          <a:ea typeface="+mn-ea"/>
                          <a:cs typeface="+mn-cs"/>
                        </a:rPr>
                        <a:t>UBCI (Tunisie, 2019) : Projet de transformation et de robotisation du Back-Office</a:t>
                      </a:r>
                    </a:p>
                    <a:p>
                      <a:pPr marL="447212" lvl="1" indent="-180789" algn="just" defTabSz="900044">
                        <a:lnSpc>
                          <a:spcPts val="931"/>
                        </a:lnSpc>
                        <a:buClr>
                          <a:srgbClr val="FFE600"/>
                        </a:buClr>
                        <a:buSzPct val="80000"/>
                        <a:buFont typeface="Arial" panose="020B0604020202020204" pitchFamily="34" charset="0"/>
                        <a:buChar char="•"/>
                        <a:tabLst>
                          <a:tab pos="192943" algn="l"/>
                        </a:tabLst>
                        <a:defRPr/>
                      </a:pPr>
                      <a:r>
                        <a:rPr lang="fr-FR" sz="900" dirty="0">
                          <a:solidFill>
                            <a:srgbClr val="2E2E38"/>
                          </a:solidFill>
                          <a:latin typeface="EYInterstate" panose="02000503020000020004" pitchFamily="2" charset="0"/>
                          <a:cs typeface="Arial" panose="020B0604020202020204" pitchFamily="34" charset="0"/>
                        </a:rPr>
                        <a:t>Diagnostic des processus</a:t>
                      </a:r>
                    </a:p>
                    <a:p>
                      <a:pPr marL="447212" lvl="1" indent="-180789" algn="just" defTabSz="900044">
                        <a:lnSpc>
                          <a:spcPts val="931"/>
                        </a:lnSpc>
                        <a:buClr>
                          <a:srgbClr val="FFE600"/>
                        </a:buClr>
                        <a:buSzPct val="80000"/>
                        <a:buFont typeface="Arial" panose="020B0604020202020204" pitchFamily="34" charset="0"/>
                        <a:buChar char="•"/>
                        <a:tabLst>
                          <a:tab pos="192943" algn="l"/>
                        </a:tabLst>
                        <a:defRPr/>
                      </a:pPr>
                      <a:r>
                        <a:rPr lang="fr-FR" sz="900" dirty="0">
                          <a:solidFill>
                            <a:srgbClr val="2E2E38"/>
                          </a:solidFill>
                          <a:latin typeface="EYInterstate" panose="02000503020000020004" pitchFamily="2" charset="0"/>
                          <a:cs typeface="Arial" panose="020B0604020202020204" pitchFamily="34" charset="0"/>
                        </a:rPr>
                        <a:t>Identification des dysfonctionnements Identification des opérations robotisables</a:t>
                      </a:r>
                    </a:p>
                    <a:p>
                      <a:pPr marL="447212" lvl="1" indent="-180789" algn="just" defTabSz="900044">
                        <a:lnSpc>
                          <a:spcPts val="931"/>
                        </a:lnSpc>
                        <a:buClr>
                          <a:srgbClr val="FFE600"/>
                        </a:buClr>
                        <a:buSzPct val="80000"/>
                        <a:buFont typeface="Arial" panose="020B0604020202020204" pitchFamily="34" charset="0"/>
                        <a:buChar char="•"/>
                        <a:tabLst>
                          <a:tab pos="192943" algn="l"/>
                        </a:tabLst>
                        <a:defRPr/>
                      </a:pPr>
                      <a:r>
                        <a:rPr lang="fr-FR" sz="900" dirty="0">
                          <a:solidFill>
                            <a:srgbClr val="2E2E38"/>
                          </a:solidFill>
                          <a:latin typeface="EYInterstate" panose="02000503020000020004" pitchFamily="2" charset="0"/>
                          <a:cs typeface="Arial" panose="020B0604020202020204" pitchFamily="34" charset="0"/>
                        </a:rPr>
                        <a:t>Elaboration des POV (Proof of value) pour les robots proposés</a:t>
                      </a:r>
                    </a:p>
                    <a:p>
                      <a:pPr marL="447212" lvl="1" indent="-180789" algn="just" defTabSz="900044">
                        <a:lnSpc>
                          <a:spcPts val="931"/>
                        </a:lnSpc>
                        <a:buClr>
                          <a:srgbClr val="FFE600"/>
                        </a:buClr>
                        <a:buSzPct val="80000"/>
                        <a:buFont typeface="Arial" panose="020B0604020202020204" pitchFamily="34" charset="0"/>
                        <a:buChar char="•"/>
                        <a:tabLst>
                          <a:tab pos="192943" algn="l"/>
                        </a:tabLst>
                        <a:defRPr/>
                      </a:pPr>
                      <a:r>
                        <a:rPr lang="fr-FR" sz="900" dirty="0">
                          <a:solidFill>
                            <a:srgbClr val="2E2E38"/>
                          </a:solidFill>
                          <a:latin typeface="EYInterstate" panose="02000503020000020004" pitchFamily="2" charset="0"/>
                          <a:cs typeface="Arial" panose="020B0604020202020204" pitchFamily="34" charset="0"/>
                        </a:rPr>
                        <a:t>Rédaction des spécifications fonctionnelles des robots (User story)</a:t>
                      </a:r>
                    </a:p>
                    <a:p>
                      <a:pPr marL="447212" lvl="1" indent="-180789" algn="just" defTabSz="900044">
                        <a:lnSpc>
                          <a:spcPts val="931"/>
                        </a:lnSpc>
                        <a:buClr>
                          <a:srgbClr val="FFE600"/>
                        </a:buClr>
                        <a:buSzPct val="80000"/>
                        <a:buFont typeface="Arial" panose="020B0604020202020204" pitchFamily="34" charset="0"/>
                        <a:buChar char="•"/>
                        <a:tabLst>
                          <a:tab pos="192943" algn="l"/>
                        </a:tabLst>
                        <a:defRPr/>
                      </a:pPr>
                      <a:r>
                        <a:rPr lang="fr-FR" sz="900" dirty="0">
                          <a:solidFill>
                            <a:srgbClr val="2E2E38"/>
                          </a:solidFill>
                          <a:latin typeface="EYInterstate" panose="02000503020000020004" pitchFamily="2" charset="0"/>
                          <a:cs typeface="Arial" panose="020B0604020202020204" pitchFamily="34" charset="0"/>
                        </a:rPr>
                        <a:t>Suivi avec l'équipe informatique pour s'assurer de la conformité avec les spécifications définies précédemment (test)</a:t>
                      </a:r>
                    </a:p>
                    <a:p>
                      <a:pPr marL="447212" lvl="1" indent="-180789" algn="just" defTabSz="900044">
                        <a:lnSpc>
                          <a:spcPts val="931"/>
                        </a:lnSpc>
                        <a:buClr>
                          <a:srgbClr val="FFE600"/>
                        </a:buClr>
                        <a:buSzPct val="80000"/>
                        <a:buFont typeface="Arial" panose="020B0604020202020204" pitchFamily="34" charset="0"/>
                        <a:buChar char="•"/>
                        <a:tabLst>
                          <a:tab pos="192943" algn="l"/>
                        </a:tabLst>
                        <a:defRPr/>
                      </a:pPr>
                      <a:r>
                        <a:rPr lang="fr-FR" sz="900" dirty="0">
                          <a:solidFill>
                            <a:srgbClr val="2E2E38"/>
                          </a:solidFill>
                          <a:latin typeface="EYInterstate" panose="02000503020000020004" pitchFamily="2" charset="0"/>
                          <a:cs typeface="Arial" panose="020B0604020202020204" pitchFamily="34" charset="0"/>
                        </a:rPr>
                        <a:t>Gestion de changement pendant la mise en place du robot</a:t>
                      </a:r>
                    </a:p>
                    <a:p>
                      <a:pPr marL="447436" lvl="1" indent="-180879" algn="just" defTabSz="900494">
                        <a:lnSpc>
                          <a:spcPts val="931"/>
                        </a:lnSpc>
                        <a:buClr>
                          <a:srgbClr val="FFE600"/>
                        </a:buClr>
                        <a:buSzPct val="80000"/>
                        <a:buFont typeface="Arial" panose="020B0604020202020204" pitchFamily="34" charset="0"/>
                        <a:buChar char="•"/>
                        <a:tabLst>
                          <a:tab pos="193040" algn="l"/>
                        </a:tabLst>
                        <a:defRPr/>
                      </a:pPr>
                      <a:endParaRPr lang="fr-FR" sz="900" dirty="0">
                        <a:solidFill>
                          <a:srgbClr val="2E2E38"/>
                        </a:solidFill>
                        <a:latin typeface="EYInterstate" panose="02000503020000020004" pitchFamily="2" charset="0"/>
                        <a:cs typeface="Arial" panose="020B0604020202020204" pitchFamily="34" charset="0"/>
                      </a:endParaRPr>
                    </a:p>
                    <a:p>
                      <a:pPr marL="0" marR="0" lvl="1" indent="0" algn="just" defTabSz="914400" rtl="0" eaLnBrk="1" fontAlgn="base" latinLnBrk="0" hangingPunct="1">
                        <a:lnSpc>
                          <a:spcPct val="100000"/>
                        </a:lnSpc>
                        <a:spcBef>
                          <a:spcPts val="0"/>
                        </a:spcBef>
                        <a:spcAft>
                          <a:spcPts val="300"/>
                        </a:spcAft>
                        <a:buClr>
                          <a:schemeClr val="tx1"/>
                        </a:buClr>
                        <a:buSzPct val="75000"/>
                        <a:buFont typeface="Arial" panose="020B0604020202020204" pitchFamily="34" charset="0"/>
                        <a:buNone/>
                        <a:tabLst/>
                        <a:defRPr/>
                      </a:pPr>
                      <a:r>
                        <a:rPr lang="fr-FR" sz="950" u="sng" kern="1200" dirty="0">
                          <a:solidFill>
                            <a:schemeClr val="tx1"/>
                          </a:solidFill>
                          <a:effectLst/>
                          <a:latin typeface="EYInterstate" panose="02000503020000020004" pitchFamily="2" charset="0"/>
                          <a:ea typeface="+mn-ea"/>
                          <a:cs typeface="+mn-cs"/>
                        </a:rPr>
                        <a:t>AlBaraka Bank (Tunisie, 2020) : Réingénierie des processus</a:t>
                      </a:r>
                    </a:p>
                    <a:p>
                      <a:pPr marL="447212" lvl="1" indent="-180789" algn="just" defTabSz="900044">
                        <a:lnSpc>
                          <a:spcPts val="931"/>
                        </a:lnSpc>
                        <a:buClr>
                          <a:srgbClr val="FFE600"/>
                        </a:buClr>
                        <a:buSzPct val="80000"/>
                        <a:buFont typeface="Arial" panose="020B0604020202020204" pitchFamily="34" charset="0"/>
                        <a:buChar char="•"/>
                        <a:tabLst>
                          <a:tab pos="192943" algn="l"/>
                        </a:tabLst>
                        <a:defRPr/>
                      </a:pPr>
                      <a:r>
                        <a:rPr lang="fr-FR" sz="900" dirty="0">
                          <a:solidFill>
                            <a:srgbClr val="2E2E38"/>
                          </a:solidFill>
                          <a:latin typeface="EYInterstate" panose="02000503020000020004" pitchFamily="2" charset="0"/>
                          <a:cs typeface="Arial" panose="020B0604020202020204" pitchFamily="34" charset="0"/>
                        </a:rPr>
                        <a:t>Diagnostic des processus actuels (approche Lean Management) : Crédit documentaire import-export, remise import-export, débit direct</a:t>
                      </a:r>
                    </a:p>
                    <a:p>
                      <a:pPr marL="447212" lvl="1" indent="-180789" algn="just" defTabSz="900044">
                        <a:lnSpc>
                          <a:spcPts val="931"/>
                        </a:lnSpc>
                        <a:buClr>
                          <a:srgbClr val="FFE600"/>
                        </a:buClr>
                        <a:buSzPct val="80000"/>
                        <a:buFont typeface="Arial" panose="020B0604020202020204" pitchFamily="34" charset="0"/>
                        <a:buChar char="•"/>
                        <a:tabLst>
                          <a:tab pos="192943" algn="l"/>
                        </a:tabLst>
                        <a:defRPr/>
                      </a:pPr>
                      <a:r>
                        <a:rPr lang="fr-FR" sz="900" dirty="0">
                          <a:solidFill>
                            <a:srgbClr val="2E2E38"/>
                          </a:solidFill>
                          <a:latin typeface="EYInterstate" panose="02000503020000020004" pitchFamily="2" charset="0"/>
                          <a:cs typeface="Arial" panose="020B0604020202020204" pitchFamily="34" charset="0"/>
                        </a:rPr>
                        <a:t>Modélisation (selon BPMN) des processus actuels à l'aide de Ms Visio</a:t>
                      </a:r>
                    </a:p>
                    <a:p>
                      <a:pPr marL="447212" lvl="1" indent="-180789" algn="just" defTabSz="900044">
                        <a:lnSpc>
                          <a:spcPts val="931"/>
                        </a:lnSpc>
                        <a:buClr>
                          <a:srgbClr val="FFE600"/>
                        </a:buClr>
                        <a:buSzPct val="80000"/>
                        <a:buFont typeface="Arial" panose="020B0604020202020204" pitchFamily="34" charset="0"/>
                        <a:buChar char="•"/>
                        <a:tabLst>
                          <a:tab pos="192943" algn="l"/>
                        </a:tabLst>
                        <a:defRPr/>
                      </a:pPr>
                      <a:r>
                        <a:rPr lang="fr-FR" sz="900" dirty="0">
                          <a:solidFill>
                            <a:srgbClr val="2E2E38"/>
                          </a:solidFill>
                          <a:latin typeface="EYInterstate" panose="02000503020000020004" pitchFamily="2" charset="0"/>
                          <a:cs typeface="Arial" panose="020B0604020202020204" pitchFamily="34" charset="0"/>
                        </a:rPr>
                        <a:t>Mise en avant de multiples recommandations </a:t>
                      </a:r>
                    </a:p>
                    <a:p>
                      <a:pPr marL="447212" lvl="1" indent="-180789" algn="just" defTabSz="900044">
                        <a:lnSpc>
                          <a:spcPts val="931"/>
                        </a:lnSpc>
                        <a:buClr>
                          <a:srgbClr val="FFE600"/>
                        </a:buClr>
                        <a:buSzPct val="80000"/>
                        <a:buFont typeface="Arial" panose="020B0604020202020204" pitchFamily="34" charset="0"/>
                        <a:buChar char="•"/>
                        <a:tabLst>
                          <a:tab pos="192943" algn="l"/>
                        </a:tabLst>
                        <a:defRPr/>
                      </a:pPr>
                      <a:r>
                        <a:rPr lang="fr-FR" sz="900" dirty="0">
                          <a:solidFill>
                            <a:srgbClr val="2E2E38"/>
                          </a:solidFill>
                          <a:latin typeface="EYInterstate" panose="02000503020000020004" pitchFamily="2" charset="0"/>
                          <a:cs typeface="Arial" panose="020B0604020202020204" pitchFamily="34" charset="0"/>
                        </a:rPr>
                        <a:t>Identification des opérations robotisables</a:t>
                      </a:r>
                    </a:p>
                    <a:p>
                      <a:pPr marL="447212" lvl="1" indent="-180789" algn="just" defTabSz="900044">
                        <a:lnSpc>
                          <a:spcPts val="931"/>
                        </a:lnSpc>
                        <a:buClr>
                          <a:srgbClr val="FFE600"/>
                        </a:buClr>
                        <a:buSzPct val="80000"/>
                        <a:buFont typeface="Arial" panose="020B0604020202020204" pitchFamily="34" charset="0"/>
                        <a:buChar char="•"/>
                        <a:tabLst>
                          <a:tab pos="192943" algn="l"/>
                        </a:tabLst>
                        <a:defRPr/>
                      </a:pPr>
                      <a:r>
                        <a:rPr lang="fr-FR" sz="900" dirty="0">
                          <a:solidFill>
                            <a:srgbClr val="2E2E38"/>
                          </a:solidFill>
                          <a:latin typeface="EYInterstate" panose="02000503020000020004" pitchFamily="2" charset="0"/>
                          <a:cs typeface="Arial" panose="020B0604020202020204" pitchFamily="34" charset="0"/>
                        </a:rPr>
                        <a:t>Conception et modélisation (selon BPMN) des processus ciblés</a:t>
                      </a:r>
                    </a:p>
                    <a:p>
                      <a:pPr marL="0" marR="0" lvl="1" indent="0" algn="just" defTabSz="914400" rtl="0" eaLnBrk="1" fontAlgn="base" latinLnBrk="0" hangingPunct="1">
                        <a:lnSpc>
                          <a:spcPct val="100000"/>
                        </a:lnSpc>
                        <a:spcBef>
                          <a:spcPts val="0"/>
                        </a:spcBef>
                        <a:spcAft>
                          <a:spcPts val="300"/>
                        </a:spcAft>
                        <a:buClr>
                          <a:schemeClr val="tx1"/>
                        </a:buClr>
                        <a:buSzPct val="75000"/>
                        <a:buFont typeface="Arial" panose="020B0604020202020204" pitchFamily="34" charset="0"/>
                        <a:buNone/>
                        <a:tabLst/>
                        <a:defRPr/>
                      </a:pPr>
                      <a:endParaRPr lang="fr-FR" sz="950" u="sng" kern="1200" dirty="0">
                        <a:solidFill>
                          <a:schemeClr val="tx1"/>
                        </a:solidFill>
                        <a:effectLst/>
                        <a:latin typeface="EYInterstate" panose="02000503020000020004" pitchFamily="2" charset="0"/>
                        <a:ea typeface="+mn-ea"/>
                        <a:cs typeface="+mn-cs"/>
                      </a:endParaRPr>
                    </a:p>
                    <a:p>
                      <a:pPr marL="0" marR="0" lvl="1" indent="0" algn="just" defTabSz="914400" rtl="0" eaLnBrk="1" fontAlgn="base" latinLnBrk="0" hangingPunct="1">
                        <a:lnSpc>
                          <a:spcPct val="100000"/>
                        </a:lnSpc>
                        <a:spcBef>
                          <a:spcPts val="0"/>
                        </a:spcBef>
                        <a:spcAft>
                          <a:spcPts val="300"/>
                        </a:spcAft>
                        <a:buClr>
                          <a:schemeClr val="tx1"/>
                        </a:buClr>
                        <a:buSzPct val="75000"/>
                        <a:buFont typeface="Arial" panose="020B0604020202020204" pitchFamily="34" charset="0"/>
                        <a:buNone/>
                        <a:tabLst/>
                        <a:defRPr/>
                      </a:pPr>
                      <a:r>
                        <a:rPr lang="fr-FR" sz="950" u="sng" kern="1200" dirty="0">
                          <a:solidFill>
                            <a:schemeClr val="tx1"/>
                          </a:solidFill>
                          <a:effectLst/>
                          <a:latin typeface="EYInterstate" panose="02000503020000020004" pitchFamily="2" charset="0"/>
                          <a:ea typeface="+mn-ea"/>
                          <a:cs typeface="+mn-cs"/>
                        </a:rPr>
                        <a:t>BIAT (Tunisie, 2021) : Élaboration des procédures SWIFT reçues et émises </a:t>
                      </a:r>
                    </a:p>
                    <a:p>
                      <a:pPr marL="447436" lvl="1" indent="-180879" algn="just" defTabSz="900494">
                        <a:lnSpc>
                          <a:spcPts val="931"/>
                        </a:lnSpc>
                        <a:buClr>
                          <a:srgbClr val="FFE600"/>
                        </a:buClr>
                        <a:buSzPct val="80000"/>
                        <a:buFont typeface="Arial" panose="020B0604020202020204" pitchFamily="34" charset="0"/>
                        <a:buChar char="•"/>
                        <a:tabLst>
                          <a:tab pos="193040" algn="l"/>
                        </a:tabLst>
                        <a:defRPr/>
                      </a:pPr>
                      <a:r>
                        <a:rPr lang="fr-FR" sz="900" dirty="0">
                          <a:solidFill>
                            <a:srgbClr val="2E2E38"/>
                          </a:solidFill>
                          <a:latin typeface="EYInterstate" panose="02000503020000020004" pitchFamily="2" charset="0"/>
                          <a:cs typeface="Arial" panose="020B0604020202020204" pitchFamily="34" charset="0"/>
                        </a:rPr>
                        <a:t>Optimisation des processus et élaboration de procédures pour la gestion des SWIFT émis et reçus par la Banque en tenant compte de la réglementation en vigueur</a:t>
                      </a:r>
                    </a:p>
                    <a:p>
                      <a:pPr marL="0" lvl="1" algn="just" defTabSz="900494">
                        <a:lnSpc>
                          <a:spcPts val="931"/>
                        </a:lnSpc>
                        <a:buClr>
                          <a:srgbClr val="FFE600"/>
                        </a:buClr>
                        <a:buSzPct val="100000"/>
                        <a:tabLst>
                          <a:tab pos="193040" algn="l"/>
                        </a:tabLst>
                        <a:defRPr/>
                      </a:pPr>
                      <a:endParaRPr lang="fr-FR" sz="900" b="1" dirty="0">
                        <a:solidFill>
                          <a:srgbClr val="2E2E38"/>
                        </a:solidFill>
                        <a:latin typeface="EYInterstate" panose="02000503020000020004" pitchFamily="2" charset="0"/>
                      </a:endParaRPr>
                    </a:p>
                    <a:p>
                      <a:pPr marL="0" marR="0" lvl="1" indent="0" algn="just" defTabSz="914400" rtl="0" eaLnBrk="1" fontAlgn="base" latinLnBrk="0" hangingPunct="1">
                        <a:lnSpc>
                          <a:spcPct val="100000"/>
                        </a:lnSpc>
                        <a:spcBef>
                          <a:spcPts val="0"/>
                        </a:spcBef>
                        <a:spcAft>
                          <a:spcPts val="300"/>
                        </a:spcAft>
                        <a:buClr>
                          <a:schemeClr val="tx1"/>
                        </a:buClr>
                        <a:buSzPct val="75000"/>
                        <a:buFont typeface="Arial" panose="020B0604020202020204" pitchFamily="34" charset="0"/>
                        <a:buNone/>
                        <a:tabLst/>
                        <a:defRPr/>
                      </a:pPr>
                      <a:r>
                        <a:rPr lang="fr-FR" sz="950" u="sng" kern="1200" dirty="0">
                          <a:solidFill>
                            <a:schemeClr val="tx1"/>
                          </a:solidFill>
                          <a:effectLst/>
                          <a:latin typeface="EYInterstate" panose="02000503020000020004" pitchFamily="2" charset="0"/>
                          <a:ea typeface="+mn-ea"/>
                          <a:cs typeface="+mn-cs"/>
                        </a:rPr>
                        <a:t>Compagnie d'assurance tunisienne (Tunisie, 2022) : Projet de robotisation de la gestion des sinistres </a:t>
                      </a:r>
                    </a:p>
                    <a:p>
                      <a:pPr marL="447436" lvl="1" indent="-180879" algn="just" defTabSz="900494">
                        <a:lnSpc>
                          <a:spcPts val="931"/>
                        </a:lnSpc>
                        <a:buClr>
                          <a:srgbClr val="FFE600"/>
                        </a:buClr>
                        <a:buSzPct val="80000"/>
                        <a:buFont typeface="Arial" panose="020B0604020202020204" pitchFamily="34" charset="0"/>
                        <a:buChar char="•"/>
                        <a:tabLst>
                          <a:tab pos="193040" algn="l"/>
                        </a:tabLst>
                        <a:defRPr/>
                      </a:pPr>
                      <a:r>
                        <a:rPr lang="fr-FR" sz="900" dirty="0">
                          <a:solidFill>
                            <a:srgbClr val="2E2E38"/>
                          </a:solidFill>
                          <a:latin typeface="EYInterstate" panose="02000503020000020004" pitchFamily="2" charset="0"/>
                          <a:cs typeface="Arial" panose="020B0604020202020204" pitchFamily="34" charset="0"/>
                        </a:rPr>
                        <a:t>Amélioration de l'excellence opérationnelle par la mise en place de robots (développement de spécifications fonctionnelles.</a:t>
                      </a:r>
                    </a:p>
                    <a:p>
                      <a:pPr marL="447436" lvl="1" indent="-180879" algn="just" defTabSz="900494">
                        <a:lnSpc>
                          <a:spcPts val="931"/>
                        </a:lnSpc>
                        <a:buClr>
                          <a:srgbClr val="FFE600"/>
                        </a:buClr>
                        <a:buSzPct val="80000"/>
                        <a:buFont typeface="Arial" panose="020B0604020202020204" pitchFamily="34" charset="0"/>
                        <a:buChar char="•"/>
                        <a:tabLst>
                          <a:tab pos="193040" algn="l"/>
                        </a:tabLst>
                        <a:defRPr/>
                      </a:pPr>
                      <a:endParaRPr lang="fr-FR" sz="800" dirty="0">
                        <a:solidFill>
                          <a:srgbClr val="2E2E38"/>
                        </a:solidFill>
                        <a:latin typeface="EYInterstate" panose="02000503020000020004" pitchFamily="2" charset="0"/>
                        <a:cs typeface="Arial" panose="020B0604020202020204" pitchFamily="34" charset="0"/>
                      </a:endParaRPr>
                    </a:p>
                    <a:p>
                      <a:pPr marL="0" marR="0" lvl="1" indent="0" algn="just" defTabSz="914400" rtl="0" eaLnBrk="1" fontAlgn="base" latinLnBrk="0" hangingPunct="1">
                        <a:lnSpc>
                          <a:spcPct val="100000"/>
                        </a:lnSpc>
                        <a:spcBef>
                          <a:spcPts val="0"/>
                        </a:spcBef>
                        <a:spcAft>
                          <a:spcPts val="300"/>
                        </a:spcAft>
                        <a:buClr>
                          <a:schemeClr val="tx1"/>
                        </a:buClr>
                        <a:buSzPct val="75000"/>
                        <a:buFont typeface="Arial" panose="020B0604020202020204" pitchFamily="34" charset="0"/>
                        <a:buNone/>
                        <a:tabLst/>
                        <a:defRPr/>
                      </a:pPr>
                      <a:r>
                        <a:rPr lang="fr-FR" sz="950" u="sng" kern="1200" dirty="0">
                          <a:solidFill>
                            <a:schemeClr val="tx1"/>
                          </a:solidFill>
                          <a:effectLst/>
                          <a:latin typeface="EYInterstate" panose="02000503020000020004" pitchFamily="2" charset="0"/>
                          <a:ea typeface="+mn-ea"/>
                          <a:cs typeface="+mn-cs"/>
                        </a:rPr>
                        <a:t>BH Bank (Tunisie, 2019) : Dynamisation des agences, suivi des ventes et animation commerciale</a:t>
                      </a:r>
                    </a:p>
                    <a:p>
                      <a:pPr marL="447436" lvl="1" indent="-180879" algn="just" defTabSz="900494">
                        <a:lnSpc>
                          <a:spcPts val="931"/>
                        </a:lnSpc>
                        <a:buClr>
                          <a:srgbClr val="FFE600"/>
                        </a:buClr>
                        <a:buSzPct val="80000"/>
                        <a:buFont typeface="Arial" panose="020B0604020202020204" pitchFamily="34" charset="0"/>
                        <a:buChar char="•"/>
                        <a:tabLst>
                          <a:tab pos="193040" algn="l"/>
                        </a:tabLst>
                        <a:defRPr/>
                      </a:pPr>
                      <a:r>
                        <a:rPr lang="fr-FR" sz="900" dirty="0">
                          <a:solidFill>
                            <a:srgbClr val="2E2E38"/>
                          </a:solidFill>
                          <a:latin typeface="EYInterstate" panose="02000503020000020004" pitchFamily="2" charset="0"/>
                          <a:cs typeface="Arial" panose="020B0604020202020204" pitchFamily="34" charset="0"/>
                        </a:rPr>
                        <a:t>Diagnostic de l'habillage commercial à travers l'analyse marketing 8P</a:t>
                      </a:r>
                    </a:p>
                    <a:p>
                      <a:pPr marL="447436" lvl="1" indent="-180879" algn="just" defTabSz="900494">
                        <a:lnSpc>
                          <a:spcPts val="931"/>
                        </a:lnSpc>
                        <a:buClr>
                          <a:srgbClr val="FFE600"/>
                        </a:buClr>
                        <a:buSzPct val="80000"/>
                        <a:buFont typeface="Arial" panose="020B0604020202020204" pitchFamily="34" charset="0"/>
                        <a:buChar char="•"/>
                        <a:tabLst>
                          <a:tab pos="193040" algn="l"/>
                        </a:tabLst>
                        <a:defRPr/>
                      </a:pPr>
                      <a:r>
                        <a:rPr lang="fr-FR" sz="900" dirty="0">
                          <a:solidFill>
                            <a:srgbClr val="2E2E38"/>
                          </a:solidFill>
                          <a:latin typeface="EYInterstate" panose="02000503020000020004" pitchFamily="2" charset="0"/>
                          <a:cs typeface="Arial" panose="020B0604020202020204" pitchFamily="34" charset="0"/>
                        </a:rPr>
                        <a:t>Elaborer la politique de dynamisation des agences</a:t>
                      </a:r>
                    </a:p>
                    <a:p>
                      <a:pPr marL="447436" lvl="1" indent="-180879" algn="just" defTabSz="900494">
                        <a:lnSpc>
                          <a:spcPts val="931"/>
                        </a:lnSpc>
                        <a:buClr>
                          <a:srgbClr val="FFE600"/>
                        </a:buClr>
                        <a:buSzPct val="80000"/>
                        <a:buFont typeface="Arial" panose="020B0604020202020204" pitchFamily="34" charset="0"/>
                        <a:buChar char="•"/>
                        <a:tabLst>
                          <a:tab pos="193040" algn="l"/>
                        </a:tabLst>
                        <a:defRPr/>
                      </a:pPr>
                      <a:r>
                        <a:rPr lang="fr-FR" sz="900" dirty="0">
                          <a:solidFill>
                            <a:srgbClr val="2E2E38"/>
                          </a:solidFill>
                          <a:latin typeface="EYInterstate" panose="02000503020000020004" pitchFamily="2" charset="0"/>
                          <a:cs typeface="Arial" panose="020B0604020202020204" pitchFamily="34" charset="0"/>
                        </a:rPr>
                        <a:t>Définir les procédures et les outils de suivi de la performance des agences</a:t>
                      </a:r>
                    </a:p>
                    <a:p>
                      <a:pPr marL="447436" lvl="1" indent="-180879" algn="just" defTabSz="900494">
                        <a:lnSpc>
                          <a:spcPts val="931"/>
                        </a:lnSpc>
                        <a:buClr>
                          <a:srgbClr val="FFE600"/>
                        </a:buClr>
                        <a:buSzPct val="80000"/>
                        <a:buFont typeface="Arial" panose="020B0604020202020204" pitchFamily="34" charset="0"/>
                        <a:buChar char="•"/>
                        <a:tabLst>
                          <a:tab pos="193040" algn="l"/>
                        </a:tabLst>
                        <a:defRPr/>
                      </a:pPr>
                      <a:r>
                        <a:rPr lang="fr-FR" sz="900" dirty="0">
                          <a:solidFill>
                            <a:srgbClr val="2E2E38"/>
                          </a:solidFill>
                          <a:latin typeface="EYInterstate" panose="02000503020000020004" pitchFamily="2" charset="0"/>
                          <a:cs typeface="Arial" panose="020B0604020202020204" pitchFamily="34" charset="0"/>
                        </a:rPr>
                        <a:t>Formation du personnel des agences</a:t>
                      </a:r>
                    </a:p>
                    <a:p>
                      <a:pPr marL="447436" lvl="1" indent="-180879" algn="just" defTabSz="900494">
                        <a:lnSpc>
                          <a:spcPts val="931"/>
                        </a:lnSpc>
                        <a:buClr>
                          <a:srgbClr val="FFE600"/>
                        </a:buClr>
                        <a:buSzPct val="80000"/>
                        <a:buFont typeface="Arial" panose="020B0604020202020204" pitchFamily="34" charset="0"/>
                        <a:buChar char="•"/>
                        <a:tabLst>
                          <a:tab pos="193040" algn="l"/>
                        </a:tabLst>
                        <a:defRPr/>
                      </a:pPr>
                      <a:r>
                        <a:rPr lang="fr-FR" sz="900" dirty="0">
                          <a:solidFill>
                            <a:srgbClr val="2E2E38"/>
                          </a:solidFill>
                          <a:latin typeface="EYInterstate" panose="02000503020000020004" pitchFamily="2" charset="0"/>
                          <a:cs typeface="Arial" panose="020B0604020202020204" pitchFamily="34" charset="0"/>
                        </a:rPr>
                        <a:t>Mise en œuvre des projets de dynamisation dans 5 points de vente pilotes</a:t>
                      </a:r>
                    </a:p>
                    <a:p>
                      <a:pPr marL="0" marR="0" lvl="1" indent="0" algn="just" defTabSz="914400" rtl="0" eaLnBrk="1" fontAlgn="base" latinLnBrk="0" hangingPunct="1">
                        <a:lnSpc>
                          <a:spcPct val="100000"/>
                        </a:lnSpc>
                        <a:spcBef>
                          <a:spcPts val="0"/>
                        </a:spcBef>
                        <a:spcAft>
                          <a:spcPts val="300"/>
                        </a:spcAft>
                        <a:buClr>
                          <a:schemeClr val="tx1"/>
                        </a:buClr>
                        <a:buSzPct val="75000"/>
                        <a:buFont typeface="Arial" panose="020B0604020202020204" pitchFamily="34" charset="0"/>
                        <a:buNone/>
                        <a:tabLst/>
                        <a:defRPr/>
                      </a:pPr>
                      <a:r>
                        <a:rPr lang="fr-FR" sz="950" u="sng" kern="1200" dirty="0">
                          <a:solidFill>
                            <a:schemeClr val="tx1"/>
                          </a:solidFill>
                          <a:effectLst/>
                          <a:latin typeface="EYInterstate" panose="02000503020000020004" pitchFamily="2" charset="0"/>
                          <a:ea typeface="+mn-ea"/>
                          <a:cs typeface="+mn-cs"/>
                        </a:rPr>
                        <a:t>BNP Paribas (Côte d'Ivoire, 2022) : Use Case AI | Amélioration du taux d'équipement des clients</a:t>
                      </a:r>
                    </a:p>
                    <a:p>
                      <a:pPr marL="447436" lvl="1" indent="-180879" algn="just" defTabSz="900494">
                        <a:lnSpc>
                          <a:spcPts val="931"/>
                        </a:lnSpc>
                        <a:buClr>
                          <a:srgbClr val="FFE600"/>
                        </a:buClr>
                        <a:buSzPct val="80000"/>
                        <a:buFont typeface="Arial" panose="020B0604020202020204" pitchFamily="34" charset="0"/>
                        <a:buChar char="•"/>
                        <a:tabLst>
                          <a:tab pos="193040" algn="l"/>
                        </a:tabLst>
                        <a:defRPr/>
                      </a:pPr>
                      <a:r>
                        <a:rPr lang="fr-FR" sz="900" dirty="0">
                          <a:solidFill>
                            <a:srgbClr val="2E2E38"/>
                          </a:solidFill>
                          <a:latin typeface="EYInterstate" panose="02000503020000020004" pitchFamily="2" charset="0"/>
                          <a:cs typeface="Arial" panose="020B0604020202020204" pitchFamily="34" charset="0"/>
                        </a:rPr>
                        <a:t>Conception et développement de la plateforme (AI Engine) </a:t>
                      </a:r>
                    </a:p>
                    <a:p>
                      <a:pPr marL="447436" lvl="1" indent="-180879" algn="just" defTabSz="900494">
                        <a:lnSpc>
                          <a:spcPts val="931"/>
                        </a:lnSpc>
                        <a:buClr>
                          <a:srgbClr val="FFE600"/>
                        </a:buClr>
                        <a:buSzPct val="80000"/>
                        <a:buFont typeface="Arial" panose="020B0604020202020204" pitchFamily="34" charset="0"/>
                        <a:buChar char="•"/>
                        <a:tabLst>
                          <a:tab pos="193040" algn="l"/>
                        </a:tabLst>
                        <a:defRPr/>
                      </a:pPr>
                      <a:r>
                        <a:rPr lang="fr-FR" sz="900" dirty="0">
                          <a:solidFill>
                            <a:srgbClr val="2E2E38"/>
                          </a:solidFill>
                          <a:latin typeface="EYInterstate" panose="02000503020000020004" pitchFamily="2" charset="0"/>
                          <a:cs typeface="Arial" panose="020B0604020202020204" pitchFamily="34" charset="0"/>
                        </a:rPr>
                        <a:t>Développement de la plateforme à travers la supervision de l'équipe de développement</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88770982"/>
                  </a:ext>
                </a:extLst>
              </a:tr>
            </a:tbl>
          </a:graphicData>
        </a:graphic>
      </p:graphicFrame>
    </p:spTree>
    <p:extLst>
      <p:ext uri="{BB962C8B-B14F-4D97-AF65-F5344CB8AC3E}">
        <p14:creationId xmlns:p14="http://schemas.microsoft.com/office/powerpoint/2010/main" val="41336709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43">
            <a:extLst>
              <a:ext uri="{FF2B5EF4-FFF2-40B4-BE49-F238E27FC236}">
                <a16:creationId xmlns:a16="http://schemas.microsoft.com/office/drawing/2014/main" id="{B764D311-D18B-F5CA-B615-DEF552CF8BE4}"/>
              </a:ext>
            </a:extLst>
          </p:cNvPr>
          <p:cNvGraphicFramePr>
            <a:graphicFrameLocks noGrp="1"/>
          </p:cNvGraphicFramePr>
          <p:nvPr>
            <p:extLst>
              <p:ext uri="{D42A27DB-BD31-4B8C-83A1-F6EECF244321}">
                <p14:modId xmlns:p14="http://schemas.microsoft.com/office/powerpoint/2010/main" val="2644135024"/>
              </p:ext>
            </p:extLst>
          </p:nvPr>
        </p:nvGraphicFramePr>
        <p:xfrm>
          <a:off x="566736" y="708460"/>
          <a:ext cx="5759449" cy="7819708"/>
        </p:xfrm>
        <a:graphic>
          <a:graphicData uri="http://schemas.openxmlformats.org/drawingml/2006/table">
            <a:tbl>
              <a:tblPr firstRow="1" firstCol="1" bandRow="1" bandCol="1"/>
              <a:tblGrid>
                <a:gridCol w="512764">
                  <a:extLst>
                    <a:ext uri="{9D8B030D-6E8A-4147-A177-3AD203B41FA5}">
                      <a16:colId xmlns:a16="http://schemas.microsoft.com/office/drawing/2014/main" val="3818805818"/>
                    </a:ext>
                  </a:extLst>
                </a:gridCol>
                <a:gridCol w="812800">
                  <a:extLst>
                    <a:ext uri="{9D8B030D-6E8A-4147-A177-3AD203B41FA5}">
                      <a16:colId xmlns:a16="http://schemas.microsoft.com/office/drawing/2014/main" val="1154945732"/>
                    </a:ext>
                  </a:extLst>
                </a:gridCol>
                <a:gridCol w="457200">
                  <a:extLst>
                    <a:ext uri="{9D8B030D-6E8A-4147-A177-3AD203B41FA5}">
                      <a16:colId xmlns:a16="http://schemas.microsoft.com/office/drawing/2014/main" val="1221877252"/>
                    </a:ext>
                  </a:extLst>
                </a:gridCol>
                <a:gridCol w="3976685">
                  <a:extLst>
                    <a:ext uri="{9D8B030D-6E8A-4147-A177-3AD203B41FA5}">
                      <a16:colId xmlns:a16="http://schemas.microsoft.com/office/drawing/2014/main" val="625997630"/>
                    </a:ext>
                  </a:extLst>
                </a:gridCol>
              </a:tblGrid>
              <a:tr h="253469">
                <a:tc>
                  <a:txBody>
                    <a:bodyPr/>
                    <a:lstStyle>
                      <a:lvl1pPr marL="0" algn="l" defTabSz="1320647" rtl="0" eaLnBrk="1" latinLnBrk="0" hangingPunct="1">
                        <a:defRPr sz="2600" kern="1200">
                          <a:solidFill>
                            <a:schemeClr val="tx1"/>
                          </a:solidFill>
                          <a:latin typeface="Calibri" panose="020F0502020204030204"/>
                        </a:defRPr>
                      </a:lvl1pPr>
                      <a:lvl2pPr marL="660324" algn="l" defTabSz="1320647" rtl="0" eaLnBrk="1" latinLnBrk="0" hangingPunct="1">
                        <a:defRPr sz="2600" kern="1200">
                          <a:solidFill>
                            <a:schemeClr val="tx1"/>
                          </a:solidFill>
                          <a:latin typeface="Calibri" panose="020F0502020204030204"/>
                        </a:defRPr>
                      </a:lvl2pPr>
                      <a:lvl3pPr marL="1320647" algn="l" defTabSz="1320647" rtl="0" eaLnBrk="1" latinLnBrk="0" hangingPunct="1">
                        <a:defRPr sz="2600" kern="1200">
                          <a:solidFill>
                            <a:schemeClr val="tx1"/>
                          </a:solidFill>
                          <a:latin typeface="Calibri" panose="020F0502020204030204"/>
                        </a:defRPr>
                      </a:lvl3pPr>
                      <a:lvl4pPr marL="1980973" algn="l" defTabSz="1320647" rtl="0" eaLnBrk="1" latinLnBrk="0" hangingPunct="1">
                        <a:defRPr sz="2600" kern="1200">
                          <a:solidFill>
                            <a:schemeClr val="tx1"/>
                          </a:solidFill>
                          <a:latin typeface="Calibri" panose="020F0502020204030204"/>
                        </a:defRPr>
                      </a:lvl4pPr>
                      <a:lvl5pPr marL="2641298" algn="l" defTabSz="1320647" rtl="0" eaLnBrk="1" latinLnBrk="0" hangingPunct="1">
                        <a:defRPr sz="2600" kern="1200">
                          <a:solidFill>
                            <a:schemeClr val="tx1"/>
                          </a:solidFill>
                          <a:latin typeface="Calibri" panose="020F0502020204030204"/>
                        </a:defRPr>
                      </a:lvl5pPr>
                      <a:lvl6pPr marL="3301621" algn="l" defTabSz="1320647" rtl="0" eaLnBrk="1" latinLnBrk="0" hangingPunct="1">
                        <a:defRPr sz="2600" kern="1200">
                          <a:solidFill>
                            <a:schemeClr val="tx1"/>
                          </a:solidFill>
                          <a:latin typeface="Calibri" panose="020F0502020204030204"/>
                        </a:defRPr>
                      </a:lvl6pPr>
                      <a:lvl7pPr marL="3961946" algn="l" defTabSz="1320647" rtl="0" eaLnBrk="1" latinLnBrk="0" hangingPunct="1">
                        <a:defRPr sz="2600" kern="1200">
                          <a:solidFill>
                            <a:schemeClr val="tx1"/>
                          </a:solidFill>
                          <a:latin typeface="Calibri" panose="020F0502020204030204"/>
                        </a:defRPr>
                      </a:lvl7pPr>
                      <a:lvl8pPr marL="4622270" algn="l" defTabSz="1320647" rtl="0" eaLnBrk="1" latinLnBrk="0" hangingPunct="1">
                        <a:defRPr sz="2600" kern="1200">
                          <a:solidFill>
                            <a:schemeClr val="tx1"/>
                          </a:solidFill>
                          <a:latin typeface="Calibri" panose="020F0502020204030204"/>
                        </a:defRPr>
                      </a:lvl8pPr>
                      <a:lvl9pPr marL="5282594" algn="l" defTabSz="1320647" rtl="0" eaLnBrk="1" latinLnBrk="0" hangingPunct="1">
                        <a:defRPr sz="2600" kern="1200">
                          <a:solidFill>
                            <a:schemeClr val="tx1"/>
                          </a:solidFill>
                          <a:latin typeface="Calibri" panose="020F0502020204030204"/>
                        </a:defRPr>
                      </a:lvl9pPr>
                    </a:lstStyle>
                    <a:p>
                      <a:pPr algn="ctr" hangingPunct="0">
                        <a:lnSpc>
                          <a:spcPts val="1200"/>
                        </a:lnSpc>
                        <a:spcAft>
                          <a:spcPts val="0"/>
                        </a:spcAft>
                      </a:pPr>
                      <a:r>
                        <a:rPr lang="fr-FR" sz="1000" b="1" kern="600" noProof="0" dirty="0">
                          <a:effectLst/>
                          <a:latin typeface="EYInterstate" panose="02000503020000020004" pitchFamily="2" charset="0"/>
                          <a:ea typeface="Calibri" panose="020F0502020204030204" pitchFamily="34" charset="0"/>
                          <a:cs typeface="Arial" panose="020B0604020202020204" pitchFamily="34" charset="0"/>
                        </a:rPr>
                        <a:t>Période</a:t>
                      </a:r>
                      <a:endParaRPr lang="fr-FR" sz="1000" kern="600" noProof="0" dirty="0">
                        <a:solidFill>
                          <a:schemeClr val="tx1"/>
                        </a:solidFill>
                        <a:effectLst/>
                        <a:latin typeface="EYInterstate" panose="02000503020000020004" pitchFamily="2" charset="0"/>
                        <a:ea typeface="Times New Roman" panose="02020603050405020304" pitchFamily="18" charset="0"/>
                        <a:cs typeface="Times New Roman" panose="02020603050405020304" pitchFamily="18" charset="0"/>
                      </a:endParaRPr>
                    </a:p>
                  </a:txBody>
                  <a:tcPr marL="15134" marR="151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320647" rtl="0" eaLnBrk="1" latinLnBrk="0" hangingPunct="1">
                        <a:defRPr sz="2600" kern="1200">
                          <a:solidFill>
                            <a:schemeClr val="tx1"/>
                          </a:solidFill>
                          <a:latin typeface="Calibri" panose="020F0502020204030204"/>
                        </a:defRPr>
                      </a:lvl1pPr>
                      <a:lvl2pPr marL="660324" algn="l" defTabSz="1320647" rtl="0" eaLnBrk="1" latinLnBrk="0" hangingPunct="1">
                        <a:defRPr sz="2600" kern="1200">
                          <a:solidFill>
                            <a:schemeClr val="tx1"/>
                          </a:solidFill>
                          <a:latin typeface="Calibri" panose="020F0502020204030204"/>
                        </a:defRPr>
                      </a:lvl2pPr>
                      <a:lvl3pPr marL="1320647" algn="l" defTabSz="1320647" rtl="0" eaLnBrk="1" latinLnBrk="0" hangingPunct="1">
                        <a:defRPr sz="2600" kern="1200">
                          <a:solidFill>
                            <a:schemeClr val="tx1"/>
                          </a:solidFill>
                          <a:latin typeface="Calibri" panose="020F0502020204030204"/>
                        </a:defRPr>
                      </a:lvl3pPr>
                      <a:lvl4pPr marL="1980973" algn="l" defTabSz="1320647" rtl="0" eaLnBrk="1" latinLnBrk="0" hangingPunct="1">
                        <a:defRPr sz="2600" kern="1200">
                          <a:solidFill>
                            <a:schemeClr val="tx1"/>
                          </a:solidFill>
                          <a:latin typeface="Calibri" panose="020F0502020204030204"/>
                        </a:defRPr>
                      </a:lvl4pPr>
                      <a:lvl5pPr marL="2641298" algn="l" defTabSz="1320647" rtl="0" eaLnBrk="1" latinLnBrk="0" hangingPunct="1">
                        <a:defRPr sz="2600" kern="1200">
                          <a:solidFill>
                            <a:schemeClr val="tx1"/>
                          </a:solidFill>
                          <a:latin typeface="Calibri" panose="020F0502020204030204"/>
                        </a:defRPr>
                      </a:lvl5pPr>
                      <a:lvl6pPr marL="3301621" algn="l" defTabSz="1320647" rtl="0" eaLnBrk="1" latinLnBrk="0" hangingPunct="1">
                        <a:defRPr sz="2600" kern="1200">
                          <a:solidFill>
                            <a:schemeClr val="tx1"/>
                          </a:solidFill>
                          <a:latin typeface="Calibri" panose="020F0502020204030204"/>
                        </a:defRPr>
                      </a:lvl6pPr>
                      <a:lvl7pPr marL="3961946" algn="l" defTabSz="1320647" rtl="0" eaLnBrk="1" latinLnBrk="0" hangingPunct="1">
                        <a:defRPr sz="2600" kern="1200">
                          <a:solidFill>
                            <a:schemeClr val="tx1"/>
                          </a:solidFill>
                          <a:latin typeface="Calibri" panose="020F0502020204030204"/>
                        </a:defRPr>
                      </a:lvl7pPr>
                      <a:lvl8pPr marL="4622270" algn="l" defTabSz="1320647" rtl="0" eaLnBrk="1" latinLnBrk="0" hangingPunct="1">
                        <a:defRPr sz="2600" kern="1200">
                          <a:solidFill>
                            <a:schemeClr val="tx1"/>
                          </a:solidFill>
                          <a:latin typeface="Calibri" panose="020F0502020204030204"/>
                        </a:defRPr>
                      </a:lvl8pPr>
                      <a:lvl9pPr marL="5282594" algn="l" defTabSz="1320647" rtl="0" eaLnBrk="1" latinLnBrk="0" hangingPunct="1">
                        <a:defRPr sz="2600" kern="1200">
                          <a:solidFill>
                            <a:schemeClr val="tx1"/>
                          </a:solidFill>
                          <a:latin typeface="Calibri" panose="020F0502020204030204"/>
                        </a:defRPr>
                      </a:lvl9pPr>
                    </a:lstStyle>
                    <a:p>
                      <a:pPr algn="ctr" hangingPunct="0">
                        <a:lnSpc>
                          <a:spcPts val="1200"/>
                        </a:lnSpc>
                        <a:spcAft>
                          <a:spcPts val="0"/>
                        </a:spcAft>
                      </a:pPr>
                      <a:r>
                        <a:rPr lang="en-GB" sz="1000" b="1" kern="600" dirty="0">
                          <a:effectLst/>
                          <a:latin typeface="EYInterstate" panose="02000503020000020004" pitchFamily="2" charset="0"/>
                          <a:ea typeface="Calibri" panose="020F0502020204030204" pitchFamily="34" charset="0"/>
                          <a:cs typeface="Arial" panose="020B0604020202020204" pitchFamily="34" charset="0"/>
                        </a:rPr>
                        <a:t>Organisation et titre</a:t>
                      </a:r>
                      <a:endParaRPr lang="fr-FR" sz="1000" kern="600" dirty="0">
                        <a:solidFill>
                          <a:schemeClr val="tx1"/>
                        </a:solidFill>
                        <a:effectLst/>
                        <a:latin typeface="EYInterstate" panose="02000503020000020004" pitchFamily="2" charset="0"/>
                        <a:ea typeface="Times New Roman" panose="02020603050405020304" pitchFamily="18" charset="0"/>
                        <a:cs typeface="Times New Roman" panose="02020603050405020304" pitchFamily="18" charset="0"/>
                      </a:endParaRPr>
                    </a:p>
                  </a:txBody>
                  <a:tcPr marL="15134" marR="151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320647" rtl="0" eaLnBrk="1" latinLnBrk="0" hangingPunct="1">
                        <a:defRPr sz="2600" kern="1200">
                          <a:solidFill>
                            <a:schemeClr val="tx1"/>
                          </a:solidFill>
                          <a:latin typeface="Calibri" panose="020F0502020204030204"/>
                        </a:defRPr>
                      </a:lvl1pPr>
                      <a:lvl2pPr marL="660324" algn="l" defTabSz="1320647" rtl="0" eaLnBrk="1" latinLnBrk="0" hangingPunct="1">
                        <a:defRPr sz="2600" kern="1200">
                          <a:solidFill>
                            <a:schemeClr val="tx1"/>
                          </a:solidFill>
                          <a:latin typeface="Calibri" panose="020F0502020204030204"/>
                        </a:defRPr>
                      </a:lvl2pPr>
                      <a:lvl3pPr marL="1320647" algn="l" defTabSz="1320647" rtl="0" eaLnBrk="1" latinLnBrk="0" hangingPunct="1">
                        <a:defRPr sz="2600" kern="1200">
                          <a:solidFill>
                            <a:schemeClr val="tx1"/>
                          </a:solidFill>
                          <a:latin typeface="Calibri" panose="020F0502020204030204"/>
                        </a:defRPr>
                      </a:lvl3pPr>
                      <a:lvl4pPr marL="1980973" algn="l" defTabSz="1320647" rtl="0" eaLnBrk="1" latinLnBrk="0" hangingPunct="1">
                        <a:defRPr sz="2600" kern="1200">
                          <a:solidFill>
                            <a:schemeClr val="tx1"/>
                          </a:solidFill>
                          <a:latin typeface="Calibri" panose="020F0502020204030204"/>
                        </a:defRPr>
                      </a:lvl4pPr>
                      <a:lvl5pPr marL="2641298" algn="l" defTabSz="1320647" rtl="0" eaLnBrk="1" latinLnBrk="0" hangingPunct="1">
                        <a:defRPr sz="2600" kern="1200">
                          <a:solidFill>
                            <a:schemeClr val="tx1"/>
                          </a:solidFill>
                          <a:latin typeface="Calibri" panose="020F0502020204030204"/>
                        </a:defRPr>
                      </a:lvl5pPr>
                      <a:lvl6pPr marL="3301621" algn="l" defTabSz="1320647" rtl="0" eaLnBrk="1" latinLnBrk="0" hangingPunct="1">
                        <a:defRPr sz="2600" kern="1200">
                          <a:solidFill>
                            <a:schemeClr val="tx1"/>
                          </a:solidFill>
                          <a:latin typeface="Calibri" panose="020F0502020204030204"/>
                        </a:defRPr>
                      </a:lvl6pPr>
                      <a:lvl7pPr marL="3961946" algn="l" defTabSz="1320647" rtl="0" eaLnBrk="1" latinLnBrk="0" hangingPunct="1">
                        <a:defRPr sz="2600" kern="1200">
                          <a:solidFill>
                            <a:schemeClr val="tx1"/>
                          </a:solidFill>
                          <a:latin typeface="Calibri" panose="020F0502020204030204"/>
                        </a:defRPr>
                      </a:lvl7pPr>
                      <a:lvl8pPr marL="4622270" algn="l" defTabSz="1320647" rtl="0" eaLnBrk="1" latinLnBrk="0" hangingPunct="1">
                        <a:defRPr sz="2600" kern="1200">
                          <a:solidFill>
                            <a:schemeClr val="tx1"/>
                          </a:solidFill>
                          <a:latin typeface="Calibri" panose="020F0502020204030204"/>
                        </a:defRPr>
                      </a:lvl8pPr>
                      <a:lvl9pPr marL="5282594" algn="l" defTabSz="1320647" rtl="0" eaLnBrk="1" latinLnBrk="0" hangingPunct="1">
                        <a:defRPr sz="2600" kern="1200">
                          <a:solidFill>
                            <a:schemeClr val="tx1"/>
                          </a:solidFill>
                          <a:latin typeface="Calibri" panose="020F0502020204030204"/>
                        </a:defRPr>
                      </a:lvl9pPr>
                    </a:lstStyle>
                    <a:p>
                      <a:pPr algn="ctr" hangingPunct="0">
                        <a:lnSpc>
                          <a:spcPts val="1200"/>
                        </a:lnSpc>
                        <a:spcAft>
                          <a:spcPts val="0"/>
                        </a:spcAft>
                      </a:pPr>
                      <a:r>
                        <a:rPr lang="en-GB" sz="1000" b="1" kern="600" dirty="0">
                          <a:solidFill>
                            <a:schemeClr val="tx1"/>
                          </a:solidFill>
                          <a:effectLst/>
                          <a:latin typeface="EYInterstate" panose="02000503020000020004" pitchFamily="2" charset="0"/>
                          <a:ea typeface="Calibri" panose="020F0502020204030204" pitchFamily="34" charset="0"/>
                          <a:cs typeface="Arial" panose="020B0604020202020204" pitchFamily="34" charset="0"/>
                        </a:rPr>
                        <a:t>Pays</a:t>
                      </a:r>
                      <a:endParaRPr lang="fr-FR" sz="1000" kern="600" dirty="0">
                        <a:solidFill>
                          <a:schemeClr val="tx1"/>
                        </a:solidFill>
                        <a:effectLst/>
                        <a:latin typeface="EYInterstate" panose="02000503020000020004" pitchFamily="2" charset="0"/>
                        <a:ea typeface="Times New Roman" panose="02020603050405020304" pitchFamily="18" charset="0"/>
                        <a:cs typeface="Times New Roman" panose="02020603050405020304" pitchFamily="18" charset="0"/>
                      </a:endParaRPr>
                    </a:p>
                  </a:txBody>
                  <a:tcPr marL="15134" marR="151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320647" rtl="0" eaLnBrk="1" latinLnBrk="0" hangingPunct="1">
                        <a:defRPr sz="2600" kern="1200">
                          <a:solidFill>
                            <a:schemeClr val="tx1"/>
                          </a:solidFill>
                          <a:latin typeface="Calibri" panose="020F0502020204030204"/>
                        </a:defRPr>
                      </a:lvl1pPr>
                      <a:lvl2pPr marL="660324" algn="l" defTabSz="1320647" rtl="0" eaLnBrk="1" latinLnBrk="0" hangingPunct="1">
                        <a:defRPr sz="2600" kern="1200">
                          <a:solidFill>
                            <a:schemeClr val="tx1"/>
                          </a:solidFill>
                          <a:latin typeface="Calibri" panose="020F0502020204030204"/>
                        </a:defRPr>
                      </a:lvl2pPr>
                      <a:lvl3pPr marL="1320647" algn="l" defTabSz="1320647" rtl="0" eaLnBrk="1" latinLnBrk="0" hangingPunct="1">
                        <a:defRPr sz="2600" kern="1200">
                          <a:solidFill>
                            <a:schemeClr val="tx1"/>
                          </a:solidFill>
                          <a:latin typeface="Calibri" panose="020F0502020204030204"/>
                        </a:defRPr>
                      </a:lvl3pPr>
                      <a:lvl4pPr marL="1980973" algn="l" defTabSz="1320647" rtl="0" eaLnBrk="1" latinLnBrk="0" hangingPunct="1">
                        <a:defRPr sz="2600" kern="1200">
                          <a:solidFill>
                            <a:schemeClr val="tx1"/>
                          </a:solidFill>
                          <a:latin typeface="Calibri" panose="020F0502020204030204"/>
                        </a:defRPr>
                      </a:lvl4pPr>
                      <a:lvl5pPr marL="2641298" algn="l" defTabSz="1320647" rtl="0" eaLnBrk="1" latinLnBrk="0" hangingPunct="1">
                        <a:defRPr sz="2600" kern="1200">
                          <a:solidFill>
                            <a:schemeClr val="tx1"/>
                          </a:solidFill>
                          <a:latin typeface="Calibri" panose="020F0502020204030204"/>
                        </a:defRPr>
                      </a:lvl5pPr>
                      <a:lvl6pPr marL="3301621" algn="l" defTabSz="1320647" rtl="0" eaLnBrk="1" latinLnBrk="0" hangingPunct="1">
                        <a:defRPr sz="2600" kern="1200">
                          <a:solidFill>
                            <a:schemeClr val="tx1"/>
                          </a:solidFill>
                          <a:latin typeface="Calibri" panose="020F0502020204030204"/>
                        </a:defRPr>
                      </a:lvl6pPr>
                      <a:lvl7pPr marL="3961946" algn="l" defTabSz="1320647" rtl="0" eaLnBrk="1" latinLnBrk="0" hangingPunct="1">
                        <a:defRPr sz="2600" kern="1200">
                          <a:solidFill>
                            <a:schemeClr val="tx1"/>
                          </a:solidFill>
                          <a:latin typeface="Calibri" panose="020F0502020204030204"/>
                        </a:defRPr>
                      </a:lvl7pPr>
                      <a:lvl8pPr marL="4622270" algn="l" defTabSz="1320647" rtl="0" eaLnBrk="1" latinLnBrk="0" hangingPunct="1">
                        <a:defRPr sz="2600" kern="1200">
                          <a:solidFill>
                            <a:schemeClr val="tx1"/>
                          </a:solidFill>
                          <a:latin typeface="Calibri" panose="020F0502020204030204"/>
                        </a:defRPr>
                      </a:lvl8pPr>
                      <a:lvl9pPr marL="5282594" algn="l" defTabSz="1320647" rtl="0" eaLnBrk="1" latinLnBrk="0" hangingPunct="1">
                        <a:defRPr sz="2600" kern="1200">
                          <a:solidFill>
                            <a:schemeClr val="tx1"/>
                          </a:solidFill>
                          <a:latin typeface="Calibri" panose="020F0502020204030204"/>
                        </a:defRPr>
                      </a:lvl9pPr>
                    </a:lstStyle>
                    <a:p>
                      <a:pPr algn="ctr" hangingPunct="0">
                        <a:lnSpc>
                          <a:spcPts val="1200"/>
                        </a:lnSpc>
                        <a:spcAft>
                          <a:spcPts val="0"/>
                        </a:spcAft>
                      </a:pPr>
                      <a:r>
                        <a:rPr lang="fr-FR" sz="1000" b="1" kern="1200" dirty="0">
                          <a:solidFill>
                            <a:schemeClr val="tx1"/>
                          </a:solidFill>
                          <a:effectLst/>
                          <a:latin typeface="EYInterstate" panose="02000503020000020004" pitchFamily="2" charset="0"/>
                          <a:ea typeface="+mn-ea"/>
                          <a:cs typeface="+mn-cs"/>
                        </a:rPr>
                        <a:t>Résumé des activités réalisées en rapport avec la mission</a:t>
                      </a:r>
                      <a:endParaRPr lang="fr-FR" sz="1000" kern="600" dirty="0">
                        <a:solidFill>
                          <a:schemeClr val="tx1"/>
                        </a:solidFill>
                        <a:effectLst/>
                        <a:latin typeface="EYInterstate" panose="02000503020000020004" pitchFamily="2" charset="0"/>
                        <a:ea typeface="Times New Roman" panose="02020603050405020304" pitchFamily="18" charset="0"/>
                        <a:cs typeface="Times New Roman" panose="02020603050405020304" pitchFamily="18" charset="0"/>
                      </a:endParaRPr>
                    </a:p>
                  </a:txBody>
                  <a:tcPr marL="15134" marR="151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44326363"/>
                  </a:ext>
                </a:extLst>
              </a:tr>
              <a:tr h="3154004">
                <a:tc>
                  <a:txBody>
                    <a:bodyPr/>
                    <a:lstStyle>
                      <a:lvl1pPr marL="0" algn="l" defTabSz="1320647" rtl="0" eaLnBrk="1" latinLnBrk="0" hangingPunct="1">
                        <a:defRPr sz="2600" kern="1200">
                          <a:solidFill>
                            <a:schemeClr val="tx1"/>
                          </a:solidFill>
                          <a:latin typeface="Calibri" panose="020F0502020204030204"/>
                        </a:defRPr>
                      </a:lvl1pPr>
                      <a:lvl2pPr marL="660324" algn="l" defTabSz="1320647" rtl="0" eaLnBrk="1" latinLnBrk="0" hangingPunct="1">
                        <a:defRPr sz="2600" kern="1200">
                          <a:solidFill>
                            <a:schemeClr val="tx1"/>
                          </a:solidFill>
                          <a:latin typeface="Calibri" panose="020F0502020204030204"/>
                        </a:defRPr>
                      </a:lvl2pPr>
                      <a:lvl3pPr marL="1320647" algn="l" defTabSz="1320647" rtl="0" eaLnBrk="1" latinLnBrk="0" hangingPunct="1">
                        <a:defRPr sz="2600" kern="1200">
                          <a:solidFill>
                            <a:schemeClr val="tx1"/>
                          </a:solidFill>
                          <a:latin typeface="Calibri" panose="020F0502020204030204"/>
                        </a:defRPr>
                      </a:lvl3pPr>
                      <a:lvl4pPr marL="1980973" algn="l" defTabSz="1320647" rtl="0" eaLnBrk="1" latinLnBrk="0" hangingPunct="1">
                        <a:defRPr sz="2600" kern="1200">
                          <a:solidFill>
                            <a:schemeClr val="tx1"/>
                          </a:solidFill>
                          <a:latin typeface="Calibri" panose="020F0502020204030204"/>
                        </a:defRPr>
                      </a:lvl4pPr>
                      <a:lvl5pPr marL="2641298" algn="l" defTabSz="1320647" rtl="0" eaLnBrk="1" latinLnBrk="0" hangingPunct="1">
                        <a:defRPr sz="2600" kern="1200">
                          <a:solidFill>
                            <a:schemeClr val="tx1"/>
                          </a:solidFill>
                          <a:latin typeface="Calibri" panose="020F0502020204030204"/>
                        </a:defRPr>
                      </a:lvl5pPr>
                      <a:lvl6pPr marL="3301621" algn="l" defTabSz="1320647" rtl="0" eaLnBrk="1" latinLnBrk="0" hangingPunct="1">
                        <a:defRPr sz="2600" kern="1200">
                          <a:solidFill>
                            <a:schemeClr val="tx1"/>
                          </a:solidFill>
                          <a:latin typeface="Calibri" panose="020F0502020204030204"/>
                        </a:defRPr>
                      </a:lvl6pPr>
                      <a:lvl7pPr marL="3961946" algn="l" defTabSz="1320647" rtl="0" eaLnBrk="1" latinLnBrk="0" hangingPunct="1">
                        <a:defRPr sz="2600" kern="1200">
                          <a:solidFill>
                            <a:schemeClr val="tx1"/>
                          </a:solidFill>
                          <a:latin typeface="Calibri" panose="020F0502020204030204"/>
                        </a:defRPr>
                      </a:lvl7pPr>
                      <a:lvl8pPr marL="4622270" algn="l" defTabSz="1320647" rtl="0" eaLnBrk="1" latinLnBrk="0" hangingPunct="1">
                        <a:defRPr sz="2600" kern="1200">
                          <a:solidFill>
                            <a:schemeClr val="tx1"/>
                          </a:solidFill>
                          <a:latin typeface="Calibri" panose="020F0502020204030204"/>
                        </a:defRPr>
                      </a:lvl8pPr>
                      <a:lvl9pPr marL="5282594" algn="l" defTabSz="1320647" rtl="0" eaLnBrk="1" latinLnBrk="0" hangingPunct="1">
                        <a:defRPr sz="2600" kern="1200">
                          <a:solidFill>
                            <a:schemeClr val="tx1"/>
                          </a:solidFill>
                          <a:latin typeface="Calibri" panose="020F0502020204030204"/>
                        </a:defRPr>
                      </a:lvl9pPr>
                    </a:lstStyle>
                    <a:p>
                      <a:pPr marL="0" marR="0" lvl="1" indent="0" algn="ctr" defTabSz="685800" rtl="0" eaLnBrk="1" fontAlgn="base" latinLnBrk="0" hangingPunct="0">
                        <a:lnSpc>
                          <a:spcPts val="1200"/>
                        </a:lnSpc>
                        <a:spcBef>
                          <a:spcPts val="0"/>
                        </a:spcBef>
                        <a:spcAft>
                          <a:spcPts val="0"/>
                        </a:spcAft>
                        <a:buClr>
                          <a:schemeClr val="tx1"/>
                        </a:buClr>
                        <a:buSzPct val="75000"/>
                        <a:buFont typeface="EYInterstate Light" panose="02000506000000020004" pitchFamily="2" charset="0"/>
                        <a:buNone/>
                        <a:tabLst/>
                        <a:defRPr/>
                      </a:pPr>
                      <a:endParaRPr lang="en-US" sz="900" b="1" kern="600" noProof="0" dirty="0">
                        <a:solidFill>
                          <a:schemeClr val="tx1"/>
                        </a:solidFill>
                        <a:effectLst/>
                        <a:latin typeface="EYInterstate" panose="02000503020000020004" pitchFamily="2" charset="0"/>
                        <a:ea typeface="+mn-ea"/>
                        <a:cs typeface="Arial" panose="020B0604020202020204" pitchFamily="34" charset="0"/>
                      </a:endParaRPr>
                    </a:p>
                    <a:p>
                      <a:pPr marL="0" marR="0" lvl="1" indent="0" algn="ctr" defTabSz="685800" rtl="0" eaLnBrk="1" fontAlgn="base" latinLnBrk="0" hangingPunct="0">
                        <a:lnSpc>
                          <a:spcPts val="1200"/>
                        </a:lnSpc>
                        <a:spcBef>
                          <a:spcPts val="0"/>
                        </a:spcBef>
                        <a:spcAft>
                          <a:spcPts val="0"/>
                        </a:spcAft>
                        <a:buClr>
                          <a:schemeClr val="tx1"/>
                        </a:buClr>
                        <a:buSzPct val="75000"/>
                        <a:buFont typeface="EYInterstate Light" panose="02000506000000020004" pitchFamily="2" charset="0"/>
                        <a:buNone/>
                        <a:tabLst/>
                        <a:defRPr/>
                      </a:pPr>
                      <a:endParaRPr lang="en-US" sz="900" b="1" kern="600" noProof="0" dirty="0">
                        <a:solidFill>
                          <a:schemeClr val="tx1"/>
                        </a:solidFill>
                        <a:effectLst/>
                        <a:latin typeface="EYInterstate" panose="02000503020000020004" pitchFamily="2" charset="0"/>
                        <a:ea typeface="+mn-ea"/>
                        <a:cs typeface="Arial" panose="020B0604020202020204" pitchFamily="34" charset="0"/>
                      </a:endParaRPr>
                    </a:p>
                    <a:p>
                      <a:pPr marL="0" marR="0" lvl="1" indent="0" algn="ctr" defTabSz="685800" rtl="0" eaLnBrk="1" fontAlgn="base" latinLnBrk="0" hangingPunct="0">
                        <a:lnSpc>
                          <a:spcPts val="1200"/>
                        </a:lnSpc>
                        <a:spcBef>
                          <a:spcPts val="0"/>
                        </a:spcBef>
                        <a:spcAft>
                          <a:spcPts val="0"/>
                        </a:spcAft>
                        <a:buClr>
                          <a:schemeClr val="tx1"/>
                        </a:buClr>
                        <a:buSzPct val="75000"/>
                        <a:buFont typeface="EYInterstate Light" panose="02000506000000020004" pitchFamily="2" charset="0"/>
                        <a:buNone/>
                        <a:tabLst/>
                        <a:defRPr/>
                      </a:pPr>
                      <a:endParaRPr lang="en-US" sz="900" b="1" kern="600" noProof="0" dirty="0">
                        <a:solidFill>
                          <a:schemeClr val="tx1"/>
                        </a:solidFill>
                        <a:effectLst/>
                        <a:latin typeface="EYInterstate" panose="02000503020000020004" pitchFamily="2" charset="0"/>
                        <a:ea typeface="+mn-ea"/>
                        <a:cs typeface="Arial" panose="020B0604020202020204" pitchFamily="34" charset="0"/>
                      </a:endParaRPr>
                    </a:p>
                    <a:p>
                      <a:pPr marL="0" marR="0" lvl="1" indent="0" algn="ctr" defTabSz="685800" rtl="0" eaLnBrk="1" fontAlgn="base" latinLnBrk="0" hangingPunct="0">
                        <a:lnSpc>
                          <a:spcPts val="1200"/>
                        </a:lnSpc>
                        <a:spcBef>
                          <a:spcPts val="0"/>
                        </a:spcBef>
                        <a:spcAft>
                          <a:spcPts val="0"/>
                        </a:spcAft>
                        <a:buClr>
                          <a:schemeClr val="tx1"/>
                        </a:buClr>
                        <a:buSzPct val="75000"/>
                        <a:buFont typeface="EYInterstate Light" panose="02000506000000020004" pitchFamily="2" charset="0"/>
                        <a:buNone/>
                        <a:tabLst/>
                        <a:defRPr/>
                      </a:pPr>
                      <a:endParaRPr lang="en-US" sz="900" b="1" kern="600" noProof="0" dirty="0">
                        <a:solidFill>
                          <a:schemeClr val="tx1"/>
                        </a:solidFill>
                        <a:effectLst/>
                        <a:latin typeface="EYInterstate" panose="02000503020000020004" pitchFamily="2" charset="0"/>
                        <a:ea typeface="+mn-ea"/>
                        <a:cs typeface="Arial" panose="020B0604020202020204" pitchFamily="34" charset="0"/>
                      </a:endParaRPr>
                    </a:p>
                    <a:p>
                      <a:pPr marL="0" marR="0" lvl="1" indent="0" algn="ctr" defTabSz="685800" rtl="0" eaLnBrk="1" fontAlgn="base" latinLnBrk="0" hangingPunct="0">
                        <a:lnSpc>
                          <a:spcPts val="1200"/>
                        </a:lnSpc>
                        <a:spcBef>
                          <a:spcPts val="0"/>
                        </a:spcBef>
                        <a:spcAft>
                          <a:spcPts val="0"/>
                        </a:spcAft>
                        <a:buClr>
                          <a:schemeClr val="tx1"/>
                        </a:buClr>
                        <a:buSzPct val="75000"/>
                        <a:buFont typeface="EYInterstate Light" panose="02000506000000020004" pitchFamily="2" charset="0"/>
                        <a:buNone/>
                        <a:tabLst/>
                        <a:defRPr/>
                      </a:pPr>
                      <a:endParaRPr lang="en-US" sz="900" b="1" kern="600" noProof="0" dirty="0">
                        <a:solidFill>
                          <a:schemeClr val="tx1"/>
                        </a:solidFill>
                        <a:effectLst/>
                        <a:latin typeface="EYInterstate" panose="02000503020000020004" pitchFamily="2" charset="0"/>
                        <a:ea typeface="+mn-ea"/>
                        <a:cs typeface="Arial" panose="020B0604020202020204" pitchFamily="34" charset="0"/>
                      </a:endParaRPr>
                    </a:p>
                    <a:p>
                      <a:pPr marL="0" marR="0" lvl="1" indent="0" algn="ctr" defTabSz="685800" rtl="0" eaLnBrk="1" fontAlgn="base" latinLnBrk="0" hangingPunct="0">
                        <a:lnSpc>
                          <a:spcPts val="1200"/>
                        </a:lnSpc>
                        <a:spcBef>
                          <a:spcPts val="0"/>
                        </a:spcBef>
                        <a:spcAft>
                          <a:spcPts val="0"/>
                        </a:spcAft>
                        <a:buClr>
                          <a:schemeClr val="tx1"/>
                        </a:buClr>
                        <a:buSzPct val="75000"/>
                        <a:buFont typeface="EYInterstate Light" panose="02000506000000020004" pitchFamily="2" charset="0"/>
                        <a:buNone/>
                        <a:tabLst/>
                        <a:defRPr/>
                      </a:pPr>
                      <a:endParaRPr lang="en-US" sz="900" b="1" kern="600" noProof="0" dirty="0">
                        <a:solidFill>
                          <a:schemeClr val="tx1"/>
                        </a:solidFill>
                        <a:effectLst/>
                        <a:latin typeface="EYInterstate" panose="02000503020000020004" pitchFamily="2" charset="0"/>
                        <a:ea typeface="+mn-ea"/>
                        <a:cs typeface="Arial" panose="020B0604020202020204" pitchFamily="34" charset="0"/>
                      </a:endParaRPr>
                    </a:p>
                    <a:p>
                      <a:pPr marL="0" marR="0" lvl="1" indent="0" algn="ctr" defTabSz="685800" rtl="0" eaLnBrk="1" fontAlgn="base" latinLnBrk="0" hangingPunct="0">
                        <a:lnSpc>
                          <a:spcPts val="1200"/>
                        </a:lnSpc>
                        <a:spcBef>
                          <a:spcPts val="0"/>
                        </a:spcBef>
                        <a:spcAft>
                          <a:spcPts val="0"/>
                        </a:spcAft>
                        <a:buClr>
                          <a:schemeClr val="tx1"/>
                        </a:buClr>
                        <a:buSzPct val="75000"/>
                        <a:buFont typeface="EYInterstate Light" panose="02000506000000020004" pitchFamily="2" charset="0"/>
                        <a:buNone/>
                        <a:tabLst/>
                        <a:defRPr/>
                      </a:pPr>
                      <a:endParaRPr lang="en-US" sz="900" b="1" kern="600" noProof="0" dirty="0">
                        <a:solidFill>
                          <a:schemeClr val="tx1"/>
                        </a:solidFill>
                        <a:effectLst/>
                        <a:latin typeface="EYInterstate" panose="02000503020000020004" pitchFamily="2" charset="0"/>
                        <a:ea typeface="+mn-ea"/>
                        <a:cs typeface="Arial" panose="020B0604020202020204" pitchFamily="34" charset="0"/>
                      </a:endParaRPr>
                    </a:p>
                    <a:p>
                      <a:pPr marL="0" marR="0" lvl="1" indent="0" algn="ctr" defTabSz="685800" rtl="0" eaLnBrk="1" fontAlgn="base" latinLnBrk="0" hangingPunct="0">
                        <a:lnSpc>
                          <a:spcPts val="1200"/>
                        </a:lnSpc>
                        <a:spcBef>
                          <a:spcPts val="0"/>
                        </a:spcBef>
                        <a:spcAft>
                          <a:spcPts val="0"/>
                        </a:spcAft>
                        <a:buClr>
                          <a:schemeClr val="tx1"/>
                        </a:buClr>
                        <a:buSzPct val="75000"/>
                        <a:buFont typeface="EYInterstate Light" panose="02000506000000020004" pitchFamily="2" charset="0"/>
                        <a:buNone/>
                        <a:tabLst/>
                        <a:defRPr/>
                      </a:pPr>
                      <a:endParaRPr lang="en-US" sz="900" b="1" kern="600" noProof="0" dirty="0">
                        <a:solidFill>
                          <a:schemeClr val="tx1"/>
                        </a:solidFill>
                        <a:effectLst/>
                        <a:latin typeface="EYInterstate" panose="02000503020000020004" pitchFamily="2" charset="0"/>
                        <a:ea typeface="+mn-ea"/>
                        <a:cs typeface="Arial" panose="020B0604020202020204" pitchFamily="34" charset="0"/>
                      </a:endParaRPr>
                    </a:p>
                    <a:p>
                      <a:pPr marL="0" marR="0" lvl="1" indent="0" algn="ctr" defTabSz="685800" rtl="0" eaLnBrk="1" fontAlgn="base" latinLnBrk="0" hangingPunct="0">
                        <a:lnSpc>
                          <a:spcPts val="1200"/>
                        </a:lnSpc>
                        <a:spcBef>
                          <a:spcPts val="0"/>
                        </a:spcBef>
                        <a:spcAft>
                          <a:spcPts val="0"/>
                        </a:spcAft>
                        <a:buClr>
                          <a:schemeClr val="tx1"/>
                        </a:buClr>
                        <a:buSzPct val="75000"/>
                        <a:buFont typeface="EYInterstate Light" panose="02000506000000020004" pitchFamily="2" charset="0"/>
                        <a:buNone/>
                        <a:tabLst/>
                        <a:defRPr/>
                      </a:pPr>
                      <a:endParaRPr lang="en-US" sz="900" b="1" kern="600" noProof="0" dirty="0">
                        <a:solidFill>
                          <a:schemeClr val="tx1"/>
                        </a:solidFill>
                        <a:effectLst/>
                        <a:latin typeface="EYInterstate" panose="02000503020000020004" pitchFamily="2" charset="0"/>
                        <a:ea typeface="+mn-ea"/>
                        <a:cs typeface="Arial" panose="020B0604020202020204" pitchFamily="34" charset="0"/>
                      </a:endParaRPr>
                    </a:p>
                    <a:p>
                      <a:pPr marL="0" marR="0" lvl="1" indent="0" algn="ctr" defTabSz="685800" rtl="0" eaLnBrk="1" fontAlgn="base" latinLnBrk="0" hangingPunct="0">
                        <a:lnSpc>
                          <a:spcPts val="1200"/>
                        </a:lnSpc>
                        <a:spcBef>
                          <a:spcPts val="0"/>
                        </a:spcBef>
                        <a:spcAft>
                          <a:spcPts val="0"/>
                        </a:spcAft>
                        <a:buClr>
                          <a:schemeClr val="tx1"/>
                        </a:buClr>
                        <a:buSzPct val="75000"/>
                        <a:buFont typeface="EYInterstate Light" panose="02000506000000020004" pitchFamily="2" charset="0"/>
                        <a:buNone/>
                        <a:tabLst/>
                        <a:defRPr/>
                      </a:pPr>
                      <a:endParaRPr lang="en-US" sz="900" b="1" kern="600" noProof="0" dirty="0">
                        <a:solidFill>
                          <a:schemeClr val="tx1"/>
                        </a:solidFill>
                        <a:effectLst/>
                        <a:latin typeface="EYInterstate" panose="02000503020000020004" pitchFamily="2" charset="0"/>
                        <a:ea typeface="+mn-ea"/>
                        <a:cs typeface="Arial" panose="020B0604020202020204" pitchFamily="34" charset="0"/>
                      </a:endParaRPr>
                    </a:p>
                    <a:p>
                      <a:pPr marL="0" marR="0" lvl="1" indent="0" algn="ctr" defTabSz="685800" rtl="0" eaLnBrk="1" fontAlgn="base" latinLnBrk="0" hangingPunct="0">
                        <a:lnSpc>
                          <a:spcPts val="1200"/>
                        </a:lnSpc>
                        <a:spcBef>
                          <a:spcPts val="0"/>
                        </a:spcBef>
                        <a:spcAft>
                          <a:spcPts val="0"/>
                        </a:spcAft>
                        <a:buClr>
                          <a:schemeClr val="tx1"/>
                        </a:buClr>
                        <a:buSzPct val="75000"/>
                        <a:buFont typeface="EYInterstate Light" panose="02000506000000020004" pitchFamily="2" charset="0"/>
                        <a:buNone/>
                        <a:tabLst/>
                        <a:defRPr/>
                      </a:pPr>
                      <a:endParaRPr lang="en-US" sz="900" b="1" kern="600" noProof="0" dirty="0">
                        <a:solidFill>
                          <a:schemeClr val="tx1"/>
                        </a:solidFill>
                        <a:effectLst/>
                        <a:latin typeface="EYInterstate" panose="02000503020000020004" pitchFamily="2" charset="0"/>
                        <a:ea typeface="+mn-ea"/>
                        <a:cs typeface="Arial" panose="020B0604020202020204" pitchFamily="34" charset="0"/>
                      </a:endParaRPr>
                    </a:p>
                    <a:p>
                      <a:pPr marL="0" marR="0" lvl="1" indent="0" algn="ctr" defTabSz="685800" rtl="0" eaLnBrk="1" fontAlgn="base" latinLnBrk="0" hangingPunct="0">
                        <a:lnSpc>
                          <a:spcPts val="1200"/>
                        </a:lnSpc>
                        <a:spcBef>
                          <a:spcPts val="0"/>
                        </a:spcBef>
                        <a:spcAft>
                          <a:spcPts val="0"/>
                        </a:spcAft>
                        <a:buClr>
                          <a:schemeClr val="tx1"/>
                        </a:buClr>
                        <a:buSzPct val="75000"/>
                        <a:buFont typeface="EYInterstate Light" panose="02000506000000020004" pitchFamily="2" charset="0"/>
                        <a:buNone/>
                        <a:tabLst/>
                        <a:defRPr/>
                      </a:pPr>
                      <a:endParaRPr lang="en-US" sz="900" b="1" kern="600" noProof="0" dirty="0">
                        <a:solidFill>
                          <a:schemeClr val="tx1"/>
                        </a:solidFill>
                        <a:effectLst/>
                        <a:latin typeface="EYInterstate" panose="02000503020000020004" pitchFamily="2" charset="0"/>
                        <a:ea typeface="+mn-ea"/>
                        <a:cs typeface="Arial" panose="020B0604020202020204" pitchFamily="34" charset="0"/>
                      </a:endParaRPr>
                    </a:p>
                    <a:p>
                      <a:pPr marL="0" marR="0" lvl="1" indent="0" algn="ctr" defTabSz="685800" rtl="0" eaLnBrk="1" fontAlgn="base" latinLnBrk="0" hangingPunct="0">
                        <a:lnSpc>
                          <a:spcPts val="1200"/>
                        </a:lnSpc>
                        <a:spcBef>
                          <a:spcPts val="0"/>
                        </a:spcBef>
                        <a:spcAft>
                          <a:spcPts val="0"/>
                        </a:spcAft>
                        <a:buClr>
                          <a:schemeClr val="tx1"/>
                        </a:buClr>
                        <a:buSzPct val="75000"/>
                        <a:buFont typeface="EYInterstate Light" panose="02000506000000020004" pitchFamily="2" charset="0"/>
                        <a:buNone/>
                        <a:tabLst/>
                        <a:defRPr/>
                      </a:pPr>
                      <a:endParaRPr lang="en-US" sz="900" b="1" kern="600" noProof="0" dirty="0">
                        <a:solidFill>
                          <a:schemeClr val="tx1"/>
                        </a:solidFill>
                        <a:effectLst/>
                        <a:latin typeface="EYInterstate" panose="02000503020000020004" pitchFamily="2" charset="0"/>
                        <a:ea typeface="+mn-ea"/>
                        <a:cs typeface="Arial" panose="020B0604020202020204" pitchFamily="34" charset="0"/>
                      </a:endParaRPr>
                    </a:p>
                    <a:p>
                      <a:pPr marL="0" marR="0" lvl="1" indent="0" algn="ctr" defTabSz="685800" rtl="0" eaLnBrk="1" fontAlgn="base" latinLnBrk="0" hangingPunct="0">
                        <a:lnSpc>
                          <a:spcPts val="1200"/>
                        </a:lnSpc>
                        <a:spcBef>
                          <a:spcPts val="0"/>
                        </a:spcBef>
                        <a:spcAft>
                          <a:spcPts val="0"/>
                        </a:spcAft>
                        <a:buClr>
                          <a:schemeClr val="tx1"/>
                        </a:buClr>
                        <a:buSzPct val="75000"/>
                        <a:buFont typeface="EYInterstate Light" panose="02000506000000020004" pitchFamily="2" charset="0"/>
                        <a:buNone/>
                        <a:tabLst/>
                        <a:defRPr/>
                      </a:pPr>
                      <a:endParaRPr lang="en-US" sz="900" b="1" kern="600" noProof="0" dirty="0">
                        <a:solidFill>
                          <a:schemeClr val="tx1"/>
                        </a:solidFill>
                        <a:effectLst/>
                        <a:latin typeface="EYInterstate" panose="02000503020000020004" pitchFamily="2" charset="0"/>
                        <a:ea typeface="+mn-ea"/>
                        <a:cs typeface="Arial" panose="020B0604020202020204" pitchFamily="34" charset="0"/>
                      </a:endParaRPr>
                    </a:p>
                    <a:p>
                      <a:pPr marL="0" marR="0" lvl="1" indent="0" algn="ctr" defTabSz="685800" rtl="0" eaLnBrk="1" fontAlgn="base" latinLnBrk="0" hangingPunct="0">
                        <a:lnSpc>
                          <a:spcPts val="1200"/>
                        </a:lnSpc>
                        <a:spcBef>
                          <a:spcPts val="0"/>
                        </a:spcBef>
                        <a:spcAft>
                          <a:spcPts val="0"/>
                        </a:spcAft>
                        <a:buClr>
                          <a:schemeClr val="tx1"/>
                        </a:buClr>
                        <a:buSzPct val="75000"/>
                        <a:buFont typeface="EYInterstate Light" panose="02000506000000020004" pitchFamily="2" charset="0"/>
                        <a:buNone/>
                        <a:tabLst/>
                        <a:defRPr/>
                      </a:pPr>
                      <a:endParaRPr lang="en-US" sz="900" b="1" kern="600" noProof="0" dirty="0">
                        <a:solidFill>
                          <a:schemeClr val="tx1"/>
                        </a:solidFill>
                        <a:effectLst/>
                        <a:latin typeface="EYInterstate" panose="02000503020000020004" pitchFamily="2" charset="0"/>
                        <a:ea typeface="+mn-ea"/>
                        <a:cs typeface="Arial" panose="020B0604020202020204" pitchFamily="34" charset="0"/>
                      </a:endParaRPr>
                    </a:p>
                    <a:p>
                      <a:pPr marL="0" marR="0" lvl="1" indent="0" algn="ctr" defTabSz="685800" rtl="0" eaLnBrk="1" fontAlgn="base" latinLnBrk="0" hangingPunct="0">
                        <a:lnSpc>
                          <a:spcPts val="1200"/>
                        </a:lnSpc>
                        <a:spcBef>
                          <a:spcPts val="0"/>
                        </a:spcBef>
                        <a:spcAft>
                          <a:spcPts val="0"/>
                        </a:spcAft>
                        <a:buClr>
                          <a:schemeClr val="tx1"/>
                        </a:buClr>
                        <a:buSzPct val="75000"/>
                        <a:buFont typeface="EYInterstate Light" panose="02000506000000020004" pitchFamily="2" charset="0"/>
                        <a:buNone/>
                        <a:tabLst/>
                        <a:defRPr/>
                      </a:pPr>
                      <a:endParaRPr lang="en-US" sz="900" b="1" kern="600" noProof="0" dirty="0">
                        <a:solidFill>
                          <a:schemeClr val="tx1"/>
                        </a:solidFill>
                        <a:effectLst/>
                        <a:latin typeface="EYInterstate" panose="02000503020000020004" pitchFamily="2" charset="0"/>
                        <a:ea typeface="+mn-ea"/>
                        <a:cs typeface="Arial" panose="020B0604020202020204" pitchFamily="34" charset="0"/>
                      </a:endParaRPr>
                    </a:p>
                    <a:p>
                      <a:pPr marL="0" marR="0" lvl="1" indent="0" algn="ctr" defTabSz="685800" rtl="0" eaLnBrk="1" fontAlgn="base" latinLnBrk="0" hangingPunct="0">
                        <a:lnSpc>
                          <a:spcPts val="1200"/>
                        </a:lnSpc>
                        <a:spcBef>
                          <a:spcPts val="0"/>
                        </a:spcBef>
                        <a:spcAft>
                          <a:spcPts val="0"/>
                        </a:spcAft>
                        <a:buClr>
                          <a:schemeClr val="tx1"/>
                        </a:buClr>
                        <a:buSzPct val="75000"/>
                        <a:buFont typeface="EYInterstate Light" panose="02000506000000020004" pitchFamily="2" charset="0"/>
                        <a:buNone/>
                        <a:tabLst/>
                        <a:defRPr/>
                      </a:pPr>
                      <a:endParaRPr lang="en-US" sz="900" b="1" kern="600" noProof="0" dirty="0">
                        <a:solidFill>
                          <a:schemeClr val="tx1"/>
                        </a:solidFill>
                        <a:effectLst/>
                        <a:latin typeface="EYInterstate" panose="02000503020000020004" pitchFamily="2" charset="0"/>
                        <a:ea typeface="+mn-ea"/>
                        <a:cs typeface="Arial" panose="020B0604020202020204" pitchFamily="34" charset="0"/>
                      </a:endParaRPr>
                    </a:p>
                    <a:p>
                      <a:pPr marL="0" marR="0" lvl="1" indent="0" algn="ctr" defTabSz="685800" rtl="0" eaLnBrk="1" fontAlgn="base" latinLnBrk="0" hangingPunct="0">
                        <a:lnSpc>
                          <a:spcPts val="1200"/>
                        </a:lnSpc>
                        <a:spcBef>
                          <a:spcPts val="0"/>
                        </a:spcBef>
                        <a:spcAft>
                          <a:spcPts val="0"/>
                        </a:spcAft>
                        <a:buClr>
                          <a:schemeClr val="tx1"/>
                        </a:buClr>
                        <a:buSzPct val="75000"/>
                        <a:buFont typeface="EYInterstate Light" panose="02000506000000020004" pitchFamily="2" charset="0"/>
                        <a:buNone/>
                        <a:tabLst/>
                        <a:defRPr/>
                      </a:pPr>
                      <a:endParaRPr lang="en-US" sz="900" b="1" kern="600" noProof="0" dirty="0">
                        <a:solidFill>
                          <a:schemeClr val="tx1"/>
                        </a:solidFill>
                        <a:effectLst/>
                        <a:latin typeface="EYInterstate" panose="02000503020000020004" pitchFamily="2" charset="0"/>
                        <a:ea typeface="+mn-ea"/>
                        <a:cs typeface="Arial" panose="020B0604020202020204" pitchFamily="34" charset="0"/>
                      </a:endParaRPr>
                    </a:p>
                    <a:p>
                      <a:pPr marL="0" marR="0" lvl="1" indent="0" algn="ctr" defTabSz="685800" rtl="0" eaLnBrk="1" fontAlgn="base" latinLnBrk="0" hangingPunct="0">
                        <a:lnSpc>
                          <a:spcPts val="1200"/>
                        </a:lnSpc>
                        <a:spcBef>
                          <a:spcPts val="0"/>
                        </a:spcBef>
                        <a:spcAft>
                          <a:spcPts val="0"/>
                        </a:spcAft>
                        <a:buClr>
                          <a:schemeClr val="tx1"/>
                        </a:buClr>
                        <a:buSzPct val="75000"/>
                        <a:buFont typeface="EYInterstate Light" panose="02000506000000020004" pitchFamily="2" charset="0"/>
                        <a:buNone/>
                        <a:tabLst/>
                        <a:defRPr/>
                      </a:pPr>
                      <a:endParaRPr lang="en-US" sz="900" b="1" kern="600" noProof="0" dirty="0">
                        <a:solidFill>
                          <a:schemeClr val="tx1"/>
                        </a:solidFill>
                        <a:effectLst/>
                        <a:latin typeface="EYInterstate" panose="02000503020000020004" pitchFamily="2" charset="0"/>
                        <a:ea typeface="+mn-ea"/>
                        <a:cs typeface="Arial" panose="020B0604020202020204" pitchFamily="34" charset="0"/>
                      </a:endParaRPr>
                    </a:p>
                    <a:p>
                      <a:pPr marL="0" marR="0" lvl="1" indent="0" algn="ctr" defTabSz="685800" rtl="0" eaLnBrk="1" fontAlgn="base" latinLnBrk="0" hangingPunct="0">
                        <a:lnSpc>
                          <a:spcPts val="1200"/>
                        </a:lnSpc>
                        <a:spcBef>
                          <a:spcPts val="0"/>
                        </a:spcBef>
                        <a:spcAft>
                          <a:spcPts val="0"/>
                        </a:spcAft>
                        <a:buClr>
                          <a:schemeClr val="tx1"/>
                        </a:buClr>
                        <a:buSzPct val="75000"/>
                        <a:buFont typeface="EYInterstate Light" panose="02000506000000020004" pitchFamily="2" charset="0"/>
                        <a:buNone/>
                        <a:tabLst/>
                        <a:defRPr/>
                      </a:pPr>
                      <a:endParaRPr lang="en-US" sz="900" b="1" kern="600" noProof="0" dirty="0">
                        <a:solidFill>
                          <a:schemeClr val="tx1"/>
                        </a:solidFill>
                        <a:effectLst/>
                        <a:latin typeface="EYInterstate" panose="02000503020000020004" pitchFamily="2" charset="0"/>
                        <a:ea typeface="+mn-ea"/>
                        <a:cs typeface="Arial" panose="020B0604020202020204" pitchFamily="34" charset="0"/>
                      </a:endParaRPr>
                    </a:p>
                    <a:p>
                      <a:pPr marL="0" marR="0" lvl="1" indent="0" algn="ctr" defTabSz="685800" rtl="0" eaLnBrk="1" fontAlgn="base" latinLnBrk="0" hangingPunct="0">
                        <a:lnSpc>
                          <a:spcPts val="1200"/>
                        </a:lnSpc>
                        <a:spcBef>
                          <a:spcPts val="0"/>
                        </a:spcBef>
                        <a:spcAft>
                          <a:spcPts val="0"/>
                        </a:spcAft>
                        <a:buClr>
                          <a:schemeClr val="tx1"/>
                        </a:buClr>
                        <a:buSzPct val="75000"/>
                        <a:buFont typeface="EYInterstate Light" panose="02000506000000020004" pitchFamily="2" charset="0"/>
                        <a:buNone/>
                        <a:tabLst/>
                        <a:defRPr/>
                      </a:pPr>
                      <a:endParaRPr lang="en-US" sz="900" b="1" kern="600" noProof="0" dirty="0">
                        <a:solidFill>
                          <a:schemeClr val="tx1"/>
                        </a:solidFill>
                        <a:effectLst/>
                        <a:latin typeface="EYInterstate" panose="02000503020000020004" pitchFamily="2" charset="0"/>
                        <a:ea typeface="+mn-ea"/>
                        <a:cs typeface="Arial" panose="020B0604020202020204" pitchFamily="34" charset="0"/>
                      </a:endParaRPr>
                    </a:p>
                    <a:p>
                      <a:pPr marL="0" marR="0" lvl="1" indent="0" algn="ctr" defTabSz="685800" rtl="0" eaLnBrk="1" fontAlgn="base" latinLnBrk="0" hangingPunct="0">
                        <a:lnSpc>
                          <a:spcPts val="1200"/>
                        </a:lnSpc>
                        <a:spcBef>
                          <a:spcPts val="0"/>
                        </a:spcBef>
                        <a:spcAft>
                          <a:spcPts val="0"/>
                        </a:spcAft>
                        <a:buClr>
                          <a:schemeClr val="tx1"/>
                        </a:buClr>
                        <a:buSzPct val="75000"/>
                        <a:buFont typeface="EYInterstate Light" panose="02000506000000020004" pitchFamily="2" charset="0"/>
                        <a:buNone/>
                        <a:tabLst/>
                        <a:defRPr/>
                      </a:pPr>
                      <a:endParaRPr lang="en-US" sz="900" b="1" kern="600" noProof="0" dirty="0">
                        <a:solidFill>
                          <a:schemeClr val="tx1"/>
                        </a:solidFill>
                        <a:effectLst/>
                        <a:latin typeface="EYInterstate" panose="02000503020000020004" pitchFamily="2" charset="0"/>
                        <a:ea typeface="+mn-ea"/>
                        <a:cs typeface="Arial" panose="020B0604020202020204" pitchFamily="34" charset="0"/>
                      </a:endParaRPr>
                    </a:p>
                    <a:p>
                      <a:pPr marL="0" marR="0" lvl="1" indent="0" algn="ctr" defTabSz="685800" rtl="0" eaLnBrk="1" fontAlgn="base" latinLnBrk="0" hangingPunct="0">
                        <a:lnSpc>
                          <a:spcPts val="1200"/>
                        </a:lnSpc>
                        <a:spcBef>
                          <a:spcPts val="0"/>
                        </a:spcBef>
                        <a:spcAft>
                          <a:spcPts val="0"/>
                        </a:spcAft>
                        <a:buClr>
                          <a:schemeClr val="tx1"/>
                        </a:buClr>
                        <a:buSzPct val="75000"/>
                        <a:buFont typeface="EYInterstate Light" panose="02000506000000020004" pitchFamily="2" charset="0"/>
                        <a:buNone/>
                        <a:tabLst/>
                        <a:defRPr/>
                      </a:pPr>
                      <a:r>
                        <a:rPr lang="en-US" sz="900" b="1" kern="600" noProof="0" dirty="0">
                          <a:solidFill>
                            <a:schemeClr val="tx1"/>
                          </a:solidFill>
                          <a:effectLst/>
                          <a:latin typeface="EYInterstate" panose="02000503020000020004" pitchFamily="2" charset="0"/>
                          <a:ea typeface="+mn-ea"/>
                          <a:cs typeface="Arial" panose="020B0604020202020204" pitchFamily="34" charset="0"/>
                        </a:rPr>
                        <a:t>2019-Present</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320647" rtl="0" eaLnBrk="1" latinLnBrk="0" hangingPunct="1">
                        <a:defRPr sz="2600" kern="1200">
                          <a:solidFill>
                            <a:schemeClr val="tx1"/>
                          </a:solidFill>
                          <a:latin typeface="Calibri" panose="020F0502020204030204"/>
                        </a:defRPr>
                      </a:lvl1pPr>
                      <a:lvl2pPr marL="660324" algn="l" defTabSz="1320647" rtl="0" eaLnBrk="1" latinLnBrk="0" hangingPunct="1">
                        <a:defRPr sz="2600" kern="1200">
                          <a:solidFill>
                            <a:schemeClr val="tx1"/>
                          </a:solidFill>
                          <a:latin typeface="Calibri" panose="020F0502020204030204"/>
                        </a:defRPr>
                      </a:lvl2pPr>
                      <a:lvl3pPr marL="1320647" algn="l" defTabSz="1320647" rtl="0" eaLnBrk="1" latinLnBrk="0" hangingPunct="1">
                        <a:defRPr sz="2600" kern="1200">
                          <a:solidFill>
                            <a:schemeClr val="tx1"/>
                          </a:solidFill>
                          <a:latin typeface="Calibri" panose="020F0502020204030204"/>
                        </a:defRPr>
                      </a:lvl3pPr>
                      <a:lvl4pPr marL="1980973" algn="l" defTabSz="1320647" rtl="0" eaLnBrk="1" latinLnBrk="0" hangingPunct="1">
                        <a:defRPr sz="2600" kern="1200">
                          <a:solidFill>
                            <a:schemeClr val="tx1"/>
                          </a:solidFill>
                          <a:latin typeface="Calibri" panose="020F0502020204030204"/>
                        </a:defRPr>
                      </a:lvl4pPr>
                      <a:lvl5pPr marL="2641298" algn="l" defTabSz="1320647" rtl="0" eaLnBrk="1" latinLnBrk="0" hangingPunct="1">
                        <a:defRPr sz="2600" kern="1200">
                          <a:solidFill>
                            <a:schemeClr val="tx1"/>
                          </a:solidFill>
                          <a:latin typeface="Calibri" panose="020F0502020204030204"/>
                        </a:defRPr>
                      </a:lvl5pPr>
                      <a:lvl6pPr marL="3301621" algn="l" defTabSz="1320647" rtl="0" eaLnBrk="1" latinLnBrk="0" hangingPunct="1">
                        <a:defRPr sz="2600" kern="1200">
                          <a:solidFill>
                            <a:schemeClr val="tx1"/>
                          </a:solidFill>
                          <a:latin typeface="Calibri" panose="020F0502020204030204"/>
                        </a:defRPr>
                      </a:lvl6pPr>
                      <a:lvl7pPr marL="3961946" algn="l" defTabSz="1320647" rtl="0" eaLnBrk="1" latinLnBrk="0" hangingPunct="1">
                        <a:defRPr sz="2600" kern="1200">
                          <a:solidFill>
                            <a:schemeClr val="tx1"/>
                          </a:solidFill>
                          <a:latin typeface="Calibri" panose="020F0502020204030204"/>
                        </a:defRPr>
                      </a:lvl7pPr>
                      <a:lvl8pPr marL="4622270" algn="l" defTabSz="1320647" rtl="0" eaLnBrk="1" latinLnBrk="0" hangingPunct="1">
                        <a:defRPr sz="2600" kern="1200">
                          <a:solidFill>
                            <a:schemeClr val="tx1"/>
                          </a:solidFill>
                          <a:latin typeface="Calibri" panose="020F0502020204030204"/>
                        </a:defRPr>
                      </a:lvl8pPr>
                      <a:lvl9pPr marL="5282594" algn="l" defTabSz="1320647" rtl="0" eaLnBrk="1" latinLnBrk="0" hangingPunct="1">
                        <a:defRPr sz="2600" kern="1200">
                          <a:solidFill>
                            <a:schemeClr val="tx1"/>
                          </a:solidFill>
                          <a:latin typeface="Calibri" panose="020F0502020204030204"/>
                        </a:defRPr>
                      </a:lvl9pPr>
                    </a:lstStyle>
                    <a:p>
                      <a:pPr marL="0" algn="ctr" defTabSz="685800" rtl="0" eaLnBrk="1" latinLnBrk="0" hangingPunct="0">
                        <a:lnSpc>
                          <a:spcPts val="1200"/>
                        </a:lnSpc>
                        <a:spcAft>
                          <a:spcPts val="0"/>
                        </a:spcAft>
                      </a:pPr>
                      <a:endParaRPr lang="en-GB" sz="900" b="1" kern="600" dirty="0">
                        <a:solidFill>
                          <a:schemeClr val="tx1"/>
                        </a:solidFill>
                        <a:effectLst/>
                        <a:latin typeface="EYInterstate" panose="02000503020000020004" pitchFamily="2" charset="0"/>
                        <a:ea typeface="Calibri" panose="020F0502020204030204" pitchFamily="34" charset="0"/>
                        <a:cs typeface="Arial" panose="020B0604020202020204" pitchFamily="34" charset="0"/>
                      </a:endParaRPr>
                    </a:p>
                    <a:p>
                      <a:pPr marL="0" algn="ctr" defTabSz="685800" rtl="0" eaLnBrk="1" latinLnBrk="0" hangingPunct="0">
                        <a:lnSpc>
                          <a:spcPts val="1200"/>
                        </a:lnSpc>
                        <a:spcAft>
                          <a:spcPts val="0"/>
                        </a:spcAft>
                      </a:pPr>
                      <a:endParaRPr lang="en-GB" sz="900" b="1" kern="600" dirty="0">
                        <a:solidFill>
                          <a:schemeClr val="tx1"/>
                        </a:solidFill>
                        <a:effectLst/>
                        <a:latin typeface="EYInterstate" panose="02000503020000020004" pitchFamily="2" charset="0"/>
                        <a:ea typeface="Calibri" panose="020F0502020204030204" pitchFamily="34" charset="0"/>
                        <a:cs typeface="Arial" panose="020B0604020202020204" pitchFamily="34" charset="0"/>
                      </a:endParaRPr>
                    </a:p>
                    <a:p>
                      <a:pPr marL="0" algn="ctr" defTabSz="685800" rtl="0" eaLnBrk="1" latinLnBrk="0" hangingPunct="0">
                        <a:lnSpc>
                          <a:spcPts val="1200"/>
                        </a:lnSpc>
                        <a:spcAft>
                          <a:spcPts val="0"/>
                        </a:spcAft>
                      </a:pPr>
                      <a:endParaRPr lang="en-GB" sz="900" b="1" kern="600" dirty="0">
                        <a:solidFill>
                          <a:schemeClr val="tx1"/>
                        </a:solidFill>
                        <a:effectLst/>
                        <a:latin typeface="EYInterstate" panose="02000503020000020004" pitchFamily="2" charset="0"/>
                        <a:ea typeface="Calibri" panose="020F0502020204030204" pitchFamily="34" charset="0"/>
                        <a:cs typeface="Arial" panose="020B0604020202020204" pitchFamily="34" charset="0"/>
                      </a:endParaRPr>
                    </a:p>
                    <a:p>
                      <a:pPr marL="0" algn="ctr" defTabSz="685800" rtl="0" eaLnBrk="1" latinLnBrk="0" hangingPunct="0">
                        <a:lnSpc>
                          <a:spcPts val="1200"/>
                        </a:lnSpc>
                        <a:spcAft>
                          <a:spcPts val="0"/>
                        </a:spcAft>
                      </a:pPr>
                      <a:endParaRPr lang="en-GB" sz="900" b="1" kern="600" dirty="0">
                        <a:solidFill>
                          <a:schemeClr val="tx1"/>
                        </a:solidFill>
                        <a:effectLst/>
                        <a:latin typeface="EYInterstate" panose="02000503020000020004" pitchFamily="2" charset="0"/>
                        <a:ea typeface="Calibri" panose="020F0502020204030204" pitchFamily="34" charset="0"/>
                        <a:cs typeface="Arial" panose="020B0604020202020204" pitchFamily="34" charset="0"/>
                      </a:endParaRPr>
                    </a:p>
                    <a:p>
                      <a:pPr marL="0" algn="ctr" defTabSz="685800" rtl="0" eaLnBrk="1" latinLnBrk="0" hangingPunct="0">
                        <a:lnSpc>
                          <a:spcPts val="1200"/>
                        </a:lnSpc>
                        <a:spcAft>
                          <a:spcPts val="0"/>
                        </a:spcAft>
                      </a:pPr>
                      <a:endParaRPr lang="en-GB" sz="900" b="1" kern="600" dirty="0">
                        <a:solidFill>
                          <a:schemeClr val="tx1"/>
                        </a:solidFill>
                        <a:effectLst/>
                        <a:latin typeface="EYInterstate" panose="02000503020000020004" pitchFamily="2" charset="0"/>
                        <a:ea typeface="Calibri" panose="020F0502020204030204" pitchFamily="34" charset="0"/>
                        <a:cs typeface="Arial" panose="020B0604020202020204" pitchFamily="34" charset="0"/>
                      </a:endParaRPr>
                    </a:p>
                    <a:p>
                      <a:pPr marL="0" algn="ctr" defTabSz="685800" rtl="0" eaLnBrk="1" latinLnBrk="0" hangingPunct="0">
                        <a:lnSpc>
                          <a:spcPts val="1200"/>
                        </a:lnSpc>
                        <a:spcAft>
                          <a:spcPts val="0"/>
                        </a:spcAft>
                      </a:pPr>
                      <a:endParaRPr lang="en-GB" sz="900" b="1" kern="600" dirty="0">
                        <a:solidFill>
                          <a:schemeClr val="tx1"/>
                        </a:solidFill>
                        <a:effectLst/>
                        <a:latin typeface="EYInterstate" panose="02000503020000020004" pitchFamily="2" charset="0"/>
                        <a:ea typeface="Calibri" panose="020F0502020204030204" pitchFamily="34" charset="0"/>
                        <a:cs typeface="Arial" panose="020B0604020202020204" pitchFamily="34" charset="0"/>
                      </a:endParaRPr>
                    </a:p>
                    <a:p>
                      <a:pPr marL="0" algn="ctr" defTabSz="685800" rtl="0" eaLnBrk="1" latinLnBrk="0" hangingPunct="0">
                        <a:lnSpc>
                          <a:spcPts val="1200"/>
                        </a:lnSpc>
                        <a:spcAft>
                          <a:spcPts val="0"/>
                        </a:spcAft>
                      </a:pPr>
                      <a:endParaRPr lang="en-GB" sz="900" b="1" kern="600" dirty="0">
                        <a:solidFill>
                          <a:schemeClr val="tx1"/>
                        </a:solidFill>
                        <a:effectLst/>
                        <a:latin typeface="EYInterstate" panose="02000503020000020004" pitchFamily="2" charset="0"/>
                        <a:ea typeface="Calibri" panose="020F0502020204030204" pitchFamily="34" charset="0"/>
                        <a:cs typeface="Arial" panose="020B0604020202020204" pitchFamily="34" charset="0"/>
                      </a:endParaRPr>
                    </a:p>
                    <a:p>
                      <a:pPr marL="0" algn="ctr" defTabSz="685800" rtl="0" eaLnBrk="1" latinLnBrk="0" hangingPunct="0">
                        <a:lnSpc>
                          <a:spcPts val="1200"/>
                        </a:lnSpc>
                        <a:spcAft>
                          <a:spcPts val="0"/>
                        </a:spcAft>
                      </a:pPr>
                      <a:endParaRPr lang="en-GB" sz="900" b="1" kern="600" dirty="0">
                        <a:solidFill>
                          <a:schemeClr val="tx1"/>
                        </a:solidFill>
                        <a:effectLst/>
                        <a:latin typeface="EYInterstate" panose="02000503020000020004" pitchFamily="2" charset="0"/>
                        <a:ea typeface="Calibri" panose="020F0502020204030204" pitchFamily="34" charset="0"/>
                        <a:cs typeface="Arial" panose="020B0604020202020204" pitchFamily="34" charset="0"/>
                      </a:endParaRPr>
                    </a:p>
                    <a:p>
                      <a:pPr marL="0" algn="ctr" defTabSz="685800" rtl="0" eaLnBrk="1" latinLnBrk="0" hangingPunct="0">
                        <a:lnSpc>
                          <a:spcPts val="1200"/>
                        </a:lnSpc>
                        <a:spcAft>
                          <a:spcPts val="0"/>
                        </a:spcAft>
                      </a:pPr>
                      <a:endParaRPr lang="en-GB" sz="900" b="1" kern="600" dirty="0">
                        <a:solidFill>
                          <a:schemeClr val="tx1"/>
                        </a:solidFill>
                        <a:effectLst/>
                        <a:latin typeface="EYInterstate" panose="02000503020000020004" pitchFamily="2" charset="0"/>
                        <a:ea typeface="Calibri" panose="020F0502020204030204" pitchFamily="34" charset="0"/>
                        <a:cs typeface="Arial" panose="020B0604020202020204" pitchFamily="34" charset="0"/>
                      </a:endParaRPr>
                    </a:p>
                    <a:p>
                      <a:pPr marL="0" algn="ctr" defTabSz="685800" rtl="0" eaLnBrk="1" latinLnBrk="0" hangingPunct="0">
                        <a:lnSpc>
                          <a:spcPts val="1200"/>
                        </a:lnSpc>
                        <a:spcAft>
                          <a:spcPts val="0"/>
                        </a:spcAft>
                      </a:pPr>
                      <a:endParaRPr lang="en-GB" sz="900" b="1" kern="600" dirty="0">
                        <a:solidFill>
                          <a:schemeClr val="tx1"/>
                        </a:solidFill>
                        <a:effectLst/>
                        <a:latin typeface="EYInterstate" panose="02000503020000020004" pitchFamily="2" charset="0"/>
                        <a:ea typeface="Calibri" panose="020F0502020204030204" pitchFamily="34" charset="0"/>
                        <a:cs typeface="Arial" panose="020B0604020202020204" pitchFamily="34" charset="0"/>
                      </a:endParaRPr>
                    </a:p>
                    <a:p>
                      <a:pPr marL="0" algn="ctr" defTabSz="685800" rtl="0" eaLnBrk="1" latinLnBrk="0" hangingPunct="0">
                        <a:lnSpc>
                          <a:spcPts val="1200"/>
                        </a:lnSpc>
                        <a:spcAft>
                          <a:spcPts val="0"/>
                        </a:spcAft>
                      </a:pPr>
                      <a:endParaRPr lang="en-GB" sz="900" b="1" kern="600" dirty="0">
                        <a:solidFill>
                          <a:schemeClr val="tx1"/>
                        </a:solidFill>
                        <a:effectLst/>
                        <a:latin typeface="EYInterstate" panose="02000503020000020004" pitchFamily="2" charset="0"/>
                        <a:ea typeface="Calibri" panose="020F0502020204030204" pitchFamily="34" charset="0"/>
                        <a:cs typeface="Arial" panose="020B0604020202020204" pitchFamily="34" charset="0"/>
                      </a:endParaRPr>
                    </a:p>
                    <a:p>
                      <a:pPr marL="0" algn="ctr" defTabSz="685800" rtl="0" eaLnBrk="1" latinLnBrk="0" hangingPunct="0">
                        <a:lnSpc>
                          <a:spcPts val="1200"/>
                        </a:lnSpc>
                        <a:spcAft>
                          <a:spcPts val="0"/>
                        </a:spcAft>
                      </a:pPr>
                      <a:endParaRPr lang="en-GB" sz="900" b="1" kern="600" dirty="0">
                        <a:solidFill>
                          <a:schemeClr val="tx1"/>
                        </a:solidFill>
                        <a:effectLst/>
                        <a:latin typeface="EYInterstate" panose="02000503020000020004" pitchFamily="2" charset="0"/>
                        <a:ea typeface="Calibri" panose="020F0502020204030204" pitchFamily="34" charset="0"/>
                        <a:cs typeface="Arial" panose="020B0604020202020204" pitchFamily="34" charset="0"/>
                      </a:endParaRPr>
                    </a:p>
                    <a:p>
                      <a:pPr marL="0" algn="ctr" defTabSz="685800" rtl="0" eaLnBrk="1" latinLnBrk="0" hangingPunct="0">
                        <a:lnSpc>
                          <a:spcPts val="1200"/>
                        </a:lnSpc>
                        <a:spcAft>
                          <a:spcPts val="0"/>
                        </a:spcAft>
                      </a:pPr>
                      <a:endParaRPr lang="en-GB" sz="900" b="1" kern="600" dirty="0">
                        <a:solidFill>
                          <a:schemeClr val="tx1"/>
                        </a:solidFill>
                        <a:effectLst/>
                        <a:latin typeface="EYInterstate" panose="02000503020000020004" pitchFamily="2" charset="0"/>
                        <a:ea typeface="Calibri" panose="020F0502020204030204" pitchFamily="34" charset="0"/>
                        <a:cs typeface="Arial" panose="020B0604020202020204" pitchFamily="34" charset="0"/>
                      </a:endParaRPr>
                    </a:p>
                    <a:p>
                      <a:pPr marL="0" algn="ctr" defTabSz="685800" rtl="0" eaLnBrk="1" latinLnBrk="0" hangingPunct="0">
                        <a:lnSpc>
                          <a:spcPts val="1200"/>
                        </a:lnSpc>
                        <a:spcAft>
                          <a:spcPts val="0"/>
                        </a:spcAft>
                      </a:pPr>
                      <a:endParaRPr lang="en-GB" sz="900" b="1" kern="600" dirty="0">
                        <a:solidFill>
                          <a:schemeClr val="tx1"/>
                        </a:solidFill>
                        <a:effectLst/>
                        <a:latin typeface="EYInterstate" panose="02000503020000020004" pitchFamily="2" charset="0"/>
                        <a:ea typeface="Calibri" panose="020F0502020204030204" pitchFamily="34" charset="0"/>
                        <a:cs typeface="Arial" panose="020B0604020202020204" pitchFamily="34" charset="0"/>
                      </a:endParaRPr>
                    </a:p>
                    <a:p>
                      <a:pPr marL="0" algn="ctr" defTabSz="685800" rtl="0" eaLnBrk="1" latinLnBrk="0" hangingPunct="0">
                        <a:lnSpc>
                          <a:spcPts val="1200"/>
                        </a:lnSpc>
                        <a:spcAft>
                          <a:spcPts val="0"/>
                        </a:spcAft>
                      </a:pPr>
                      <a:endParaRPr lang="en-GB" sz="900" b="1" kern="600" dirty="0">
                        <a:solidFill>
                          <a:schemeClr val="tx1"/>
                        </a:solidFill>
                        <a:effectLst/>
                        <a:latin typeface="EYInterstate" panose="02000503020000020004" pitchFamily="2" charset="0"/>
                        <a:ea typeface="Calibri" panose="020F0502020204030204" pitchFamily="34" charset="0"/>
                        <a:cs typeface="Arial" panose="020B0604020202020204" pitchFamily="34" charset="0"/>
                      </a:endParaRPr>
                    </a:p>
                    <a:p>
                      <a:pPr marL="0" algn="ctr" defTabSz="685800" rtl="0" eaLnBrk="1" latinLnBrk="0" hangingPunct="0">
                        <a:lnSpc>
                          <a:spcPts val="1200"/>
                        </a:lnSpc>
                        <a:spcAft>
                          <a:spcPts val="0"/>
                        </a:spcAft>
                      </a:pPr>
                      <a:endParaRPr lang="en-GB" sz="900" b="1" kern="600" dirty="0">
                        <a:solidFill>
                          <a:schemeClr val="tx1"/>
                        </a:solidFill>
                        <a:effectLst/>
                        <a:latin typeface="EYInterstate" panose="02000503020000020004" pitchFamily="2" charset="0"/>
                        <a:ea typeface="Calibri" panose="020F0502020204030204" pitchFamily="34" charset="0"/>
                        <a:cs typeface="Arial" panose="020B0604020202020204" pitchFamily="34" charset="0"/>
                      </a:endParaRPr>
                    </a:p>
                    <a:p>
                      <a:pPr marL="0" algn="ctr" defTabSz="685800" rtl="0" eaLnBrk="1" latinLnBrk="0" hangingPunct="0">
                        <a:lnSpc>
                          <a:spcPts val="1200"/>
                        </a:lnSpc>
                        <a:spcAft>
                          <a:spcPts val="0"/>
                        </a:spcAft>
                      </a:pPr>
                      <a:endParaRPr lang="en-GB" sz="900" b="1" kern="600" dirty="0">
                        <a:solidFill>
                          <a:schemeClr val="tx1"/>
                        </a:solidFill>
                        <a:effectLst/>
                        <a:latin typeface="EYInterstate" panose="02000503020000020004" pitchFamily="2" charset="0"/>
                        <a:ea typeface="Calibri" panose="020F0502020204030204" pitchFamily="34" charset="0"/>
                        <a:cs typeface="Arial" panose="020B0604020202020204" pitchFamily="34" charset="0"/>
                      </a:endParaRPr>
                    </a:p>
                    <a:p>
                      <a:pPr marL="0" algn="ctr" defTabSz="685800" rtl="0" eaLnBrk="1" latinLnBrk="0" hangingPunct="0">
                        <a:lnSpc>
                          <a:spcPts val="1200"/>
                        </a:lnSpc>
                        <a:spcAft>
                          <a:spcPts val="0"/>
                        </a:spcAft>
                      </a:pPr>
                      <a:endParaRPr lang="en-GB" sz="900" b="1" kern="600" dirty="0">
                        <a:solidFill>
                          <a:schemeClr val="tx1"/>
                        </a:solidFill>
                        <a:effectLst/>
                        <a:latin typeface="EYInterstate" panose="02000503020000020004" pitchFamily="2" charset="0"/>
                        <a:ea typeface="Calibri" panose="020F0502020204030204" pitchFamily="34" charset="0"/>
                        <a:cs typeface="Arial" panose="020B0604020202020204" pitchFamily="34" charset="0"/>
                      </a:endParaRPr>
                    </a:p>
                    <a:p>
                      <a:pPr marL="0" algn="ctr" defTabSz="685800" rtl="0" eaLnBrk="1" latinLnBrk="0" hangingPunct="0">
                        <a:lnSpc>
                          <a:spcPts val="1200"/>
                        </a:lnSpc>
                        <a:spcAft>
                          <a:spcPts val="0"/>
                        </a:spcAft>
                      </a:pPr>
                      <a:endParaRPr lang="en-GB" sz="900" b="1" kern="600" dirty="0">
                        <a:solidFill>
                          <a:schemeClr val="tx1"/>
                        </a:solidFill>
                        <a:effectLst/>
                        <a:latin typeface="EYInterstate" panose="02000503020000020004" pitchFamily="2" charset="0"/>
                        <a:ea typeface="Calibri" panose="020F0502020204030204" pitchFamily="34" charset="0"/>
                        <a:cs typeface="Arial" panose="020B0604020202020204" pitchFamily="34" charset="0"/>
                      </a:endParaRPr>
                    </a:p>
                    <a:p>
                      <a:pPr marL="0" algn="ctr" defTabSz="685800" rtl="0" eaLnBrk="1" latinLnBrk="0" hangingPunct="0">
                        <a:lnSpc>
                          <a:spcPts val="1200"/>
                        </a:lnSpc>
                        <a:spcAft>
                          <a:spcPts val="0"/>
                        </a:spcAft>
                      </a:pPr>
                      <a:endParaRPr lang="en-GB" sz="900" b="1" kern="600" dirty="0">
                        <a:solidFill>
                          <a:schemeClr val="tx1"/>
                        </a:solidFill>
                        <a:effectLst/>
                        <a:latin typeface="EYInterstate" panose="02000503020000020004" pitchFamily="2" charset="0"/>
                        <a:ea typeface="Calibri" panose="020F0502020204030204" pitchFamily="34" charset="0"/>
                        <a:cs typeface="Arial" panose="020B0604020202020204" pitchFamily="34" charset="0"/>
                      </a:endParaRPr>
                    </a:p>
                    <a:p>
                      <a:pPr marL="0" algn="ctr" defTabSz="685800" rtl="0" eaLnBrk="1" latinLnBrk="0" hangingPunct="0">
                        <a:lnSpc>
                          <a:spcPts val="1200"/>
                        </a:lnSpc>
                        <a:spcAft>
                          <a:spcPts val="0"/>
                        </a:spcAft>
                      </a:pPr>
                      <a:endParaRPr lang="en-GB" sz="900" b="1" kern="600" dirty="0">
                        <a:solidFill>
                          <a:schemeClr val="tx1"/>
                        </a:solidFill>
                        <a:effectLst/>
                        <a:latin typeface="EYInterstate" panose="02000503020000020004" pitchFamily="2" charset="0"/>
                        <a:ea typeface="Calibri" panose="020F0502020204030204" pitchFamily="34" charset="0"/>
                        <a:cs typeface="Arial" panose="020B0604020202020204" pitchFamily="34" charset="0"/>
                      </a:endParaRPr>
                    </a:p>
                    <a:p>
                      <a:pPr marL="0" algn="ctr" defTabSz="685800" rtl="0" eaLnBrk="1" latinLnBrk="0" hangingPunct="0">
                        <a:lnSpc>
                          <a:spcPts val="1200"/>
                        </a:lnSpc>
                        <a:spcAft>
                          <a:spcPts val="0"/>
                        </a:spcAft>
                      </a:pPr>
                      <a:endParaRPr lang="en-GB" sz="900" b="1" kern="600" dirty="0">
                        <a:solidFill>
                          <a:schemeClr val="tx1"/>
                        </a:solidFill>
                        <a:effectLst/>
                        <a:latin typeface="EYInterstate" panose="02000503020000020004" pitchFamily="2" charset="0"/>
                        <a:ea typeface="Calibri" panose="020F0502020204030204" pitchFamily="34" charset="0"/>
                        <a:cs typeface="Arial" panose="020B0604020202020204" pitchFamily="34" charset="0"/>
                      </a:endParaRPr>
                    </a:p>
                    <a:p>
                      <a:pPr marL="0" algn="ctr" defTabSz="685800" rtl="0" eaLnBrk="1" latinLnBrk="0" hangingPunct="0">
                        <a:lnSpc>
                          <a:spcPts val="1200"/>
                        </a:lnSpc>
                        <a:spcAft>
                          <a:spcPts val="0"/>
                        </a:spcAft>
                      </a:pPr>
                      <a:r>
                        <a:rPr lang="en-GB" sz="900" b="1" kern="600" dirty="0">
                          <a:solidFill>
                            <a:schemeClr val="tx1"/>
                          </a:solidFill>
                          <a:effectLst/>
                          <a:latin typeface="EYInterstate" panose="02000503020000020004" pitchFamily="2" charset="0"/>
                          <a:ea typeface="Calibri" panose="020F0502020204030204" pitchFamily="34" charset="0"/>
                          <a:cs typeface="Arial" panose="020B0604020202020204" pitchFamily="34" charset="0"/>
                        </a:rPr>
                        <a:t>EY Tunisie</a:t>
                      </a:r>
                      <a:endParaRPr lang="fr-FR" sz="900" b="1" kern="600" dirty="0">
                        <a:solidFill>
                          <a:schemeClr val="tx1"/>
                        </a:solidFill>
                        <a:effectLst/>
                        <a:latin typeface="EYInterstate" panose="02000503020000020004" pitchFamily="2" charset="0"/>
                        <a:ea typeface="Times New Roman" panose="02020603050405020304" pitchFamily="18" charset="0"/>
                        <a:cs typeface="Arial" panose="020B0604020202020204" pitchFamily="34" charset="0"/>
                      </a:endParaRPr>
                    </a:p>
                    <a:p>
                      <a:pPr marL="0" algn="ctr" defTabSz="685800" rtl="0" eaLnBrk="1" latinLnBrk="0" hangingPunct="0">
                        <a:lnSpc>
                          <a:spcPts val="1200"/>
                        </a:lnSpc>
                        <a:spcAft>
                          <a:spcPts val="0"/>
                        </a:spcAft>
                      </a:pPr>
                      <a:r>
                        <a:rPr lang="en-GB" sz="900" kern="600" dirty="0">
                          <a:solidFill>
                            <a:schemeClr val="tx1"/>
                          </a:solidFill>
                          <a:effectLst/>
                          <a:latin typeface="EYInterstate" panose="02000503020000020004" pitchFamily="2" charset="0"/>
                          <a:ea typeface="Calibri" panose="020F0502020204030204" pitchFamily="34" charset="0"/>
                          <a:cs typeface="Arial" panose="020B0604020202020204" pitchFamily="34" charset="0"/>
                        </a:rPr>
                        <a:t>Financial Services Consulting</a:t>
                      </a:r>
                    </a:p>
                    <a:p>
                      <a:pPr marL="0" algn="ctr" defTabSz="685800" rtl="0" eaLnBrk="1" latinLnBrk="0" hangingPunct="0">
                        <a:lnSpc>
                          <a:spcPts val="1200"/>
                        </a:lnSpc>
                        <a:spcAft>
                          <a:spcPts val="0"/>
                        </a:spcAft>
                      </a:pPr>
                      <a:r>
                        <a:rPr lang="en-GB" sz="900" kern="600" dirty="0">
                          <a:solidFill>
                            <a:schemeClr val="tx1"/>
                          </a:solidFill>
                          <a:effectLst/>
                          <a:latin typeface="EYInterstate" panose="02000503020000020004" pitchFamily="2" charset="0"/>
                          <a:ea typeface="Calibri" panose="020F0502020204030204" pitchFamily="34" charset="0"/>
                          <a:cs typeface="Arial" panose="020B0604020202020204" pitchFamily="34" charset="0"/>
                        </a:rPr>
                        <a:t> </a:t>
                      </a:r>
                      <a:endParaRPr lang="fr-FR" sz="900" kern="600" dirty="0">
                        <a:solidFill>
                          <a:schemeClr val="tx1"/>
                        </a:solidFill>
                        <a:effectLst/>
                        <a:latin typeface="EYInterstate" panose="02000503020000020004" pitchFamily="2" charset="0"/>
                        <a:ea typeface="Times New Roman" panose="02020603050405020304" pitchFamily="18" charset="0"/>
                        <a:cs typeface="Arial" panose="020B0604020202020204" pitchFamily="34" charset="0"/>
                      </a:endParaRPr>
                    </a:p>
                  </a:txBody>
                  <a:tcPr marL="15134" marR="1513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320647" rtl="0" eaLnBrk="1" latinLnBrk="0" hangingPunct="1">
                        <a:defRPr sz="2600" kern="1200">
                          <a:solidFill>
                            <a:schemeClr val="tx1"/>
                          </a:solidFill>
                          <a:latin typeface="Calibri" panose="020F0502020204030204"/>
                        </a:defRPr>
                      </a:lvl1pPr>
                      <a:lvl2pPr marL="660324" algn="l" defTabSz="1320647" rtl="0" eaLnBrk="1" latinLnBrk="0" hangingPunct="1">
                        <a:defRPr sz="2600" kern="1200">
                          <a:solidFill>
                            <a:schemeClr val="tx1"/>
                          </a:solidFill>
                          <a:latin typeface="Calibri" panose="020F0502020204030204"/>
                        </a:defRPr>
                      </a:lvl2pPr>
                      <a:lvl3pPr marL="1320647" algn="l" defTabSz="1320647" rtl="0" eaLnBrk="1" latinLnBrk="0" hangingPunct="1">
                        <a:defRPr sz="2600" kern="1200">
                          <a:solidFill>
                            <a:schemeClr val="tx1"/>
                          </a:solidFill>
                          <a:latin typeface="Calibri" panose="020F0502020204030204"/>
                        </a:defRPr>
                      </a:lvl3pPr>
                      <a:lvl4pPr marL="1980973" algn="l" defTabSz="1320647" rtl="0" eaLnBrk="1" latinLnBrk="0" hangingPunct="1">
                        <a:defRPr sz="2600" kern="1200">
                          <a:solidFill>
                            <a:schemeClr val="tx1"/>
                          </a:solidFill>
                          <a:latin typeface="Calibri" panose="020F0502020204030204"/>
                        </a:defRPr>
                      </a:lvl4pPr>
                      <a:lvl5pPr marL="2641298" algn="l" defTabSz="1320647" rtl="0" eaLnBrk="1" latinLnBrk="0" hangingPunct="1">
                        <a:defRPr sz="2600" kern="1200">
                          <a:solidFill>
                            <a:schemeClr val="tx1"/>
                          </a:solidFill>
                          <a:latin typeface="Calibri" panose="020F0502020204030204"/>
                        </a:defRPr>
                      </a:lvl5pPr>
                      <a:lvl6pPr marL="3301621" algn="l" defTabSz="1320647" rtl="0" eaLnBrk="1" latinLnBrk="0" hangingPunct="1">
                        <a:defRPr sz="2600" kern="1200">
                          <a:solidFill>
                            <a:schemeClr val="tx1"/>
                          </a:solidFill>
                          <a:latin typeface="Calibri" panose="020F0502020204030204"/>
                        </a:defRPr>
                      </a:lvl6pPr>
                      <a:lvl7pPr marL="3961946" algn="l" defTabSz="1320647" rtl="0" eaLnBrk="1" latinLnBrk="0" hangingPunct="1">
                        <a:defRPr sz="2600" kern="1200">
                          <a:solidFill>
                            <a:schemeClr val="tx1"/>
                          </a:solidFill>
                          <a:latin typeface="Calibri" panose="020F0502020204030204"/>
                        </a:defRPr>
                      </a:lvl7pPr>
                      <a:lvl8pPr marL="4622270" algn="l" defTabSz="1320647" rtl="0" eaLnBrk="1" latinLnBrk="0" hangingPunct="1">
                        <a:defRPr sz="2600" kern="1200">
                          <a:solidFill>
                            <a:schemeClr val="tx1"/>
                          </a:solidFill>
                          <a:latin typeface="Calibri" panose="020F0502020204030204"/>
                        </a:defRPr>
                      </a:lvl8pPr>
                      <a:lvl9pPr marL="5282594" algn="l" defTabSz="1320647" rtl="0" eaLnBrk="1" latinLnBrk="0" hangingPunct="1">
                        <a:defRPr sz="2600" kern="1200">
                          <a:solidFill>
                            <a:schemeClr val="tx1"/>
                          </a:solidFill>
                          <a:latin typeface="Calibri" panose="020F0502020204030204"/>
                        </a:defRPr>
                      </a:lvl9pPr>
                    </a:lstStyle>
                    <a:p>
                      <a:pPr marL="0" algn="ctr" defTabSz="685800" rtl="0" eaLnBrk="1" latinLnBrk="0" hangingPunct="0">
                        <a:lnSpc>
                          <a:spcPts val="1200"/>
                        </a:lnSpc>
                        <a:spcAft>
                          <a:spcPts val="0"/>
                        </a:spcAft>
                      </a:pPr>
                      <a:endParaRPr lang="en-GB" sz="900" b="1" kern="600" dirty="0">
                        <a:solidFill>
                          <a:schemeClr val="tx1"/>
                        </a:solidFill>
                        <a:effectLst/>
                        <a:latin typeface="EYInterstate" panose="02000503020000020004" pitchFamily="2" charset="0"/>
                        <a:ea typeface="Calibri" panose="020F0502020204030204" pitchFamily="34" charset="0"/>
                        <a:cs typeface="Arial" panose="020B0604020202020204" pitchFamily="34" charset="0"/>
                      </a:endParaRPr>
                    </a:p>
                    <a:p>
                      <a:pPr marL="0" algn="ctr" defTabSz="685800" rtl="0" eaLnBrk="1" latinLnBrk="0" hangingPunct="0">
                        <a:lnSpc>
                          <a:spcPts val="1200"/>
                        </a:lnSpc>
                        <a:spcAft>
                          <a:spcPts val="0"/>
                        </a:spcAft>
                      </a:pPr>
                      <a:endParaRPr lang="en-GB" sz="900" b="1" kern="600" dirty="0">
                        <a:solidFill>
                          <a:schemeClr val="tx1"/>
                        </a:solidFill>
                        <a:effectLst/>
                        <a:latin typeface="EYInterstate" panose="02000503020000020004" pitchFamily="2" charset="0"/>
                        <a:ea typeface="Calibri" panose="020F0502020204030204" pitchFamily="34" charset="0"/>
                        <a:cs typeface="Arial" panose="020B0604020202020204" pitchFamily="34" charset="0"/>
                      </a:endParaRPr>
                    </a:p>
                    <a:p>
                      <a:pPr marL="0" algn="ctr" defTabSz="685800" rtl="0" eaLnBrk="1" latinLnBrk="0" hangingPunct="0">
                        <a:lnSpc>
                          <a:spcPts val="1200"/>
                        </a:lnSpc>
                        <a:spcAft>
                          <a:spcPts val="0"/>
                        </a:spcAft>
                      </a:pPr>
                      <a:endParaRPr lang="en-GB" sz="900" b="1" kern="600" dirty="0">
                        <a:solidFill>
                          <a:schemeClr val="tx1"/>
                        </a:solidFill>
                        <a:effectLst/>
                        <a:latin typeface="EYInterstate" panose="02000503020000020004" pitchFamily="2" charset="0"/>
                        <a:ea typeface="Calibri" panose="020F0502020204030204" pitchFamily="34" charset="0"/>
                        <a:cs typeface="Arial" panose="020B0604020202020204" pitchFamily="34" charset="0"/>
                      </a:endParaRPr>
                    </a:p>
                    <a:p>
                      <a:pPr marL="0" algn="ctr" defTabSz="685800" rtl="0" eaLnBrk="1" latinLnBrk="0" hangingPunct="0">
                        <a:lnSpc>
                          <a:spcPts val="1200"/>
                        </a:lnSpc>
                        <a:spcAft>
                          <a:spcPts val="0"/>
                        </a:spcAft>
                      </a:pPr>
                      <a:endParaRPr lang="en-GB" sz="900" b="1" kern="600" dirty="0">
                        <a:solidFill>
                          <a:schemeClr val="tx1"/>
                        </a:solidFill>
                        <a:effectLst/>
                        <a:latin typeface="EYInterstate" panose="02000503020000020004" pitchFamily="2" charset="0"/>
                        <a:ea typeface="Calibri" panose="020F0502020204030204" pitchFamily="34" charset="0"/>
                        <a:cs typeface="Arial" panose="020B0604020202020204" pitchFamily="34" charset="0"/>
                      </a:endParaRPr>
                    </a:p>
                    <a:p>
                      <a:pPr marL="0" algn="ctr" defTabSz="685800" rtl="0" eaLnBrk="1" latinLnBrk="0" hangingPunct="0">
                        <a:lnSpc>
                          <a:spcPts val="1200"/>
                        </a:lnSpc>
                        <a:spcAft>
                          <a:spcPts val="0"/>
                        </a:spcAft>
                      </a:pPr>
                      <a:endParaRPr lang="en-GB" sz="900" b="1" kern="600" dirty="0">
                        <a:solidFill>
                          <a:schemeClr val="tx1"/>
                        </a:solidFill>
                        <a:effectLst/>
                        <a:latin typeface="EYInterstate" panose="02000503020000020004" pitchFamily="2" charset="0"/>
                        <a:ea typeface="Calibri" panose="020F0502020204030204" pitchFamily="34" charset="0"/>
                        <a:cs typeface="Arial" panose="020B0604020202020204" pitchFamily="34" charset="0"/>
                      </a:endParaRPr>
                    </a:p>
                    <a:p>
                      <a:pPr marL="0" algn="ctr" defTabSz="685800" rtl="0" eaLnBrk="1" latinLnBrk="0" hangingPunct="0">
                        <a:lnSpc>
                          <a:spcPts val="1200"/>
                        </a:lnSpc>
                        <a:spcAft>
                          <a:spcPts val="0"/>
                        </a:spcAft>
                      </a:pPr>
                      <a:endParaRPr lang="en-GB" sz="900" b="1" kern="600" dirty="0">
                        <a:solidFill>
                          <a:schemeClr val="tx1"/>
                        </a:solidFill>
                        <a:effectLst/>
                        <a:latin typeface="EYInterstate" panose="02000503020000020004" pitchFamily="2" charset="0"/>
                        <a:ea typeface="Calibri" panose="020F0502020204030204" pitchFamily="34" charset="0"/>
                        <a:cs typeface="Arial" panose="020B0604020202020204" pitchFamily="34" charset="0"/>
                      </a:endParaRPr>
                    </a:p>
                    <a:p>
                      <a:pPr marL="0" algn="ctr" defTabSz="685800" rtl="0" eaLnBrk="1" latinLnBrk="0" hangingPunct="0">
                        <a:lnSpc>
                          <a:spcPts val="1200"/>
                        </a:lnSpc>
                        <a:spcAft>
                          <a:spcPts val="0"/>
                        </a:spcAft>
                      </a:pPr>
                      <a:endParaRPr lang="en-GB" sz="900" b="1" kern="600" dirty="0">
                        <a:solidFill>
                          <a:schemeClr val="tx1"/>
                        </a:solidFill>
                        <a:effectLst/>
                        <a:latin typeface="EYInterstate" panose="02000503020000020004" pitchFamily="2" charset="0"/>
                        <a:ea typeface="Calibri" panose="020F0502020204030204" pitchFamily="34" charset="0"/>
                        <a:cs typeface="Arial" panose="020B0604020202020204" pitchFamily="34" charset="0"/>
                      </a:endParaRPr>
                    </a:p>
                    <a:p>
                      <a:pPr marL="0" algn="ctr" defTabSz="685800" rtl="0" eaLnBrk="1" latinLnBrk="0" hangingPunct="0">
                        <a:lnSpc>
                          <a:spcPts val="1200"/>
                        </a:lnSpc>
                        <a:spcAft>
                          <a:spcPts val="0"/>
                        </a:spcAft>
                      </a:pPr>
                      <a:endParaRPr lang="en-GB" sz="900" b="1" kern="600" dirty="0">
                        <a:solidFill>
                          <a:schemeClr val="tx1"/>
                        </a:solidFill>
                        <a:effectLst/>
                        <a:latin typeface="EYInterstate" panose="02000503020000020004" pitchFamily="2" charset="0"/>
                        <a:ea typeface="Calibri" panose="020F0502020204030204" pitchFamily="34" charset="0"/>
                        <a:cs typeface="Arial" panose="020B0604020202020204" pitchFamily="34" charset="0"/>
                      </a:endParaRPr>
                    </a:p>
                    <a:p>
                      <a:pPr marL="0" algn="ctr" defTabSz="685800" rtl="0" eaLnBrk="1" latinLnBrk="0" hangingPunct="0">
                        <a:lnSpc>
                          <a:spcPts val="1200"/>
                        </a:lnSpc>
                        <a:spcAft>
                          <a:spcPts val="0"/>
                        </a:spcAft>
                      </a:pPr>
                      <a:endParaRPr lang="en-GB" sz="900" b="1" kern="600" dirty="0">
                        <a:solidFill>
                          <a:schemeClr val="tx1"/>
                        </a:solidFill>
                        <a:effectLst/>
                        <a:latin typeface="EYInterstate" panose="02000503020000020004" pitchFamily="2" charset="0"/>
                        <a:ea typeface="Calibri" panose="020F0502020204030204" pitchFamily="34" charset="0"/>
                        <a:cs typeface="Arial" panose="020B0604020202020204" pitchFamily="34" charset="0"/>
                      </a:endParaRPr>
                    </a:p>
                    <a:p>
                      <a:pPr marL="0" algn="ctr" defTabSz="685800" rtl="0" eaLnBrk="1" latinLnBrk="0" hangingPunct="0">
                        <a:lnSpc>
                          <a:spcPts val="1200"/>
                        </a:lnSpc>
                        <a:spcAft>
                          <a:spcPts val="0"/>
                        </a:spcAft>
                      </a:pPr>
                      <a:endParaRPr lang="en-GB" sz="900" b="1" kern="600" dirty="0">
                        <a:solidFill>
                          <a:schemeClr val="tx1"/>
                        </a:solidFill>
                        <a:effectLst/>
                        <a:latin typeface="EYInterstate" panose="02000503020000020004" pitchFamily="2" charset="0"/>
                        <a:ea typeface="Calibri" panose="020F0502020204030204" pitchFamily="34" charset="0"/>
                        <a:cs typeface="Arial" panose="020B0604020202020204" pitchFamily="34" charset="0"/>
                      </a:endParaRPr>
                    </a:p>
                    <a:p>
                      <a:pPr marL="0" algn="ctr" defTabSz="685800" rtl="0" eaLnBrk="1" latinLnBrk="0" hangingPunct="0">
                        <a:lnSpc>
                          <a:spcPts val="1200"/>
                        </a:lnSpc>
                        <a:spcAft>
                          <a:spcPts val="0"/>
                        </a:spcAft>
                      </a:pPr>
                      <a:endParaRPr lang="en-GB" sz="900" b="1" kern="600" dirty="0">
                        <a:solidFill>
                          <a:schemeClr val="tx1"/>
                        </a:solidFill>
                        <a:effectLst/>
                        <a:latin typeface="EYInterstate" panose="02000503020000020004" pitchFamily="2" charset="0"/>
                        <a:ea typeface="Calibri" panose="020F0502020204030204" pitchFamily="34" charset="0"/>
                        <a:cs typeface="Arial" panose="020B0604020202020204" pitchFamily="34" charset="0"/>
                      </a:endParaRPr>
                    </a:p>
                    <a:p>
                      <a:pPr marL="0" algn="ctr" defTabSz="685800" rtl="0" eaLnBrk="1" latinLnBrk="0" hangingPunct="0">
                        <a:lnSpc>
                          <a:spcPts val="1200"/>
                        </a:lnSpc>
                        <a:spcAft>
                          <a:spcPts val="0"/>
                        </a:spcAft>
                      </a:pPr>
                      <a:endParaRPr lang="en-GB" sz="900" b="1" kern="600" dirty="0">
                        <a:solidFill>
                          <a:schemeClr val="tx1"/>
                        </a:solidFill>
                        <a:effectLst/>
                        <a:latin typeface="EYInterstate" panose="02000503020000020004" pitchFamily="2" charset="0"/>
                        <a:ea typeface="Calibri" panose="020F0502020204030204" pitchFamily="34" charset="0"/>
                        <a:cs typeface="Arial" panose="020B0604020202020204" pitchFamily="34" charset="0"/>
                      </a:endParaRPr>
                    </a:p>
                    <a:p>
                      <a:pPr marL="0" algn="ctr" defTabSz="685800" rtl="0" eaLnBrk="1" latinLnBrk="0" hangingPunct="0">
                        <a:lnSpc>
                          <a:spcPts val="1200"/>
                        </a:lnSpc>
                        <a:spcAft>
                          <a:spcPts val="0"/>
                        </a:spcAft>
                      </a:pPr>
                      <a:endParaRPr lang="en-GB" sz="900" b="1" kern="600" dirty="0">
                        <a:solidFill>
                          <a:schemeClr val="tx1"/>
                        </a:solidFill>
                        <a:effectLst/>
                        <a:latin typeface="EYInterstate" panose="02000503020000020004" pitchFamily="2" charset="0"/>
                        <a:ea typeface="Calibri" panose="020F0502020204030204" pitchFamily="34" charset="0"/>
                        <a:cs typeface="Arial" panose="020B0604020202020204" pitchFamily="34" charset="0"/>
                      </a:endParaRPr>
                    </a:p>
                    <a:p>
                      <a:pPr marL="0" algn="ctr" defTabSz="685800" rtl="0" eaLnBrk="1" latinLnBrk="0" hangingPunct="0">
                        <a:lnSpc>
                          <a:spcPts val="1200"/>
                        </a:lnSpc>
                        <a:spcAft>
                          <a:spcPts val="0"/>
                        </a:spcAft>
                      </a:pPr>
                      <a:endParaRPr lang="en-GB" sz="900" b="1" kern="600" dirty="0">
                        <a:solidFill>
                          <a:schemeClr val="tx1"/>
                        </a:solidFill>
                        <a:effectLst/>
                        <a:latin typeface="EYInterstate" panose="02000503020000020004" pitchFamily="2" charset="0"/>
                        <a:ea typeface="Calibri" panose="020F0502020204030204" pitchFamily="34" charset="0"/>
                        <a:cs typeface="Arial" panose="020B0604020202020204" pitchFamily="34" charset="0"/>
                      </a:endParaRPr>
                    </a:p>
                    <a:p>
                      <a:pPr marL="0" algn="ctr" defTabSz="685800" rtl="0" eaLnBrk="1" latinLnBrk="0" hangingPunct="0">
                        <a:lnSpc>
                          <a:spcPts val="1200"/>
                        </a:lnSpc>
                        <a:spcAft>
                          <a:spcPts val="0"/>
                        </a:spcAft>
                      </a:pPr>
                      <a:endParaRPr lang="en-GB" sz="900" b="1" kern="600" dirty="0">
                        <a:solidFill>
                          <a:schemeClr val="tx1"/>
                        </a:solidFill>
                        <a:effectLst/>
                        <a:latin typeface="EYInterstate" panose="02000503020000020004" pitchFamily="2" charset="0"/>
                        <a:ea typeface="Calibri" panose="020F0502020204030204" pitchFamily="34" charset="0"/>
                        <a:cs typeface="Arial" panose="020B0604020202020204" pitchFamily="34" charset="0"/>
                      </a:endParaRPr>
                    </a:p>
                    <a:p>
                      <a:pPr marL="0" algn="ctr" defTabSz="685800" rtl="0" eaLnBrk="1" latinLnBrk="0" hangingPunct="0">
                        <a:lnSpc>
                          <a:spcPts val="1200"/>
                        </a:lnSpc>
                        <a:spcAft>
                          <a:spcPts val="0"/>
                        </a:spcAft>
                      </a:pPr>
                      <a:endParaRPr lang="en-GB" sz="900" b="1" kern="600" dirty="0">
                        <a:solidFill>
                          <a:schemeClr val="tx1"/>
                        </a:solidFill>
                        <a:effectLst/>
                        <a:latin typeface="EYInterstate" panose="02000503020000020004" pitchFamily="2" charset="0"/>
                        <a:ea typeface="Calibri" panose="020F0502020204030204" pitchFamily="34" charset="0"/>
                        <a:cs typeface="Arial" panose="020B0604020202020204" pitchFamily="34" charset="0"/>
                      </a:endParaRPr>
                    </a:p>
                    <a:p>
                      <a:pPr marL="0" algn="ctr" defTabSz="685800" rtl="0" eaLnBrk="1" latinLnBrk="0" hangingPunct="0">
                        <a:lnSpc>
                          <a:spcPts val="1200"/>
                        </a:lnSpc>
                        <a:spcAft>
                          <a:spcPts val="0"/>
                        </a:spcAft>
                      </a:pPr>
                      <a:endParaRPr lang="en-GB" sz="900" b="1" kern="600" dirty="0">
                        <a:solidFill>
                          <a:schemeClr val="tx1"/>
                        </a:solidFill>
                        <a:effectLst/>
                        <a:latin typeface="EYInterstate" panose="02000503020000020004" pitchFamily="2" charset="0"/>
                        <a:ea typeface="Calibri" panose="020F0502020204030204" pitchFamily="34" charset="0"/>
                        <a:cs typeface="Arial" panose="020B0604020202020204" pitchFamily="34" charset="0"/>
                      </a:endParaRPr>
                    </a:p>
                    <a:p>
                      <a:pPr marL="0" algn="ctr" defTabSz="685800" rtl="0" eaLnBrk="1" latinLnBrk="0" hangingPunct="0">
                        <a:lnSpc>
                          <a:spcPts val="1200"/>
                        </a:lnSpc>
                        <a:spcAft>
                          <a:spcPts val="0"/>
                        </a:spcAft>
                      </a:pPr>
                      <a:endParaRPr lang="en-GB" sz="900" b="1" kern="600" dirty="0">
                        <a:solidFill>
                          <a:schemeClr val="tx1"/>
                        </a:solidFill>
                        <a:effectLst/>
                        <a:latin typeface="EYInterstate" panose="02000503020000020004" pitchFamily="2" charset="0"/>
                        <a:ea typeface="Calibri" panose="020F0502020204030204" pitchFamily="34" charset="0"/>
                        <a:cs typeface="Arial" panose="020B0604020202020204" pitchFamily="34" charset="0"/>
                      </a:endParaRPr>
                    </a:p>
                    <a:p>
                      <a:pPr marL="0" algn="ctr" defTabSz="685800" rtl="0" eaLnBrk="1" latinLnBrk="0" hangingPunct="0">
                        <a:lnSpc>
                          <a:spcPts val="1200"/>
                        </a:lnSpc>
                        <a:spcAft>
                          <a:spcPts val="0"/>
                        </a:spcAft>
                      </a:pPr>
                      <a:endParaRPr lang="en-GB" sz="900" b="1" kern="600" dirty="0">
                        <a:solidFill>
                          <a:schemeClr val="tx1"/>
                        </a:solidFill>
                        <a:effectLst/>
                        <a:latin typeface="EYInterstate" panose="02000503020000020004" pitchFamily="2" charset="0"/>
                        <a:ea typeface="Calibri" panose="020F0502020204030204" pitchFamily="34" charset="0"/>
                        <a:cs typeface="Arial" panose="020B0604020202020204" pitchFamily="34" charset="0"/>
                      </a:endParaRPr>
                    </a:p>
                    <a:p>
                      <a:pPr marL="0" algn="ctr" defTabSz="685800" rtl="0" eaLnBrk="1" latinLnBrk="0" hangingPunct="0">
                        <a:lnSpc>
                          <a:spcPts val="1200"/>
                        </a:lnSpc>
                        <a:spcAft>
                          <a:spcPts val="0"/>
                        </a:spcAft>
                      </a:pPr>
                      <a:endParaRPr lang="en-GB" sz="900" b="1" kern="600" dirty="0">
                        <a:solidFill>
                          <a:schemeClr val="tx1"/>
                        </a:solidFill>
                        <a:effectLst/>
                        <a:latin typeface="EYInterstate" panose="02000503020000020004" pitchFamily="2" charset="0"/>
                        <a:ea typeface="Calibri" panose="020F0502020204030204" pitchFamily="34" charset="0"/>
                        <a:cs typeface="Arial" panose="020B0604020202020204" pitchFamily="34" charset="0"/>
                      </a:endParaRPr>
                    </a:p>
                    <a:p>
                      <a:pPr marL="0" algn="ctr" defTabSz="685800" rtl="0" eaLnBrk="1" latinLnBrk="0" hangingPunct="0">
                        <a:lnSpc>
                          <a:spcPts val="1200"/>
                        </a:lnSpc>
                        <a:spcAft>
                          <a:spcPts val="0"/>
                        </a:spcAft>
                      </a:pPr>
                      <a:endParaRPr lang="en-GB" sz="900" b="1" kern="600" dirty="0">
                        <a:solidFill>
                          <a:schemeClr val="tx1"/>
                        </a:solidFill>
                        <a:effectLst/>
                        <a:latin typeface="EYInterstate" panose="02000503020000020004" pitchFamily="2" charset="0"/>
                        <a:ea typeface="Calibri" panose="020F0502020204030204" pitchFamily="34" charset="0"/>
                        <a:cs typeface="Arial" panose="020B0604020202020204" pitchFamily="34" charset="0"/>
                      </a:endParaRPr>
                    </a:p>
                    <a:p>
                      <a:pPr marL="0" algn="ctr" defTabSz="685800" rtl="0" eaLnBrk="1" latinLnBrk="0" hangingPunct="0">
                        <a:lnSpc>
                          <a:spcPts val="1200"/>
                        </a:lnSpc>
                        <a:spcAft>
                          <a:spcPts val="0"/>
                        </a:spcAft>
                      </a:pPr>
                      <a:endParaRPr lang="en-GB" sz="900" b="1" kern="600" dirty="0">
                        <a:solidFill>
                          <a:schemeClr val="tx1"/>
                        </a:solidFill>
                        <a:effectLst/>
                        <a:latin typeface="EYInterstate" panose="02000503020000020004" pitchFamily="2" charset="0"/>
                        <a:ea typeface="Calibri" panose="020F0502020204030204" pitchFamily="34" charset="0"/>
                        <a:cs typeface="Arial" panose="020B0604020202020204" pitchFamily="34" charset="0"/>
                      </a:endParaRPr>
                    </a:p>
                    <a:p>
                      <a:pPr marL="0" algn="ctr" defTabSz="685800" rtl="0" eaLnBrk="1" latinLnBrk="0" hangingPunct="0">
                        <a:lnSpc>
                          <a:spcPts val="1200"/>
                        </a:lnSpc>
                        <a:spcAft>
                          <a:spcPts val="0"/>
                        </a:spcAft>
                      </a:pPr>
                      <a:endParaRPr lang="en-GB" sz="900" b="1" kern="600" dirty="0">
                        <a:solidFill>
                          <a:schemeClr val="tx1"/>
                        </a:solidFill>
                        <a:effectLst/>
                        <a:latin typeface="EYInterstate" panose="02000503020000020004" pitchFamily="2" charset="0"/>
                        <a:ea typeface="Calibri" panose="020F0502020204030204" pitchFamily="34" charset="0"/>
                        <a:cs typeface="Arial" panose="020B0604020202020204" pitchFamily="34" charset="0"/>
                      </a:endParaRPr>
                    </a:p>
                    <a:p>
                      <a:pPr marL="0" algn="ctr" defTabSz="685800" rtl="0" eaLnBrk="1" latinLnBrk="0" hangingPunct="0">
                        <a:lnSpc>
                          <a:spcPts val="1200"/>
                        </a:lnSpc>
                        <a:spcAft>
                          <a:spcPts val="0"/>
                        </a:spcAft>
                      </a:pPr>
                      <a:endParaRPr lang="en-GB" sz="900" b="1" kern="600" dirty="0">
                        <a:solidFill>
                          <a:schemeClr val="tx1"/>
                        </a:solidFill>
                        <a:effectLst/>
                        <a:latin typeface="EYInterstate" panose="02000503020000020004" pitchFamily="2" charset="0"/>
                        <a:ea typeface="Calibri" panose="020F0502020204030204" pitchFamily="34" charset="0"/>
                        <a:cs typeface="Arial" panose="020B0604020202020204" pitchFamily="34" charset="0"/>
                      </a:endParaRPr>
                    </a:p>
                    <a:p>
                      <a:pPr marL="0" algn="ctr" defTabSz="685800" rtl="0" eaLnBrk="1" latinLnBrk="0" hangingPunct="0">
                        <a:lnSpc>
                          <a:spcPts val="1200"/>
                        </a:lnSpc>
                        <a:spcAft>
                          <a:spcPts val="0"/>
                        </a:spcAft>
                      </a:pPr>
                      <a:r>
                        <a:rPr lang="en-GB" sz="900" b="1" kern="600" dirty="0">
                          <a:solidFill>
                            <a:schemeClr val="tx1"/>
                          </a:solidFill>
                          <a:effectLst/>
                          <a:latin typeface="EYInterstate" panose="02000503020000020004" pitchFamily="2" charset="0"/>
                          <a:ea typeface="Calibri" panose="020F0502020204030204" pitchFamily="34" charset="0"/>
                          <a:cs typeface="Arial" panose="020B0604020202020204" pitchFamily="34" charset="0"/>
                        </a:rPr>
                        <a:t>Tunisie</a:t>
                      </a:r>
                      <a:endParaRPr lang="fr-FR" sz="900" b="1" kern="600" dirty="0">
                        <a:solidFill>
                          <a:schemeClr val="tx1"/>
                        </a:solidFill>
                        <a:effectLst/>
                        <a:latin typeface="EYInterstate" panose="02000503020000020004" pitchFamily="2" charset="0"/>
                        <a:ea typeface="Times New Roman" panose="02020603050405020304" pitchFamily="18" charset="0"/>
                        <a:cs typeface="Arial" panose="020B0604020202020204" pitchFamily="34" charset="0"/>
                      </a:endParaRPr>
                    </a:p>
                  </a:txBody>
                  <a:tcPr marL="15134" marR="1513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320647" rtl="0" eaLnBrk="1" latinLnBrk="0" hangingPunct="1">
                        <a:defRPr sz="2600" kern="1200">
                          <a:solidFill>
                            <a:schemeClr val="tx1"/>
                          </a:solidFill>
                          <a:latin typeface="Calibri" panose="020F0502020204030204"/>
                        </a:defRPr>
                      </a:lvl1pPr>
                      <a:lvl2pPr marL="660324" algn="l" defTabSz="1320647" rtl="0" eaLnBrk="1" latinLnBrk="0" hangingPunct="1">
                        <a:defRPr sz="2600" kern="1200">
                          <a:solidFill>
                            <a:schemeClr val="tx1"/>
                          </a:solidFill>
                          <a:latin typeface="Calibri" panose="020F0502020204030204"/>
                        </a:defRPr>
                      </a:lvl2pPr>
                      <a:lvl3pPr marL="1320647" algn="l" defTabSz="1320647" rtl="0" eaLnBrk="1" latinLnBrk="0" hangingPunct="1">
                        <a:defRPr sz="2600" kern="1200">
                          <a:solidFill>
                            <a:schemeClr val="tx1"/>
                          </a:solidFill>
                          <a:latin typeface="Calibri" panose="020F0502020204030204"/>
                        </a:defRPr>
                      </a:lvl3pPr>
                      <a:lvl4pPr marL="1980973" algn="l" defTabSz="1320647" rtl="0" eaLnBrk="1" latinLnBrk="0" hangingPunct="1">
                        <a:defRPr sz="2600" kern="1200">
                          <a:solidFill>
                            <a:schemeClr val="tx1"/>
                          </a:solidFill>
                          <a:latin typeface="Calibri" panose="020F0502020204030204"/>
                        </a:defRPr>
                      </a:lvl4pPr>
                      <a:lvl5pPr marL="2641298" algn="l" defTabSz="1320647" rtl="0" eaLnBrk="1" latinLnBrk="0" hangingPunct="1">
                        <a:defRPr sz="2600" kern="1200">
                          <a:solidFill>
                            <a:schemeClr val="tx1"/>
                          </a:solidFill>
                          <a:latin typeface="Calibri" panose="020F0502020204030204"/>
                        </a:defRPr>
                      </a:lvl5pPr>
                      <a:lvl6pPr marL="3301621" algn="l" defTabSz="1320647" rtl="0" eaLnBrk="1" latinLnBrk="0" hangingPunct="1">
                        <a:defRPr sz="2600" kern="1200">
                          <a:solidFill>
                            <a:schemeClr val="tx1"/>
                          </a:solidFill>
                          <a:latin typeface="Calibri" panose="020F0502020204030204"/>
                        </a:defRPr>
                      </a:lvl6pPr>
                      <a:lvl7pPr marL="3961946" algn="l" defTabSz="1320647" rtl="0" eaLnBrk="1" latinLnBrk="0" hangingPunct="1">
                        <a:defRPr sz="2600" kern="1200">
                          <a:solidFill>
                            <a:schemeClr val="tx1"/>
                          </a:solidFill>
                          <a:latin typeface="Calibri" panose="020F0502020204030204"/>
                        </a:defRPr>
                      </a:lvl7pPr>
                      <a:lvl8pPr marL="4622270" algn="l" defTabSz="1320647" rtl="0" eaLnBrk="1" latinLnBrk="0" hangingPunct="1">
                        <a:defRPr sz="2600" kern="1200">
                          <a:solidFill>
                            <a:schemeClr val="tx1"/>
                          </a:solidFill>
                          <a:latin typeface="Calibri" panose="020F0502020204030204"/>
                        </a:defRPr>
                      </a:lvl8pPr>
                      <a:lvl9pPr marL="5282594" algn="l" defTabSz="1320647" rtl="0" eaLnBrk="1" latinLnBrk="0" hangingPunct="1">
                        <a:defRPr sz="2600" kern="1200">
                          <a:solidFill>
                            <a:schemeClr val="tx1"/>
                          </a:solidFill>
                          <a:latin typeface="Calibri" panose="020F0502020204030204"/>
                        </a:defRPr>
                      </a:lvl9pPr>
                    </a:lstStyle>
                    <a:p>
                      <a:pPr marL="0" marR="0" lvl="1" indent="0" algn="just" defTabSz="914400" rtl="0" eaLnBrk="1" fontAlgn="base" latinLnBrk="0" hangingPunct="1">
                        <a:lnSpc>
                          <a:spcPct val="100000"/>
                        </a:lnSpc>
                        <a:spcBef>
                          <a:spcPts val="0"/>
                        </a:spcBef>
                        <a:spcAft>
                          <a:spcPts val="300"/>
                        </a:spcAft>
                        <a:buClr>
                          <a:schemeClr val="tx1"/>
                        </a:buClr>
                        <a:buSzPct val="75000"/>
                        <a:buFont typeface="Arial" panose="020B0604020202020204" pitchFamily="34" charset="0"/>
                        <a:buNone/>
                        <a:tabLst/>
                        <a:defRPr/>
                      </a:pPr>
                      <a:r>
                        <a:rPr lang="fr-FR" sz="900" u="sng" kern="1200" dirty="0">
                          <a:solidFill>
                            <a:schemeClr val="tx1"/>
                          </a:solidFill>
                          <a:effectLst/>
                          <a:latin typeface="EYInterstate" panose="02000503020000020004" pitchFamily="2" charset="0"/>
                          <a:ea typeface="+mn-ea"/>
                          <a:cs typeface="+mn-cs"/>
                        </a:rPr>
                        <a:t>BICICI (Côte d'Ivoire, 2023) : Refonte de la structure du Centre de Relation Client (CRC)</a:t>
                      </a:r>
                    </a:p>
                    <a:p>
                      <a:pPr marL="447436" lvl="1" indent="-180879" algn="just" defTabSz="900494">
                        <a:lnSpc>
                          <a:spcPts val="931"/>
                        </a:lnSpc>
                        <a:buClr>
                          <a:srgbClr val="FFE600"/>
                        </a:buClr>
                        <a:buSzPct val="80000"/>
                        <a:buFont typeface="Arial" panose="020B0604020202020204" pitchFamily="34" charset="0"/>
                        <a:buChar char="•"/>
                        <a:tabLst>
                          <a:tab pos="193040" algn="l"/>
                        </a:tabLst>
                        <a:defRPr/>
                      </a:pPr>
                      <a:r>
                        <a:rPr lang="fr-FR" sz="900" dirty="0">
                          <a:solidFill>
                            <a:srgbClr val="2E2E38"/>
                          </a:solidFill>
                          <a:latin typeface="EYInterstate" panose="02000503020000020004" pitchFamily="2" charset="0"/>
                          <a:cs typeface="Arial" panose="020B0604020202020204" pitchFamily="34" charset="0"/>
                        </a:rPr>
                        <a:t>Définition des orientations stratégiques du CRC</a:t>
                      </a:r>
                    </a:p>
                    <a:p>
                      <a:pPr marL="447436" lvl="1" indent="-180879" algn="just" defTabSz="900494">
                        <a:lnSpc>
                          <a:spcPts val="931"/>
                        </a:lnSpc>
                        <a:buClr>
                          <a:srgbClr val="FFE600"/>
                        </a:buClr>
                        <a:buSzPct val="80000"/>
                        <a:buFont typeface="Arial" panose="020B0604020202020204" pitchFamily="34" charset="0"/>
                        <a:buChar char="•"/>
                        <a:tabLst>
                          <a:tab pos="193040" algn="l"/>
                        </a:tabLst>
                        <a:defRPr/>
                      </a:pPr>
                      <a:r>
                        <a:rPr lang="fr-FR" sz="900" dirty="0">
                          <a:solidFill>
                            <a:srgbClr val="2E2E38"/>
                          </a:solidFill>
                          <a:latin typeface="EYInterstate" panose="02000503020000020004" pitchFamily="2" charset="0"/>
                          <a:cs typeface="Arial" panose="020B0604020202020204" pitchFamily="34" charset="0"/>
                        </a:rPr>
                        <a:t>Mise à niveau opérationnelle du CRC</a:t>
                      </a:r>
                    </a:p>
                    <a:p>
                      <a:pPr marL="447436" lvl="1" indent="-180879" algn="just" defTabSz="900494">
                        <a:lnSpc>
                          <a:spcPts val="931"/>
                        </a:lnSpc>
                        <a:buClr>
                          <a:srgbClr val="FFE600"/>
                        </a:buClr>
                        <a:buSzPct val="80000"/>
                        <a:buFont typeface="Arial" panose="020B0604020202020204" pitchFamily="34" charset="0"/>
                        <a:buChar char="•"/>
                        <a:tabLst>
                          <a:tab pos="193040" algn="l"/>
                        </a:tabLst>
                        <a:defRPr/>
                      </a:pPr>
                      <a:r>
                        <a:rPr lang="fr-FR" sz="900" dirty="0">
                          <a:solidFill>
                            <a:srgbClr val="2E2E38"/>
                          </a:solidFill>
                          <a:latin typeface="EYInterstate" panose="02000503020000020004" pitchFamily="2" charset="0"/>
                          <a:cs typeface="Arial" panose="020B0604020202020204" pitchFamily="34" charset="0"/>
                        </a:rPr>
                        <a:t>Upgrade organisationnel du CRC</a:t>
                      </a:r>
                    </a:p>
                    <a:p>
                      <a:pPr marL="447436" lvl="1" indent="-180879" algn="just" defTabSz="900494">
                        <a:lnSpc>
                          <a:spcPts val="931"/>
                        </a:lnSpc>
                        <a:buClr>
                          <a:srgbClr val="FFE600"/>
                        </a:buClr>
                        <a:buSzPct val="80000"/>
                        <a:buFont typeface="Arial" panose="020B0604020202020204" pitchFamily="34" charset="0"/>
                        <a:buChar char="•"/>
                        <a:tabLst>
                          <a:tab pos="193040" algn="l"/>
                        </a:tabLst>
                        <a:defRPr/>
                      </a:pPr>
                      <a:r>
                        <a:rPr lang="fr-FR" sz="900" dirty="0">
                          <a:solidFill>
                            <a:srgbClr val="2E2E38"/>
                          </a:solidFill>
                          <a:latin typeface="EYInterstate" panose="02000503020000020004" pitchFamily="2" charset="0"/>
                          <a:cs typeface="Arial" panose="020B0604020202020204" pitchFamily="34" charset="0"/>
                        </a:rPr>
                        <a:t>Upgrade technologique du CRC</a:t>
                      </a:r>
                    </a:p>
                    <a:p>
                      <a:pPr marL="266557" lvl="1" indent="0" algn="just" defTabSz="900494">
                        <a:lnSpc>
                          <a:spcPts val="931"/>
                        </a:lnSpc>
                        <a:buClr>
                          <a:srgbClr val="FFE600"/>
                        </a:buClr>
                        <a:buSzPct val="80000"/>
                        <a:buFont typeface="Arial" panose="020B0604020202020204" pitchFamily="34" charset="0"/>
                        <a:buNone/>
                        <a:tabLst>
                          <a:tab pos="193040" algn="l"/>
                        </a:tabLst>
                        <a:defRPr/>
                      </a:pPr>
                      <a:endParaRPr lang="fr-FR" sz="950" u="sng" kern="1200" dirty="0">
                        <a:solidFill>
                          <a:schemeClr val="tx1"/>
                        </a:solidFill>
                        <a:effectLst/>
                        <a:latin typeface="EYInterstate" panose="02000503020000020004" pitchFamily="2" charset="0"/>
                        <a:ea typeface="+mn-ea"/>
                        <a:cs typeface="+mn-cs"/>
                      </a:endParaRPr>
                    </a:p>
                    <a:p>
                      <a:pPr marL="0" marR="0" lvl="1" indent="0" algn="l" defTabSz="914400" rtl="0" eaLnBrk="1" fontAlgn="base" latinLnBrk="0" hangingPunct="1">
                        <a:lnSpc>
                          <a:spcPct val="100000"/>
                        </a:lnSpc>
                        <a:spcBef>
                          <a:spcPts val="0"/>
                        </a:spcBef>
                        <a:spcAft>
                          <a:spcPts val="300"/>
                        </a:spcAft>
                        <a:buClr>
                          <a:schemeClr val="tx1"/>
                        </a:buClr>
                        <a:buSzPct val="75000"/>
                        <a:buFont typeface="Arial" panose="020B0604020202020204" pitchFamily="34" charset="0"/>
                        <a:buNone/>
                        <a:tabLst/>
                        <a:defRPr/>
                      </a:pPr>
                      <a:r>
                        <a:rPr lang="fr-FR" sz="950" u="sng" kern="1200" dirty="0">
                          <a:solidFill>
                            <a:schemeClr val="tx1"/>
                          </a:solidFill>
                          <a:effectLst/>
                          <a:latin typeface="EYInterstate" panose="02000503020000020004" pitchFamily="2" charset="0"/>
                          <a:ea typeface="+mn-ea"/>
                          <a:cs typeface="+mn-cs"/>
                        </a:rPr>
                        <a:t>Banque Tunisienne (Tunisie, 2021) : Diagnostic stratégique dans le cadre d'une Due diligence</a:t>
                      </a:r>
                    </a:p>
                    <a:p>
                      <a:pPr marL="447436" marR="0" lvl="1" indent="-180879" algn="just" defTabSz="900494" fontAlgn="auto">
                        <a:lnSpc>
                          <a:spcPts val="931"/>
                        </a:lnSpc>
                        <a:spcBef>
                          <a:spcPts val="0"/>
                        </a:spcBef>
                        <a:spcAft>
                          <a:spcPts val="0"/>
                        </a:spcAft>
                        <a:buClr>
                          <a:srgbClr val="FFE600"/>
                        </a:buClr>
                        <a:buSzPct val="80000"/>
                        <a:buFont typeface="Arial" panose="020B0604020202020204" pitchFamily="34" charset="0"/>
                        <a:buChar char="•"/>
                        <a:tabLst>
                          <a:tab pos="193040" algn="l"/>
                        </a:tabLst>
                        <a:defRPr/>
                      </a:pPr>
                      <a:r>
                        <a:rPr lang="fr-FR" sz="900" dirty="0">
                          <a:solidFill>
                            <a:srgbClr val="2E2E38"/>
                          </a:solidFill>
                          <a:latin typeface="EYInterstate" panose="02000503020000020004" pitchFamily="2" charset="0"/>
                          <a:cs typeface="Arial" panose="020B0604020202020204" pitchFamily="34" charset="0"/>
                        </a:rPr>
                        <a:t>Evaluation du secteur bancaire tunisien et élaboration d'une analyse stratégique afin d'identifier les forces et les faiblesses de la Banque</a:t>
                      </a:r>
                    </a:p>
                    <a:p>
                      <a:pPr marL="266557" marR="0" lvl="1" indent="0" algn="just" defTabSz="900494" fontAlgn="auto">
                        <a:lnSpc>
                          <a:spcPts val="931"/>
                        </a:lnSpc>
                        <a:spcBef>
                          <a:spcPts val="0"/>
                        </a:spcBef>
                        <a:spcAft>
                          <a:spcPts val="0"/>
                        </a:spcAft>
                        <a:buClr>
                          <a:srgbClr val="FFE600"/>
                        </a:buClr>
                        <a:buSzPct val="80000"/>
                        <a:buFont typeface="Arial" panose="020B0604020202020204" pitchFamily="34" charset="0"/>
                        <a:buNone/>
                        <a:tabLst>
                          <a:tab pos="193040" algn="l"/>
                        </a:tabLst>
                        <a:defRPr/>
                      </a:pPr>
                      <a:endParaRPr lang="fr-FR" sz="900" dirty="0">
                        <a:solidFill>
                          <a:srgbClr val="2E2E38"/>
                        </a:solidFill>
                        <a:latin typeface="EYInterstate" panose="02000503020000020004" pitchFamily="2" charset="0"/>
                        <a:cs typeface="Arial" panose="020B0604020202020204" pitchFamily="34" charset="0"/>
                      </a:endParaRPr>
                    </a:p>
                    <a:p>
                      <a:pPr marL="0" marR="0" lvl="1" indent="0" algn="l" defTabSz="914400" rtl="0" eaLnBrk="1" fontAlgn="base" latinLnBrk="0" hangingPunct="1">
                        <a:lnSpc>
                          <a:spcPct val="100000"/>
                        </a:lnSpc>
                        <a:spcBef>
                          <a:spcPts val="0"/>
                        </a:spcBef>
                        <a:spcAft>
                          <a:spcPts val="300"/>
                        </a:spcAft>
                        <a:buClr>
                          <a:schemeClr val="tx1"/>
                        </a:buClr>
                        <a:buSzPct val="75000"/>
                        <a:buFont typeface="Arial" panose="020B0604020202020204" pitchFamily="34" charset="0"/>
                        <a:buNone/>
                        <a:tabLst/>
                        <a:defRPr/>
                      </a:pPr>
                      <a:r>
                        <a:rPr lang="fr-FR" sz="950" u="sng" kern="1200" dirty="0">
                          <a:solidFill>
                            <a:schemeClr val="tx1"/>
                          </a:solidFill>
                          <a:effectLst/>
                          <a:latin typeface="EYInterstate" panose="02000503020000020004" pitchFamily="2" charset="0"/>
                          <a:ea typeface="+mn-ea"/>
                          <a:cs typeface="+mn-cs"/>
                        </a:rPr>
                        <a:t>Groupe de la Banque mondiale, ministère des Finances pour la république Tunisienne et Comité Général des Assurances (Tunisie, 2022) :  Pérennisation de la base de données sur l’exposition financières aux catastrophes naturelles en Tunisie </a:t>
                      </a:r>
                      <a:endParaRPr lang="fr-FR" sz="900" dirty="0">
                        <a:solidFill>
                          <a:srgbClr val="2E2E38"/>
                        </a:solidFill>
                        <a:latin typeface="EYInterstate" panose="02000503020000020004" pitchFamily="2" charset="0"/>
                        <a:cs typeface="Arial" panose="020B0604020202020204" pitchFamily="34" charset="0"/>
                      </a:endParaRPr>
                    </a:p>
                    <a:p>
                      <a:pPr marL="447436" lvl="1" indent="-180879" algn="just" defTabSz="900494">
                        <a:lnSpc>
                          <a:spcPts val="931"/>
                        </a:lnSpc>
                        <a:buClr>
                          <a:srgbClr val="FFE600"/>
                        </a:buClr>
                        <a:buSzPct val="80000"/>
                        <a:buFont typeface="Arial" panose="020B0604020202020204" pitchFamily="34" charset="0"/>
                        <a:buChar char="•"/>
                        <a:tabLst>
                          <a:tab pos="193040" algn="l"/>
                        </a:tabLst>
                        <a:defRPr/>
                      </a:pPr>
                      <a:r>
                        <a:rPr lang="fr-FR" sz="900" dirty="0">
                          <a:solidFill>
                            <a:srgbClr val="2E2E38"/>
                          </a:solidFill>
                          <a:latin typeface="EYInterstate" panose="02000503020000020004" pitchFamily="2" charset="0"/>
                          <a:cs typeface="Arial" panose="020B0604020202020204" pitchFamily="34" charset="0"/>
                        </a:rPr>
                        <a:t>Élaboration d’un rapport de synthèse sur la base de données des Expositions financières de la Tunisie aux Catastrophes naturelles en 2020 </a:t>
                      </a:r>
                    </a:p>
                    <a:p>
                      <a:pPr marL="447436" lvl="1" indent="-180879" algn="just" defTabSz="900494">
                        <a:lnSpc>
                          <a:spcPts val="931"/>
                        </a:lnSpc>
                        <a:buClr>
                          <a:srgbClr val="FFE600"/>
                        </a:buClr>
                        <a:buSzPct val="80000"/>
                        <a:buFont typeface="Arial" panose="020B0604020202020204" pitchFamily="34" charset="0"/>
                        <a:buChar char="•"/>
                        <a:tabLst>
                          <a:tab pos="193040" algn="l"/>
                        </a:tabLst>
                        <a:defRPr/>
                      </a:pPr>
                      <a:r>
                        <a:rPr lang="fr-FR" sz="900" dirty="0">
                          <a:solidFill>
                            <a:srgbClr val="2E2E38"/>
                          </a:solidFill>
                          <a:latin typeface="EYInterstate" panose="02000503020000020004" pitchFamily="2" charset="0"/>
                          <a:cs typeface="Arial" panose="020B0604020202020204" pitchFamily="34" charset="0"/>
                        </a:rPr>
                        <a:t>Proposition d’une méthodologie pour la mise à jour de la base de données des expositions financières des actifs immobiliers publics et privés en Tunisie </a:t>
                      </a:r>
                    </a:p>
                    <a:p>
                      <a:pPr marL="447436" lvl="1" indent="-180879" algn="just" defTabSz="900494">
                        <a:lnSpc>
                          <a:spcPts val="931"/>
                        </a:lnSpc>
                        <a:buClr>
                          <a:srgbClr val="FFE600"/>
                        </a:buClr>
                        <a:buSzPct val="80000"/>
                        <a:buFont typeface="Arial" panose="020B0604020202020204" pitchFamily="34" charset="0"/>
                        <a:buChar char="•"/>
                        <a:tabLst>
                          <a:tab pos="193040" algn="l"/>
                        </a:tabLst>
                        <a:defRPr/>
                      </a:pPr>
                      <a:r>
                        <a:rPr lang="fr-FR" sz="900" dirty="0">
                          <a:solidFill>
                            <a:srgbClr val="2E2E38"/>
                          </a:solidFill>
                          <a:latin typeface="EYInterstate" panose="02000503020000020004" pitchFamily="2" charset="0"/>
                          <a:cs typeface="Arial" panose="020B0604020202020204" pitchFamily="34" charset="0"/>
                        </a:rPr>
                        <a:t>Réalisation d’un premier exercice de mise à jour pour l’année 2023</a:t>
                      </a:r>
                    </a:p>
                    <a:p>
                      <a:pPr marL="447436" lvl="1" indent="-180879" algn="just" defTabSz="900494">
                        <a:lnSpc>
                          <a:spcPts val="931"/>
                        </a:lnSpc>
                        <a:buClr>
                          <a:srgbClr val="FFE600"/>
                        </a:buClr>
                        <a:buSzPct val="80000"/>
                        <a:buFont typeface="Arial" panose="020B0604020202020204" pitchFamily="34" charset="0"/>
                        <a:buChar char="•"/>
                        <a:tabLst>
                          <a:tab pos="193040" algn="l"/>
                        </a:tabLst>
                        <a:defRPr/>
                      </a:pPr>
                      <a:r>
                        <a:rPr lang="fr-FR" sz="900" dirty="0">
                          <a:solidFill>
                            <a:srgbClr val="2E2E38"/>
                          </a:solidFill>
                          <a:latin typeface="EYInterstate" panose="02000503020000020004" pitchFamily="2" charset="0"/>
                          <a:cs typeface="Arial" panose="020B0604020202020204" pitchFamily="34" charset="0"/>
                        </a:rPr>
                        <a:t>Proposition d’un modèle de gouvernance de l’exploitation de la base de données et modalités de son hébergement pour des usages publics</a:t>
                      </a:r>
                    </a:p>
                    <a:p>
                      <a:pPr marL="171272" marR="0" lvl="1" indent="-171272" algn="just" defTabSz="900044" rtl="0" eaLnBrk="1" fontAlgn="auto" latinLnBrk="0" hangingPunct="1">
                        <a:lnSpc>
                          <a:spcPts val="931"/>
                        </a:lnSpc>
                        <a:spcBef>
                          <a:spcPts val="0"/>
                        </a:spcBef>
                        <a:spcAft>
                          <a:spcPts val="0"/>
                        </a:spcAft>
                        <a:buClr>
                          <a:srgbClr val="FFE600"/>
                        </a:buClr>
                        <a:buSzPct val="100000"/>
                        <a:buFont typeface="EYInterstate" panose="02000503020000020004" pitchFamily="2" charset="0"/>
                        <a:buChar char="•"/>
                        <a:tabLst>
                          <a:tab pos="193040" algn="l"/>
                        </a:tabLst>
                        <a:defRPr/>
                      </a:pPr>
                      <a:endParaRPr kumimoji="0" lang="fr-FR" sz="1050" b="1" i="0" u="none" strike="noStrike" kern="1200" cap="none" spc="0" normalizeH="0" baseline="0" noProof="0" dirty="0">
                        <a:ln>
                          <a:noFill/>
                        </a:ln>
                        <a:solidFill>
                          <a:srgbClr val="2E2E38"/>
                        </a:solidFill>
                        <a:effectLst/>
                        <a:uLnTx/>
                        <a:uFillTx/>
                        <a:latin typeface="EYInterstate" panose="02000503020000020004" pitchFamily="2" charset="0"/>
                        <a:ea typeface="+mn-ea"/>
                        <a:cs typeface="+mn-cs"/>
                      </a:endParaRPr>
                    </a:p>
                    <a:p>
                      <a:pPr marL="0" marR="0" lvl="1" indent="0" algn="l" defTabSz="914400" rtl="0" eaLnBrk="1" fontAlgn="base" latinLnBrk="0" hangingPunct="1">
                        <a:lnSpc>
                          <a:spcPct val="100000"/>
                        </a:lnSpc>
                        <a:spcBef>
                          <a:spcPts val="0"/>
                        </a:spcBef>
                        <a:spcAft>
                          <a:spcPts val="300"/>
                        </a:spcAft>
                        <a:buClr>
                          <a:schemeClr val="tx1"/>
                        </a:buClr>
                        <a:buSzPct val="75000"/>
                        <a:buFont typeface="Arial" panose="020B0604020202020204" pitchFamily="34" charset="0"/>
                        <a:buNone/>
                        <a:tabLst/>
                        <a:defRPr/>
                      </a:pPr>
                      <a:r>
                        <a:rPr lang="fr-FR" sz="950" u="sng" kern="1200" noProof="0" dirty="0">
                          <a:solidFill>
                            <a:schemeClr val="tx1"/>
                          </a:solidFill>
                          <a:effectLst/>
                          <a:latin typeface="EYInterstate" panose="02000503020000020004" pitchFamily="2" charset="0"/>
                          <a:ea typeface="+mn-ea"/>
                          <a:cs typeface="+mn-cs"/>
                        </a:rPr>
                        <a:t>BNP Paribas</a:t>
                      </a:r>
                      <a:r>
                        <a:rPr lang="fr-FR" sz="950" u="sng" kern="1200" noProof="0" dirty="0">
                          <a:solidFill>
                            <a:schemeClr val="tx1"/>
                          </a:solidFill>
                          <a:effectLst/>
                          <a:latin typeface="EYInterstate" panose="02000503020000020004" pitchFamily="2" charset="0"/>
                          <a:ea typeface="+mn-ea"/>
                          <a:cs typeface="+mn-cs"/>
                          <a:sym typeface="+mn-ea"/>
                        </a:rPr>
                        <a:t> (Côte d’Ivoire, 2022) : Projet de robotisation (RPA)</a:t>
                      </a:r>
                    </a:p>
                    <a:p>
                      <a:pPr marL="447212" marR="0" lvl="1" indent="-180789" algn="just" defTabSz="900044" rtl="0" eaLnBrk="1" fontAlgn="auto" latinLnBrk="0" hangingPunct="1">
                        <a:lnSpc>
                          <a:spcPts val="931"/>
                        </a:lnSpc>
                        <a:spcBef>
                          <a:spcPts val="0"/>
                        </a:spcBef>
                        <a:spcAft>
                          <a:spcPts val="0"/>
                        </a:spcAft>
                        <a:buClr>
                          <a:srgbClr val="FFE600"/>
                        </a:buClr>
                        <a:buSzPct val="80000"/>
                        <a:buFont typeface="Arial" panose="020B0604020202020204" pitchFamily="34" charset="0"/>
                        <a:buChar char="•"/>
                        <a:tabLst>
                          <a:tab pos="192943" algn="l"/>
                        </a:tabLst>
                        <a:defRPr/>
                      </a:pPr>
                      <a:r>
                        <a:rPr kumimoji="0" lang="fr-FR" sz="1000" b="0" i="0" u="none" strike="noStrike" kern="1200" cap="none" spc="0" normalizeH="0" baseline="0" noProof="0" dirty="0">
                          <a:ln>
                            <a:noFill/>
                          </a:ln>
                          <a:solidFill>
                            <a:srgbClr val="2E2E38"/>
                          </a:solidFill>
                          <a:effectLst/>
                          <a:uLnTx/>
                          <a:uFillTx/>
                          <a:latin typeface="EYInterstate" panose="02000503020000020004" pitchFamily="2" charset="0"/>
                          <a:ea typeface="+mn-ea"/>
                          <a:cs typeface="Arial" panose="020B0604020202020204" pitchFamily="34" charset="0"/>
                        </a:rPr>
                        <a:t>Diagnostic du processus</a:t>
                      </a:r>
                    </a:p>
                    <a:p>
                      <a:pPr marL="447212" marR="0" lvl="1" indent="-180789" algn="just" defTabSz="900044" rtl="0" eaLnBrk="1" fontAlgn="auto" latinLnBrk="0" hangingPunct="1">
                        <a:lnSpc>
                          <a:spcPts val="931"/>
                        </a:lnSpc>
                        <a:spcBef>
                          <a:spcPts val="0"/>
                        </a:spcBef>
                        <a:spcAft>
                          <a:spcPts val="0"/>
                        </a:spcAft>
                        <a:buClr>
                          <a:srgbClr val="FFE600"/>
                        </a:buClr>
                        <a:buSzPct val="80000"/>
                        <a:buFont typeface="Arial" panose="020B0604020202020204" pitchFamily="34" charset="0"/>
                        <a:buChar char="•"/>
                        <a:tabLst>
                          <a:tab pos="192943" algn="l"/>
                        </a:tabLst>
                        <a:defRPr/>
                      </a:pPr>
                      <a:r>
                        <a:rPr kumimoji="0" lang="fr-FR" sz="1000" b="0" i="0" u="none" strike="noStrike" kern="1200" cap="none" spc="0" normalizeH="0" baseline="0" noProof="0" dirty="0">
                          <a:ln>
                            <a:noFill/>
                          </a:ln>
                          <a:solidFill>
                            <a:srgbClr val="2E2E38"/>
                          </a:solidFill>
                          <a:effectLst/>
                          <a:uLnTx/>
                          <a:uFillTx/>
                          <a:latin typeface="EYInterstate" panose="02000503020000020004" pitchFamily="2" charset="0"/>
                          <a:ea typeface="+mn-ea"/>
                          <a:cs typeface="Arial" panose="020B0604020202020204" pitchFamily="34" charset="0"/>
                        </a:rPr>
                        <a:t>Identification des opérations robotisables</a:t>
                      </a:r>
                    </a:p>
                    <a:p>
                      <a:pPr marL="447212" marR="0" lvl="1" indent="-180789" algn="just" defTabSz="900044" rtl="0" eaLnBrk="1" fontAlgn="auto" latinLnBrk="0" hangingPunct="1">
                        <a:lnSpc>
                          <a:spcPts val="931"/>
                        </a:lnSpc>
                        <a:spcBef>
                          <a:spcPts val="0"/>
                        </a:spcBef>
                        <a:spcAft>
                          <a:spcPts val="0"/>
                        </a:spcAft>
                        <a:buClr>
                          <a:srgbClr val="FFE600"/>
                        </a:buClr>
                        <a:buSzPct val="80000"/>
                        <a:buFont typeface="Arial" panose="020B0604020202020204" pitchFamily="34" charset="0"/>
                        <a:buChar char="•"/>
                        <a:tabLst>
                          <a:tab pos="192943" algn="l"/>
                        </a:tabLst>
                        <a:defRPr/>
                      </a:pPr>
                      <a:r>
                        <a:rPr kumimoji="0" lang="fr-FR" sz="1000" b="0" i="0" u="none" strike="noStrike" kern="1200" cap="none" spc="0" normalizeH="0" baseline="0" noProof="0" dirty="0">
                          <a:ln>
                            <a:noFill/>
                          </a:ln>
                          <a:solidFill>
                            <a:srgbClr val="2E2E38"/>
                          </a:solidFill>
                          <a:effectLst/>
                          <a:uLnTx/>
                          <a:uFillTx/>
                          <a:latin typeface="EYInterstate" panose="02000503020000020004" pitchFamily="2" charset="0"/>
                          <a:ea typeface="+mn-ea"/>
                          <a:cs typeface="Arial" panose="020B0604020202020204" pitchFamily="34" charset="0"/>
                        </a:rPr>
                        <a:t>Développement des POV (Proof of value) pour les robots proposés</a:t>
                      </a:r>
                    </a:p>
                    <a:p>
                      <a:pPr marL="447212" marR="0" lvl="1" indent="-180789" algn="just" defTabSz="900044" rtl="0" eaLnBrk="1" fontAlgn="auto" latinLnBrk="0" hangingPunct="1">
                        <a:lnSpc>
                          <a:spcPts val="931"/>
                        </a:lnSpc>
                        <a:spcBef>
                          <a:spcPts val="0"/>
                        </a:spcBef>
                        <a:spcAft>
                          <a:spcPts val="0"/>
                        </a:spcAft>
                        <a:buClr>
                          <a:srgbClr val="FFE600"/>
                        </a:buClr>
                        <a:buSzPct val="80000"/>
                        <a:buFont typeface="Arial" panose="020B0604020202020204" pitchFamily="34" charset="0"/>
                        <a:buChar char="•"/>
                        <a:tabLst>
                          <a:tab pos="192943" algn="l"/>
                        </a:tabLst>
                        <a:defRPr/>
                      </a:pPr>
                      <a:r>
                        <a:rPr kumimoji="0" lang="fr-FR" sz="1000" b="0" i="0" u="none" strike="noStrike" kern="1200" cap="none" spc="0" normalizeH="0" baseline="0" noProof="0" dirty="0">
                          <a:ln>
                            <a:noFill/>
                          </a:ln>
                          <a:solidFill>
                            <a:srgbClr val="2E2E38"/>
                          </a:solidFill>
                          <a:effectLst/>
                          <a:uLnTx/>
                          <a:uFillTx/>
                          <a:latin typeface="EYInterstate" panose="02000503020000020004" pitchFamily="2" charset="0"/>
                          <a:ea typeface="+mn-ea"/>
                          <a:cs typeface="Arial" panose="020B0604020202020204" pitchFamily="34" charset="0"/>
                        </a:rPr>
                        <a:t>Rédaction des spécifications fonctionnelles des robots (User story)</a:t>
                      </a:r>
                    </a:p>
                    <a:p>
                      <a:pPr marL="447212" marR="0" lvl="1" indent="-180789" algn="just" defTabSz="900044" rtl="0" eaLnBrk="1" fontAlgn="auto" latinLnBrk="0" hangingPunct="1">
                        <a:lnSpc>
                          <a:spcPts val="931"/>
                        </a:lnSpc>
                        <a:spcBef>
                          <a:spcPts val="0"/>
                        </a:spcBef>
                        <a:spcAft>
                          <a:spcPts val="0"/>
                        </a:spcAft>
                        <a:buClr>
                          <a:srgbClr val="FFE600"/>
                        </a:buClr>
                        <a:buSzPct val="80000"/>
                        <a:buFont typeface="Arial" panose="020B0604020202020204" pitchFamily="34" charset="0"/>
                        <a:buChar char="•"/>
                        <a:tabLst>
                          <a:tab pos="192943" algn="l"/>
                        </a:tabLst>
                        <a:defRPr/>
                      </a:pPr>
                      <a:r>
                        <a:rPr kumimoji="0" lang="fr-FR" sz="1000" b="0" i="0" u="none" strike="noStrike" kern="1200" cap="none" spc="0" normalizeH="0" baseline="0" noProof="0" dirty="0">
                          <a:ln>
                            <a:noFill/>
                          </a:ln>
                          <a:solidFill>
                            <a:srgbClr val="2E2E38"/>
                          </a:solidFill>
                          <a:effectLst/>
                          <a:uLnTx/>
                          <a:uFillTx/>
                          <a:latin typeface="EYInterstate" panose="02000503020000020004" pitchFamily="2" charset="0"/>
                          <a:ea typeface="+mn-ea"/>
                          <a:cs typeface="Arial" panose="020B0604020202020204" pitchFamily="34" charset="0"/>
                        </a:rPr>
                        <a:t>Suivi avec l'équipe informatique pour assurer la conformité avec les spécifications définies (tests)</a:t>
                      </a:r>
                    </a:p>
                    <a:p>
                      <a:pPr marL="266423" marR="0" lvl="1" algn="just" defTabSz="900044" rtl="0" eaLnBrk="1" fontAlgn="auto" latinLnBrk="0" hangingPunct="1">
                        <a:lnSpc>
                          <a:spcPts val="931"/>
                        </a:lnSpc>
                        <a:spcBef>
                          <a:spcPts val="0"/>
                        </a:spcBef>
                        <a:spcAft>
                          <a:spcPts val="0"/>
                        </a:spcAft>
                        <a:buClr>
                          <a:srgbClr val="FFE600"/>
                        </a:buClr>
                        <a:buSzPct val="80000"/>
                        <a:tabLst>
                          <a:tab pos="192943" algn="l"/>
                        </a:tabLst>
                        <a:defRPr/>
                      </a:pPr>
                      <a:endParaRPr kumimoji="0" lang="fr-FR" sz="1000" b="0" i="0" u="none" strike="noStrike" kern="1200" cap="none" spc="0" normalizeH="0" baseline="0" noProof="0" dirty="0">
                        <a:ln>
                          <a:noFill/>
                        </a:ln>
                        <a:solidFill>
                          <a:srgbClr val="2E2E38"/>
                        </a:solidFill>
                        <a:effectLst/>
                        <a:uLnTx/>
                        <a:uFillTx/>
                        <a:latin typeface="EYInterstate" panose="02000503020000020004" pitchFamily="2" charset="0"/>
                        <a:ea typeface="+mn-ea"/>
                        <a:cs typeface="Arial" panose="020B0604020202020204" pitchFamily="34" charset="0"/>
                      </a:endParaRPr>
                    </a:p>
                    <a:p>
                      <a:pPr marL="0" marR="0" lvl="1" indent="0" algn="l" defTabSz="914400" rtl="0" eaLnBrk="1" fontAlgn="base" latinLnBrk="0" hangingPunct="1">
                        <a:lnSpc>
                          <a:spcPct val="100000"/>
                        </a:lnSpc>
                        <a:spcBef>
                          <a:spcPts val="0"/>
                        </a:spcBef>
                        <a:spcAft>
                          <a:spcPts val="300"/>
                        </a:spcAft>
                        <a:buClr>
                          <a:schemeClr val="tx1"/>
                        </a:buClr>
                        <a:buSzPct val="75000"/>
                        <a:buFont typeface="Arial" panose="020B0604020202020204" pitchFamily="34" charset="0"/>
                        <a:buNone/>
                        <a:tabLst/>
                        <a:defRPr/>
                      </a:pPr>
                      <a:r>
                        <a:rPr lang="fr-FR" sz="950" u="sng" kern="1200" noProof="0" dirty="0">
                          <a:solidFill>
                            <a:schemeClr val="tx1"/>
                          </a:solidFill>
                          <a:effectLst/>
                          <a:latin typeface="EYInterstate" panose="02000503020000020004" pitchFamily="2" charset="0"/>
                          <a:ea typeface="+mn-ea"/>
                          <a:cs typeface="+mn-cs"/>
                        </a:rPr>
                        <a:t>BICICI </a:t>
                      </a:r>
                      <a:r>
                        <a:rPr lang="fr-FR" sz="950" u="sng" kern="1200" noProof="0" dirty="0">
                          <a:solidFill>
                            <a:schemeClr val="tx1"/>
                          </a:solidFill>
                          <a:effectLst/>
                          <a:latin typeface="EYInterstate" panose="02000503020000020004" pitchFamily="2" charset="0"/>
                          <a:ea typeface="+mn-ea"/>
                          <a:cs typeface="+mn-cs"/>
                          <a:sym typeface="+mn-ea"/>
                        </a:rPr>
                        <a:t>(Côte d’Ivoire, 2023) : Projet de robotisation (RPA) et implémentation de solution IA</a:t>
                      </a:r>
                      <a:endParaRPr kumimoji="0" lang="fr-FR" sz="1050" b="1" i="0" u="none" strike="noStrike" kern="1200" cap="none" spc="0" normalizeH="0" baseline="0" noProof="0" dirty="0">
                        <a:ln>
                          <a:noFill/>
                        </a:ln>
                        <a:solidFill>
                          <a:srgbClr val="2E2E38"/>
                        </a:solidFill>
                        <a:effectLst/>
                        <a:uLnTx/>
                        <a:uFillTx/>
                        <a:latin typeface="EYInterstate" panose="02000503020000020004" pitchFamily="2" charset="0"/>
                        <a:ea typeface="+mn-ea"/>
                        <a:cs typeface="+mn-cs"/>
                        <a:sym typeface="+mn-ea"/>
                      </a:endParaRPr>
                    </a:p>
                    <a:p>
                      <a:pPr marL="447212" marR="0" lvl="1" indent="-180789" algn="just" defTabSz="900044" rtl="0" eaLnBrk="1" fontAlgn="auto" latinLnBrk="0" hangingPunct="1">
                        <a:lnSpc>
                          <a:spcPts val="931"/>
                        </a:lnSpc>
                        <a:spcBef>
                          <a:spcPts val="0"/>
                        </a:spcBef>
                        <a:spcAft>
                          <a:spcPts val="0"/>
                        </a:spcAft>
                        <a:buClr>
                          <a:srgbClr val="FFE600"/>
                        </a:buClr>
                        <a:buSzPct val="80000"/>
                        <a:buFont typeface="Arial" panose="020B0604020202020204" pitchFamily="34" charset="0"/>
                        <a:buChar char="•"/>
                        <a:tabLst>
                          <a:tab pos="192943" algn="l"/>
                        </a:tabLst>
                        <a:defRPr/>
                      </a:pPr>
                      <a:r>
                        <a:rPr kumimoji="0" lang="fr-FR" sz="1000" b="0" i="0" u="none" strike="noStrike" kern="1200" cap="none" spc="0" normalizeH="0" baseline="0" noProof="0" dirty="0">
                          <a:ln>
                            <a:noFill/>
                          </a:ln>
                          <a:solidFill>
                            <a:srgbClr val="2E2E38"/>
                          </a:solidFill>
                          <a:effectLst/>
                          <a:uLnTx/>
                          <a:uFillTx/>
                          <a:latin typeface="EYInterstate" panose="02000503020000020004" pitchFamily="2" charset="0"/>
                          <a:ea typeface="+mn-ea"/>
                          <a:cs typeface="Arial" panose="020B0604020202020204" pitchFamily="34" charset="0"/>
                        </a:rPr>
                        <a:t>Diagnostic du processus</a:t>
                      </a:r>
                    </a:p>
                    <a:p>
                      <a:pPr marL="447212" marR="0" lvl="1" indent="-180789" algn="just" defTabSz="900044" rtl="0" eaLnBrk="1" fontAlgn="auto" latinLnBrk="0" hangingPunct="1">
                        <a:lnSpc>
                          <a:spcPts val="931"/>
                        </a:lnSpc>
                        <a:spcBef>
                          <a:spcPts val="0"/>
                        </a:spcBef>
                        <a:spcAft>
                          <a:spcPts val="0"/>
                        </a:spcAft>
                        <a:buClr>
                          <a:srgbClr val="FFE600"/>
                        </a:buClr>
                        <a:buSzPct val="80000"/>
                        <a:buFont typeface="Arial" panose="020B0604020202020204" pitchFamily="34" charset="0"/>
                        <a:buChar char="•"/>
                        <a:tabLst>
                          <a:tab pos="192943" algn="l"/>
                        </a:tabLst>
                        <a:defRPr/>
                      </a:pPr>
                      <a:r>
                        <a:rPr kumimoji="0" lang="fr-FR" sz="1000" b="0" i="0" u="none" strike="noStrike" kern="1200" cap="none" spc="0" normalizeH="0" baseline="0" noProof="0" dirty="0">
                          <a:ln>
                            <a:noFill/>
                          </a:ln>
                          <a:solidFill>
                            <a:srgbClr val="2E2E38"/>
                          </a:solidFill>
                          <a:effectLst/>
                          <a:uLnTx/>
                          <a:uFillTx/>
                          <a:latin typeface="EYInterstate" panose="02000503020000020004" pitchFamily="2" charset="0"/>
                          <a:ea typeface="+mn-ea"/>
                          <a:cs typeface="Arial" panose="020B0604020202020204" pitchFamily="34" charset="0"/>
                        </a:rPr>
                        <a:t>Identification des opérations robotisables</a:t>
                      </a:r>
                    </a:p>
                    <a:p>
                      <a:pPr marL="447212" marR="0" lvl="1" indent="-180789" algn="just" defTabSz="900044" rtl="0" eaLnBrk="1" fontAlgn="auto" latinLnBrk="0" hangingPunct="1">
                        <a:lnSpc>
                          <a:spcPts val="931"/>
                        </a:lnSpc>
                        <a:spcBef>
                          <a:spcPts val="0"/>
                        </a:spcBef>
                        <a:spcAft>
                          <a:spcPts val="0"/>
                        </a:spcAft>
                        <a:buClr>
                          <a:srgbClr val="FFE600"/>
                        </a:buClr>
                        <a:buSzPct val="80000"/>
                        <a:buFont typeface="Arial" panose="020B0604020202020204" pitchFamily="34" charset="0"/>
                        <a:buChar char="•"/>
                        <a:tabLst>
                          <a:tab pos="192943" algn="l"/>
                        </a:tabLst>
                        <a:defRPr/>
                      </a:pPr>
                      <a:r>
                        <a:rPr kumimoji="0" lang="fr-FR" sz="1000" b="0" i="0" u="none" strike="noStrike" kern="1200" cap="none" spc="0" normalizeH="0" baseline="0" noProof="0" dirty="0">
                          <a:ln>
                            <a:noFill/>
                          </a:ln>
                          <a:solidFill>
                            <a:srgbClr val="2E2E38"/>
                          </a:solidFill>
                          <a:effectLst/>
                          <a:uLnTx/>
                          <a:uFillTx/>
                          <a:latin typeface="EYInterstate" panose="02000503020000020004" pitchFamily="2" charset="0"/>
                          <a:ea typeface="+mn-ea"/>
                          <a:cs typeface="Arial" panose="020B0604020202020204" pitchFamily="34" charset="0"/>
                        </a:rPr>
                        <a:t>Développement des POV (Proof of value) pour les robots proposés</a:t>
                      </a:r>
                    </a:p>
                    <a:p>
                      <a:pPr marL="447212" marR="0" lvl="1" indent="-180789" algn="just" defTabSz="900044" rtl="0" eaLnBrk="1" fontAlgn="auto" latinLnBrk="0" hangingPunct="1">
                        <a:lnSpc>
                          <a:spcPts val="931"/>
                        </a:lnSpc>
                        <a:spcBef>
                          <a:spcPts val="0"/>
                        </a:spcBef>
                        <a:spcAft>
                          <a:spcPts val="0"/>
                        </a:spcAft>
                        <a:buClr>
                          <a:srgbClr val="FFE600"/>
                        </a:buClr>
                        <a:buSzPct val="80000"/>
                        <a:buFont typeface="Arial" panose="020B0604020202020204" pitchFamily="34" charset="0"/>
                        <a:buChar char="•"/>
                        <a:tabLst>
                          <a:tab pos="192943" algn="l"/>
                        </a:tabLst>
                        <a:defRPr/>
                      </a:pPr>
                      <a:r>
                        <a:rPr kumimoji="0" lang="fr-FR" sz="1000" b="0" i="0" u="none" strike="noStrike" kern="1200" cap="none" spc="0" normalizeH="0" baseline="0" noProof="0" dirty="0">
                          <a:ln>
                            <a:noFill/>
                          </a:ln>
                          <a:solidFill>
                            <a:srgbClr val="2E2E38"/>
                          </a:solidFill>
                          <a:effectLst/>
                          <a:uLnTx/>
                          <a:uFillTx/>
                          <a:latin typeface="EYInterstate" panose="02000503020000020004" pitchFamily="2" charset="0"/>
                          <a:ea typeface="+mn-ea"/>
                          <a:cs typeface="Arial" panose="020B0604020202020204" pitchFamily="34" charset="0"/>
                        </a:rPr>
                        <a:t>Rédaction des spécifications fonctionnelles des robots (User story)</a:t>
                      </a:r>
                    </a:p>
                    <a:p>
                      <a:pPr marL="447212" marR="0" lvl="1" indent="-180789" algn="just" defTabSz="900044" rtl="0" eaLnBrk="1" fontAlgn="auto" latinLnBrk="0" hangingPunct="1">
                        <a:lnSpc>
                          <a:spcPts val="931"/>
                        </a:lnSpc>
                        <a:spcBef>
                          <a:spcPts val="0"/>
                        </a:spcBef>
                        <a:spcAft>
                          <a:spcPts val="0"/>
                        </a:spcAft>
                        <a:buClr>
                          <a:srgbClr val="FFE600"/>
                        </a:buClr>
                        <a:buSzPct val="80000"/>
                        <a:buFont typeface="Arial" panose="020B0604020202020204" pitchFamily="34" charset="0"/>
                        <a:buChar char="•"/>
                        <a:tabLst>
                          <a:tab pos="192943" algn="l"/>
                        </a:tabLst>
                        <a:defRPr/>
                      </a:pPr>
                      <a:r>
                        <a:rPr kumimoji="0" lang="fr-FR" sz="1000" b="0" i="0" u="none" strike="noStrike" kern="1200" cap="none" spc="0" normalizeH="0" baseline="0" noProof="0" dirty="0">
                          <a:ln>
                            <a:noFill/>
                          </a:ln>
                          <a:solidFill>
                            <a:srgbClr val="2E2E38"/>
                          </a:solidFill>
                          <a:effectLst/>
                          <a:uLnTx/>
                          <a:uFillTx/>
                          <a:latin typeface="EYInterstate" panose="02000503020000020004" pitchFamily="2" charset="0"/>
                          <a:ea typeface="+mn-ea"/>
                          <a:cs typeface="Arial" panose="020B0604020202020204" pitchFamily="34" charset="0"/>
                        </a:rPr>
                        <a:t>Suivi avec l'équipe informatique pour assurer la conformité avec les spécifications définies (tests)</a:t>
                      </a:r>
                    </a:p>
                    <a:p>
                      <a:pPr marL="447436" lvl="1" indent="-180879" algn="just" defTabSz="900494">
                        <a:lnSpc>
                          <a:spcPts val="931"/>
                        </a:lnSpc>
                        <a:buClr>
                          <a:srgbClr val="FFE600"/>
                        </a:buClr>
                        <a:buSzPct val="80000"/>
                        <a:buFont typeface="Arial" panose="020B0604020202020204" pitchFamily="34" charset="0"/>
                        <a:buChar char="•"/>
                        <a:tabLst>
                          <a:tab pos="193040" algn="l"/>
                        </a:tabLst>
                        <a:defRPr/>
                      </a:pPr>
                      <a:r>
                        <a:rPr lang="fr-FR" sz="1000" dirty="0">
                          <a:solidFill>
                            <a:srgbClr val="2E2E38"/>
                          </a:solidFill>
                          <a:latin typeface="EYInterstate" panose="02000503020000020004" pitchFamily="2" charset="0"/>
                          <a:cs typeface="Arial" panose="020B0604020202020204" pitchFamily="34" charset="0"/>
                        </a:rPr>
                        <a:t>Conception et développement de la plateforme (AI Engine) </a:t>
                      </a:r>
                    </a:p>
                    <a:p>
                      <a:pPr marL="447436" lvl="1" indent="-180879" algn="just" defTabSz="900494">
                        <a:lnSpc>
                          <a:spcPts val="931"/>
                        </a:lnSpc>
                        <a:buClr>
                          <a:srgbClr val="FFE600"/>
                        </a:buClr>
                        <a:buSzPct val="80000"/>
                        <a:buFont typeface="Arial" panose="020B0604020202020204" pitchFamily="34" charset="0"/>
                        <a:buChar char="•"/>
                        <a:tabLst>
                          <a:tab pos="193040" algn="l"/>
                        </a:tabLst>
                        <a:defRPr/>
                      </a:pPr>
                      <a:r>
                        <a:rPr lang="fr-FR" sz="1000" dirty="0">
                          <a:solidFill>
                            <a:srgbClr val="2E2E38"/>
                          </a:solidFill>
                          <a:latin typeface="EYInterstate" panose="02000503020000020004" pitchFamily="2" charset="0"/>
                          <a:cs typeface="Arial" panose="020B0604020202020204" pitchFamily="34" charset="0"/>
                        </a:rPr>
                        <a:t>Développement de la plateforme à travers la supervision de l'équipe de développement</a:t>
                      </a:r>
                      <a:endParaRPr lang="fr-FR" sz="900" dirty="0">
                        <a:solidFill>
                          <a:srgbClr val="2E2E38"/>
                        </a:solidFill>
                        <a:latin typeface="EYInterstate" panose="02000503020000020004" pitchFamily="2" charset="0"/>
                        <a:cs typeface="Arial" panose="020B0604020202020204" pitchFamily="34" charset="0"/>
                      </a:endParaRPr>
                    </a:p>
                    <a:p>
                      <a:pPr marL="0" marR="0" lvl="1" indent="0" algn="l" defTabSz="914400" rtl="0" eaLnBrk="1" fontAlgn="base" latinLnBrk="0" hangingPunct="1">
                        <a:lnSpc>
                          <a:spcPct val="100000"/>
                        </a:lnSpc>
                        <a:spcBef>
                          <a:spcPts val="0"/>
                        </a:spcBef>
                        <a:spcAft>
                          <a:spcPts val="300"/>
                        </a:spcAft>
                        <a:buClr>
                          <a:schemeClr val="tx1"/>
                        </a:buClr>
                        <a:buSzPct val="75000"/>
                        <a:buFont typeface="Arial" panose="020B0604020202020204" pitchFamily="34" charset="0"/>
                        <a:buNone/>
                        <a:tabLst/>
                        <a:defRPr/>
                      </a:pPr>
                      <a:endParaRPr lang="en-US" sz="950" u="sng" kern="1200" dirty="0">
                        <a:solidFill>
                          <a:schemeClr val="tx1"/>
                        </a:solidFill>
                        <a:effectLst/>
                        <a:latin typeface="EYInterstate" panose="02000503020000020004" pitchFamily="2" charset="0"/>
                        <a:ea typeface="+mn-ea"/>
                        <a:cs typeface="+mn-cs"/>
                      </a:endParaRPr>
                    </a:p>
                    <a:p>
                      <a:pPr marL="0" marR="0" lvl="1" indent="0" algn="l" defTabSz="914400" rtl="0" eaLnBrk="1" fontAlgn="base" latinLnBrk="0" hangingPunct="1">
                        <a:lnSpc>
                          <a:spcPct val="100000"/>
                        </a:lnSpc>
                        <a:spcBef>
                          <a:spcPts val="0"/>
                        </a:spcBef>
                        <a:spcAft>
                          <a:spcPts val="300"/>
                        </a:spcAft>
                        <a:buClr>
                          <a:schemeClr val="tx1"/>
                        </a:buClr>
                        <a:buSzPct val="75000"/>
                        <a:buFont typeface="Arial" panose="020B0604020202020204" pitchFamily="34" charset="0"/>
                        <a:buNone/>
                        <a:tabLst/>
                        <a:defRPr/>
                      </a:pPr>
                      <a:r>
                        <a:rPr lang="en-US" sz="950" u="sng" kern="1200" dirty="0">
                          <a:solidFill>
                            <a:schemeClr val="tx1"/>
                          </a:solidFill>
                          <a:effectLst/>
                          <a:latin typeface="EYInterstate" panose="02000503020000020004" pitchFamily="2" charset="0"/>
                          <a:ea typeface="+mn-ea"/>
                          <a:cs typeface="+mn-cs"/>
                        </a:rPr>
                        <a:t>FTUSA (Tunisie, 2018) </a:t>
                      </a:r>
                      <a:r>
                        <a:rPr lang="en-US" sz="950" u="sng" kern="1200" dirty="0">
                          <a:solidFill>
                            <a:schemeClr val="tx1"/>
                          </a:solidFill>
                          <a:effectLst/>
                          <a:latin typeface="EYInterstate" panose="02000503020000020004" pitchFamily="2" charset="0"/>
                          <a:ea typeface="+mn-ea"/>
                          <a:cs typeface="+mn-cs"/>
                          <a:sym typeface="Wingdings" pitchFamily="2" charset="2"/>
                        </a:rPr>
                        <a:t>: </a:t>
                      </a:r>
                      <a:r>
                        <a:rPr lang="fr-FR" sz="950" u="sng" kern="1200" dirty="0">
                          <a:solidFill>
                            <a:schemeClr val="tx1"/>
                          </a:solidFill>
                          <a:effectLst/>
                          <a:latin typeface="EYInterstate" panose="02000503020000020004" pitchFamily="2" charset="0"/>
                          <a:ea typeface="+mn-ea"/>
                          <a:cs typeface="+mn-cs"/>
                          <a:sym typeface="Wingdings" pitchFamily="2" charset="2"/>
                        </a:rPr>
                        <a:t>Domaines de développement du secteur de l'assurance en Tunisie</a:t>
                      </a:r>
                    </a:p>
                    <a:p>
                      <a:pPr marL="447436" lvl="1" indent="-180879" algn="just" defTabSz="900494">
                        <a:lnSpc>
                          <a:spcPts val="931"/>
                        </a:lnSpc>
                        <a:buClr>
                          <a:srgbClr val="FFE600"/>
                        </a:buClr>
                        <a:buSzPct val="80000"/>
                        <a:buFont typeface="Arial" panose="020B0604020202020204" pitchFamily="34" charset="0"/>
                        <a:buChar char="•"/>
                        <a:tabLst>
                          <a:tab pos="193040" algn="l"/>
                        </a:tabLst>
                        <a:defRPr/>
                      </a:pPr>
                      <a:r>
                        <a:rPr lang="fr-FR" sz="900" dirty="0">
                          <a:solidFill>
                            <a:srgbClr val="2E2E38"/>
                          </a:solidFill>
                          <a:latin typeface="EYInterstate" panose="02000503020000020004" pitchFamily="2" charset="0"/>
                          <a:cs typeface="Arial" panose="020B0604020202020204" pitchFamily="34" charset="0"/>
                        </a:rPr>
                        <a:t>Analyse des domaines d'amélioration du secteur de l'assurance en Tunisie (numérique, assurance obligatoire, assurance Vie, lutte contre la fraude, capitalisation et assurance-crédit)</a:t>
                      </a:r>
                    </a:p>
                    <a:p>
                      <a:pPr marL="447436" lvl="1" indent="-180879" algn="just" defTabSz="900494">
                        <a:lnSpc>
                          <a:spcPts val="931"/>
                        </a:lnSpc>
                        <a:buClr>
                          <a:srgbClr val="FFE600"/>
                        </a:buClr>
                        <a:buSzPct val="80000"/>
                        <a:buFont typeface="Arial" panose="020B0604020202020204" pitchFamily="34" charset="0"/>
                        <a:buChar char="•"/>
                        <a:tabLst>
                          <a:tab pos="193040" algn="l"/>
                        </a:tabLst>
                        <a:defRPr/>
                      </a:pPr>
                      <a:r>
                        <a:rPr lang="fr-FR" sz="900" dirty="0">
                          <a:solidFill>
                            <a:srgbClr val="2E2E38"/>
                          </a:solidFill>
                          <a:latin typeface="EYInterstate" panose="02000503020000020004" pitchFamily="2" charset="0"/>
                          <a:cs typeface="Arial" panose="020B0604020202020204" pitchFamily="34" charset="0"/>
                        </a:rPr>
                        <a:t>Analyse des références et étude des meilleures pratiques pour la réforme du cadre juridique régissant le secteur de l'assurance en Tunisie</a:t>
                      </a:r>
                    </a:p>
                    <a:p>
                      <a:pPr marL="447436" lvl="1" indent="-180879" algn="just" defTabSz="900494">
                        <a:lnSpc>
                          <a:spcPts val="931"/>
                        </a:lnSpc>
                        <a:buClr>
                          <a:srgbClr val="FFE600"/>
                        </a:buClr>
                        <a:buSzPct val="80000"/>
                        <a:buFont typeface="Arial" panose="020B0604020202020204" pitchFamily="34" charset="0"/>
                        <a:buChar char="•"/>
                        <a:tabLst>
                          <a:tab pos="193040" algn="l"/>
                        </a:tabLst>
                        <a:defRPr/>
                      </a:pPr>
                      <a:r>
                        <a:rPr lang="fr-FR" sz="900" dirty="0">
                          <a:solidFill>
                            <a:srgbClr val="2E2E38"/>
                          </a:solidFill>
                          <a:latin typeface="EYInterstate" panose="02000503020000020004" pitchFamily="2" charset="0"/>
                          <a:cs typeface="Arial" panose="020B0604020202020204" pitchFamily="34" charset="0"/>
                        </a:rPr>
                        <a:t>Synthèse des travaux et formalisation des impacts juridiques</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88770982"/>
                  </a:ext>
                </a:extLst>
              </a:tr>
            </a:tbl>
          </a:graphicData>
        </a:graphic>
      </p:graphicFrame>
    </p:spTree>
    <p:extLst>
      <p:ext uri="{BB962C8B-B14F-4D97-AF65-F5344CB8AC3E}">
        <p14:creationId xmlns:p14="http://schemas.microsoft.com/office/powerpoint/2010/main" val="10977806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4686241-48E6-40A9-63DD-D2659890A500}"/>
              </a:ext>
            </a:extLst>
          </p:cNvPr>
          <p:cNvSpPr/>
          <p:nvPr/>
        </p:nvSpPr>
        <p:spPr>
          <a:xfrm>
            <a:off x="549275" y="518600"/>
            <a:ext cx="5759449" cy="1699568"/>
          </a:xfrm>
          <a:prstGeom prst="rect">
            <a:avLst/>
          </a:prstGeom>
        </p:spPr>
        <p:txBody>
          <a:bodyPr wrap="square">
            <a:spAutoFit/>
          </a:bodyPr>
          <a:lstStyle/>
          <a:p>
            <a:pPr defTabSz="457200" hangingPunct="0">
              <a:lnSpc>
                <a:spcPts val="1200"/>
              </a:lnSpc>
            </a:pPr>
            <a:r>
              <a:rPr lang="fr-FR" sz="900" b="1" u="sng" kern="600" dirty="0">
                <a:solidFill>
                  <a:prstClr val="black"/>
                </a:solidFill>
                <a:latin typeface="EYInterstate" panose="02000503020000020004" pitchFamily="2" charset="0"/>
                <a:ea typeface="Times New Roman" panose="02020603050405020304" pitchFamily="18" charset="0"/>
                <a:cs typeface="Arial" panose="020B0604020202020204" pitchFamily="34" charset="0"/>
              </a:rPr>
              <a:t>Adhésion à des associations professionnelles et à des publications</a:t>
            </a:r>
            <a:r>
              <a:rPr lang="fr-FR" sz="900" kern="600" dirty="0">
                <a:solidFill>
                  <a:prstClr val="black"/>
                </a:solidFill>
                <a:latin typeface="EYInterstate" panose="02000503020000020004" pitchFamily="2" charset="0"/>
                <a:ea typeface="Times New Roman" panose="02020603050405020304" pitchFamily="18" charset="0"/>
                <a:cs typeface="Arial" panose="020B0604020202020204" pitchFamily="34" charset="0"/>
              </a:rPr>
              <a:t> </a:t>
            </a:r>
            <a:r>
              <a:rPr lang="en-GB" sz="900" kern="600" dirty="0">
                <a:solidFill>
                  <a:prstClr val="black"/>
                </a:solidFill>
                <a:latin typeface="EYInterstate" panose="02000503020000020004" pitchFamily="2" charset="0"/>
                <a:ea typeface="Times New Roman" panose="02020603050405020304" pitchFamily="18" charset="0"/>
                <a:cs typeface="Arial" panose="020B0604020202020204" pitchFamily="34" charset="0"/>
              </a:rPr>
              <a:t>: NA</a:t>
            </a:r>
            <a:endParaRPr lang="fr-FR" sz="1000" kern="600" dirty="0">
              <a:solidFill>
                <a:prstClr val="black"/>
              </a:solidFill>
              <a:ea typeface="Times New Roman" panose="02020603050405020304" pitchFamily="18" charset="0"/>
              <a:cs typeface="Times New Roman" panose="02020603050405020304" pitchFamily="18" charset="0"/>
            </a:endParaRPr>
          </a:p>
          <a:p>
            <a:pPr defTabSz="457200" hangingPunct="0">
              <a:lnSpc>
                <a:spcPts val="1200"/>
              </a:lnSpc>
            </a:pPr>
            <a:r>
              <a:rPr lang="en-GB" sz="900" b="1" u="sng" kern="600" dirty="0">
                <a:solidFill>
                  <a:prstClr val="black"/>
                </a:solidFill>
                <a:latin typeface="EYInterstate" panose="02000503020000020004" pitchFamily="2" charset="0"/>
                <a:ea typeface="Times New Roman" panose="02020603050405020304" pitchFamily="18" charset="0"/>
                <a:cs typeface="Arial" panose="020B0604020202020204" pitchFamily="34" charset="0"/>
              </a:rPr>
              <a:t>Compétences linguistiques</a:t>
            </a:r>
            <a:r>
              <a:rPr lang="en-GB" sz="900" b="1" kern="600" dirty="0">
                <a:solidFill>
                  <a:prstClr val="black"/>
                </a:solidFill>
                <a:latin typeface="EYInterstate" panose="02000503020000020004" pitchFamily="2" charset="0"/>
                <a:ea typeface="Times New Roman" panose="02020603050405020304" pitchFamily="18" charset="0"/>
                <a:cs typeface="Arial" panose="020B0604020202020204" pitchFamily="34" charset="0"/>
              </a:rPr>
              <a:t> : </a:t>
            </a:r>
            <a:r>
              <a:rPr lang="en-GB" sz="900" kern="600" dirty="0" err="1">
                <a:solidFill>
                  <a:prstClr val="black"/>
                </a:solidFill>
                <a:latin typeface="EYInterstate" panose="02000503020000020004" pitchFamily="2" charset="0"/>
                <a:ea typeface="Times New Roman" panose="02020603050405020304" pitchFamily="18" charset="0"/>
                <a:cs typeface="Arial" panose="020B0604020202020204" pitchFamily="34" charset="0"/>
              </a:rPr>
              <a:t>Français</a:t>
            </a:r>
            <a:r>
              <a:rPr lang="en-GB" sz="900" kern="600" dirty="0">
                <a:solidFill>
                  <a:prstClr val="black"/>
                </a:solidFill>
                <a:latin typeface="EYInterstate" panose="02000503020000020004" pitchFamily="2" charset="0"/>
                <a:ea typeface="Times New Roman" panose="02020603050405020304" pitchFamily="18" charset="0"/>
                <a:cs typeface="Arial" panose="020B0604020202020204" pitchFamily="34" charset="0"/>
              </a:rPr>
              <a:t>, </a:t>
            </a:r>
            <a:r>
              <a:rPr lang="en-GB" sz="900" kern="600" dirty="0" err="1">
                <a:solidFill>
                  <a:prstClr val="black"/>
                </a:solidFill>
                <a:latin typeface="EYInterstate" panose="02000503020000020004" pitchFamily="2" charset="0"/>
                <a:ea typeface="Times New Roman" panose="02020603050405020304" pitchFamily="18" charset="0"/>
                <a:cs typeface="Arial" panose="020B0604020202020204" pitchFamily="34" charset="0"/>
              </a:rPr>
              <a:t>Anglais</a:t>
            </a:r>
            <a:r>
              <a:rPr lang="en-GB" sz="900" kern="600" dirty="0">
                <a:solidFill>
                  <a:prstClr val="black"/>
                </a:solidFill>
                <a:latin typeface="EYInterstate" panose="02000503020000020004" pitchFamily="2" charset="0"/>
                <a:ea typeface="Times New Roman" panose="02020603050405020304" pitchFamily="18" charset="0"/>
                <a:cs typeface="Arial" panose="020B0604020202020204" pitchFamily="34" charset="0"/>
              </a:rPr>
              <a:t>, </a:t>
            </a:r>
            <a:r>
              <a:rPr lang="en-GB" sz="900" kern="600" dirty="0" err="1">
                <a:solidFill>
                  <a:prstClr val="black"/>
                </a:solidFill>
                <a:latin typeface="EYInterstate" panose="02000503020000020004" pitchFamily="2" charset="0"/>
                <a:ea typeface="Times New Roman" panose="02020603050405020304" pitchFamily="18" charset="0"/>
                <a:cs typeface="Arial" panose="020B0604020202020204" pitchFamily="34" charset="0"/>
              </a:rPr>
              <a:t>Arabe</a:t>
            </a:r>
            <a:endParaRPr lang="fr-FR" sz="1000" kern="600" dirty="0">
              <a:solidFill>
                <a:prstClr val="black"/>
              </a:solidFill>
              <a:ea typeface="Times New Roman" panose="02020603050405020304" pitchFamily="18" charset="0"/>
              <a:cs typeface="Times New Roman" panose="02020603050405020304" pitchFamily="18" charset="0"/>
            </a:endParaRPr>
          </a:p>
          <a:p>
            <a:pPr defTabSz="457200" hangingPunct="0">
              <a:lnSpc>
                <a:spcPts val="1200"/>
              </a:lnSpc>
            </a:pPr>
            <a:r>
              <a:rPr lang="en-GB" sz="900" b="1" u="sng" kern="600" dirty="0">
                <a:solidFill>
                  <a:prstClr val="black"/>
                </a:solidFill>
                <a:latin typeface="EYInterstate" panose="02000503020000020004" pitchFamily="2" charset="0"/>
                <a:ea typeface="Times New Roman" panose="02020603050405020304" pitchFamily="18" charset="0"/>
                <a:cs typeface="Arial" panose="020B0604020202020204" pitchFamily="34" charset="0"/>
              </a:rPr>
              <a:t>Coordonnées de l'expert</a:t>
            </a:r>
            <a:r>
              <a:rPr lang="en-GB" sz="900" b="1" kern="600" dirty="0">
                <a:solidFill>
                  <a:prstClr val="black"/>
                </a:solidFill>
                <a:latin typeface="EYInterstate" panose="02000503020000020004" pitchFamily="2" charset="0"/>
                <a:ea typeface="Times New Roman" panose="02020603050405020304" pitchFamily="18" charset="0"/>
                <a:cs typeface="Arial" panose="020B0604020202020204" pitchFamily="34" charset="0"/>
              </a:rPr>
              <a:t> : </a:t>
            </a:r>
            <a:endParaRPr lang="fr-FR" sz="1000" kern="600" dirty="0">
              <a:solidFill>
                <a:prstClr val="black"/>
              </a:solidFill>
              <a:ea typeface="Times New Roman" panose="02020603050405020304" pitchFamily="18" charset="0"/>
              <a:cs typeface="Times New Roman" panose="02020603050405020304" pitchFamily="18" charset="0"/>
            </a:endParaRPr>
          </a:p>
          <a:p>
            <a:pPr defTabSz="457200" hangingPunct="0">
              <a:lnSpc>
                <a:spcPts val="1200"/>
              </a:lnSpc>
            </a:pPr>
            <a:r>
              <a:rPr lang="fr-FR" sz="900" kern="600" dirty="0">
                <a:solidFill>
                  <a:prstClr val="black"/>
                </a:solidFill>
                <a:latin typeface="EYInterstate" panose="02000503020000020004" pitchFamily="2" charset="0"/>
                <a:ea typeface="Times New Roman" panose="02020603050405020304" pitchFamily="18" charset="0"/>
                <a:cs typeface="Arial" panose="020B0604020202020204" pitchFamily="34" charset="0"/>
              </a:rPr>
              <a:t>E-mail: </a:t>
            </a:r>
            <a:r>
              <a:rPr lang="fr-FR" sz="900" u="sng" kern="600" dirty="0">
                <a:solidFill>
                  <a:srgbClr val="0000FF"/>
                </a:solidFill>
                <a:latin typeface="EYInterstate" panose="02000503020000020004" pitchFamily="2" charset="0"/>
                <a:ea typeface="Times New Roman" panose="02020603050405020304" pitchFamily="18" charset="0"/>
                <a:cs typeface="Arial" panose="020B0604020202020204" pitchFamily="34" charset="0"/>
              </a:rPr>
              <a:t>Firas.El.mMehdi@tn.ey.com</a:t>
            </a:r>
          </a:p>
          <a:p>
            <a:pPr defTabSz="457200" hangingPunct="0">
              <a:lnSpc>
                <a:spcPts val="1200"/>
              </a:lnSpc>
              <a:spcAft>
                <a:spcPts val="600"/>
              </a:spcAft>
            </a:pPr>
            <a:r>
              <a:rPr lang="en-GB" sz="900" kern="600" dirty="0">
                <a:solidFill>
                  <a:prstClr val="black"/>
                </a:solidFill>
                <a:latin typeface="EYInterstate" panose="02000503020000020004" pitchFamily="2" charset="0"/>
                <a:ea typeface="Times New Roman" panose="02020603050405020304" pitchFamily="18" charset="0"/>
                <a:cs typeface="Arial" panose="020B0604020202020204" pitchFamily="34" charset="0"/>
              </a:rPr>
              <a:t>Téléphone : +216 </a:t>
            </a:r>
            <a:r>
              <a:rPr lang="fr-FR" sz="900" kern="600" dirty="0">
                <a:solidFill>
                  <a:prstClr val="black"/>
                </a:solidFill>
                <a:latin typeface="EYInterstate" panose="02000503020000020004" pitchFamily="2" charset="0"/>
                <a:ea typeface="Times New Roman" panose="02020603050405020304" pitchFamily="18" charset="0"/>
                <a:cs typeface="Arial" panose="020B0604020202020204" pitchFamily="34" charset="0"/>
              </a:rPr>
              <a:t>29 925 328</a:t>
            </a:r>
            <a:endParaRPr lang="fr-FR" sz="1000" kern="600" dirty="0">
              <a:solidFill>
                <a:prstClr val="black"/>
              </a:solidFill>
              <a:ea typeface="Times New Roman" panose="02020603050405020304" pitchFamily="18" charset="0"/>
              <a:cs typeface="Times New Roman" panose="02020603050405020304" pitchFamily="18" charset="0"/>
            </a:endParaRPr>
          </a:p>
          <a:p>
            <a:pPr defTabSz="457200" hangingPunct="0">
              <a:lnSpc>
                <a:spcPts val="1200"/>
              </a:lnSpc>
            </a:pPr>
            <a:r>
              <a:rPr lang="en-GB" sz="900" b="1" u="sng" kern="600" dirty="0">
                <a:solidFill>
                  <a:prstClr val="black"/>
                </a:solidFill>
                <a:latin typeface="EYInterstate" panose="02000503020000020004" pitchFamily="2" charset="0"/>
                <a:ea typeface="Times New Roman" panose="02020603050405020304" pitchFamily="18" charset="0"/>
                <a:cs typeface="Arial" panose="020B0604020202020204" pitchFamily="34" charset="0"/>
              </a:rPr>
              <a:t>Attestation</a:t>
            </a:r>
            <a:endParaRPr lang="fr-FR" sz="1000" kern="600" dirty="0">
              <a:solidFill>
                <a:prstClr val="black"/>
              </a:solidFill>
              <a:ea typeface="Times New Roman" panose="02020603050405020304" pitchFamily="18" charset="0"/>
              <a:cs typeface="Times New Roman" panose="02020603050405020304" pitchFamily="18" charset="0"/>
            </a:endParaRPr>
          </a:p>
          <a:p>
            <a:pPr algn="just" defTabSz="457200" hangingPunct="0">
              <a:lnSpc>
                <a:spcPts val="1200"/>
              </a:lnSpc>
              <a:tabLst>
                <a:tab pos="5715000" algn="r"/>
              </a:tabLst>
            </a:pPr>
            <a:r>
              <a:rPr lang="fr-FR" sz="900" kern="600" dirty="0">
                <a:solidFill>
                  <a:prstClr val="black"/>
                </a:solidFill>
                <a:latin typeface="EYInterstate" panose="02000503020000020004" pitchFamily="2" charset="0"/>
                <a:ea typeface="Times New Roman" panose="02020603050405020304" pitchFamily="18" charset="0"/>
                <a:cs typeface="Arial" panose="020B0604020202020204" pitchFamily="34" charset="0"/>
              </a:rPr>
              <a:t>Je soussigné(e), certifie que, selon mes connaissances et croyances les plus sincères, ce CV décrit correctement ma personne, mes qualifications et mon expérience, et je suis disponible pour entreprendre la mission en cas de sélection. Je comprends que toute déclaration inexacte ou fausse décrite ici pourrait entraîner ma disqualification ou mon renvoi par la Banque Mondiale.</a:t>
            </a:r>
            <a:endParaRPr lang="fr-FR" sz="1000" kern="600" dirty="0">
              <a:solidFill>
                <a:prstClr val="black"/>
              </a:solidFill>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743069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NYgZkYHgQWSF9os9HkLG1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aoxxxseGZEWmjiLEpe5gk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GANIQRwkRg2wQhbIEoJ_k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EY dark background">
  <a:themeElements>
    <a:clrScheme name="EY Color">
      <a:dk1>
        <a:srgbClr val="2E2E38"/>
      </a:dk1>
      <a:lt1>
        <a:sysClr val="window" lastClr="FFFFFF"/>
      </a:lt1>
      <a:dk2>
        <a:srgbClr val="FFE600"/>
      </a:dk2>
      <a:lt2>
        <a:srgbClr val="000000"/>
      </a:lt2>
      <a:accent1>
        <a:srgbClr val="2DB757"/>
      </a:accent1>
      <a:accent2>
        <a:srgbClr val="27ACAA"/>
      </a:accent2>
      <a:accent3>
        <a:srgbClr val="188CE5"/>
      </a:accent3>
      <a:accent4>
        <a:srgbClr val="3D108A"/>
      </a:accent4>
      <a:accent5>
        <a:srgbClr val="FF4136"/>
      </a:accent5>
      <a:accent6>
        <a:srgbClr val="FF6D00"/>
      </a:accent6>
      <a:hlink>
        <a:srgbClr val="0000FF"/>
      </a:hlink>
      <a:folHlink>
        <a:srgbClr val="800080"/>
      </a:folHlink>
    </a:clrScheme>
    <a:fontScheme name="Custom 1">
      <a:majorFont>
        <a:latin typeface="EYInterstate Light"/>
        <a:ea typeface=""/>
        <a:cs typeface=""/>
      </a:majorFont>
      <a:minorFont>
        <a:latin typeface="EYInterstate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9525">
          <a:solidFill>
            <a:schemeClr val="accent1"/>
          </a:solidFill>
        </a:ln>
      </a:spPr>
      <a:bodyPr rtlCol="0" anchor="t" anchorCtr="0"/>
      <a:lstStyle>
        <a:defPPr algn="ctr">
          <a:defRPr sz="1200"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1"/>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36576" rIns="0" bIns="0" rtlCol="0">
        <a:spAutoFit/>
      </a:bodyPr>
      <a:lstStyle>
        <a:defPPr marL="356616" indent="-356616">
          <a:lnSpc>
            <a:spcPct val="85000"/>
          </a:lnSpc>
          <a:spcAft>
            <a:spcPts val="600"/>
          </a:spcAft>
          <a:buClr>
            <a:schemeClr val="accent2"/>
          </a:buClr>
          <a:buSzPct val="70000"/>
          <a:buFont typeface="Arial" pitchFamily="34" charset="0"/>
          <a:buChar char="►"/>
          <a:defRPr sz="1200" dirty="0" err="1" smtClean="0">
            <a:solidFill>
              <a:schemeClr val="bg1"/>
            </a:soli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2260F7ABA40E741A018D58119363136" ma:contentTypeVersion="14" ma:contentTypeDescription="Create a new document." ma:contentTypeScope="" ma:versionID="96b87ee44d4b17b461862e4754b84d01">
  <xsd:schema xmlns:xsd="http://www.w3.org/2001/XMLSchema" xmlns:xs="http://www.w3.org/2001/XMLSchema" xmlns:p="http://schemas.microsoft.com/office/2006/metadata/properties" xmlns:ns3="b7085f95-77be-476b-b6ea-c7e6441f81fe" xmlns:ns4="788a31f4-702f-457d-96ae-64a42d52c277" targetNamespace="http://schemas.microsoft.com/office/2006/metadata/properties" ma:root="true" ma:fieldsID="9f3e908c15d9bad907c35d3f6838ddd8" ns3:_="" ns4:_="">
    <xsd:import namespace="b7085f95-77be-476b-b6ea-c7e6441f81fe"/>
    <xsd:import namespace="788a31f4-702f-457d-96ae-64a42d52c277"/>
    <xsd:element name="properties">
      <xsd:complexType>
        <xsd:sequence>
          <xsd:element name="documentManagement">
            <xsd:complexType>
              <xsd:all>
                <xsd:element ref="ns3:MediaServiceMetadata" minOccurs="0"/>
                <xsd:element ref="ns3:MediaServiceFastMetadata" minOccurs="0"/>
                <xsd:element ref="ns3:MediaServiceOCR"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7085f95-77be-476b-b6ea-c7e6441f81f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Extracted Text" ma:internalName="MediaServiceOCR" ma:readOnly="true">
      <xsd:simpleType>
        <xsd:restriction base="dms:Note">
          <xsd:maxLength value="255"/>
        </xsd:restriction>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MediaServiceLocation" ma:index="18" nillable="true" ma:displayName="Location" ma:indexed="true" ma:internalName="MediaServiceLocation" ma:readOnly="true">
      <xsd:simpleType>
        <xsd:restriction base="dms:Text"/>
      </xsd:simpleType>
    </xsd:element>
    <xsd:element name="_activity" ma:index="19" nillable="true" ma:displayName="_activity" ma:hidden="true" ma:internalName="_activity">
      <xsd:simpleType>
        <xsd:restriction base="dms:Note"/>
      </xsd:simpleType>
    </xsd:element>
    <xsd:element name="MediaServiceObjectDetectorVersions" ma:index="20" nillable="true" ma:displayName="MediaServiceObjectDetectorVersions" ma:hidden="true" ma:indexed="true" ma:internalName="MediaServiceObjectDetectorVersions" ma:readOnly="true">
      <xsd:simpleType>
        <xsd:restriction base="dms:Text"/>
      </xsd:simpleType>
    </xsd:element>
    <xsd:element name="MediaServiceSearchProperties" ma:index="21"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788a31f4-702f-457d-96ae-64a42d52c277"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SharingHintHash" ma:index="15"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b7085f95-77be-476b-b6ea-c7e6441f81fe"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96B5266-B4C9-48E0-962C-10E5D4789E5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7085f95-77be-476b-b6ea-c7e6441f81fe"/>
    <ds:schemaRef ds:uri="788a31f4-702f-457d-96ae-64a42d52c2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14FB8C6-59A3-4585-ADB4-62FF25041015}">
  <ds:schemaRefs>
    <ds:schemaRef ds:uri="http://www.w3.org/XML/1998/namespace"/>
    <ds:schemaRef ds:uri="http://purl.org/dc/elements/1.1/"/>
    <ds:schemaRef ds:uri="http://schemas.openxmlformats.org/package/2006/metadata/core-properties"/>
    <ds:schemaRef ds:uri="http://purl.org/dc/dcmitype/"/>
    <ds:schemaRef ds:uri="788a31f4-702f-457d-96ae-64a42d52c277"/>
    <ds:schemaRef ds:uri="http://schemas.microsoft.com/office/2006/documentManagement/types"/>
    <ds:schemaRef ds:uri="http://schemas.microsoft.com/office/infopath/2007/PartnerControls"/>
    <ds:schemaRef ds:uri="b7085f95-77be-476b-b6ea-c7e6441f81fe"/>
    <ds:schemaRef ds:uri="http://schemas.microsoft.com/office/2006/metadata/properties"/>
    <ds:schemaRef ds:uri="http://purl.org/dc/terms/"/>
  </ds:schemaRefs>
</ds:datastoreItem>
</file>

<file path=customXml/itemProps3.xml><?xml version="1.0" encoding="utf-8"?>
<ds:datastoreItem xmlns:ds="http://schemas.openxmlformats.org/officeDocument/2006/customXml" ds:itemID="{39FDF92C-946B-4FDF-96F0-012380588F6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9411</TotalTime>
  <Words>1369</Words>
  <Application>Microsoft Office PowerPoint</Application>
  <PresentationFormat>A4 Paper (210x297 mm)</PresentationFormat>
  <Paragraphs>362</Paragraphs>
  <Slides>4</Slides>
  <Notes>0</Notes>
  <HiddenSlides>0</HiddenSlides>
  <MMClips>0</MMClips>
  <ScaleCrop>false</ScaleCrop>
  <HeadingPairs>
    <vt:vector size="4" baseType="variant">
      <vt:variant>
        <vt:lpstr>Theme</vt:lpstr>
      </vt:variant>
      <vt:variant>
        <vt:i4>2</vt:i4>
      </vt:variant>
      <vt:variant>
        <vt:lpstr>Slide Titles</vt:lpstr>
      </vt:variant>
      <vt:variant>
        <vt:i4>4</vt:i4>
      </vt:variant>
    </vt:vector>
  </HeadingPairs>
  <TitlesOfParts>
    <vt:vector size="6" baseType="lpstr">
      <vt:lpstr>Office Theme</vt:lpstr>
      <vt:lpstr>EY dark background</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Aziz Abdellatif</dc:creator>
  <cp:lastModifiedBy>Aya Engazou</cp:lastModifiedBy>
  <cp:revision>373</cp:revision>
  <dcterms:created xsi:type="dcterms:W3CDTF">2021-08-27T11:28:35Z</dcterms:created>
  <dcterms:modified xsi:type="dcterms:W3CDTF">2024-04-25T15:56:14Z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0x010100C2260F7ABA40E741A018D58119363136</vt:lpwstr>
  </property>
</Properties>
</file>