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5">
  <p:sldMasterIdLst>
    <p:sldMasterId id="2147483684" r:id="rId4"/>
  </p:sldMasterIdLst>
  <p:notesMasterIdLst>
    <p:notesMasterId r:id="rId6"/>
  </p:notesMasterIdLst>
  <p:handoutMasterIdLst>
    <p:handoutMasterId r:id="rId7"/>
  </p:handoutMasterIdLst>
  <p:sldIdLst>
    <p:sldId id="298" r:id="rId5"/>
  </p:sldIdLst>
  <p:sldSz cx="6858000" cy="9906000" type="A4"/>
  <p:notesSz cx="7102475" cy="10234613"/>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55" userDrawn="1">
          <p15:clr>
            <a:srgbClr val="A4A3A4"/>
          </p15:clr>
        </p15:guide>
        <p15:guide id="2" pos="164" userDrawn="1">
          <p15:clr>
            <a:srgbClr val="A4A3A4"/>
          </p15:clr>
        </p15:guide>
        <p15:guide id="4" orient="horz" pos="5819" userDrawn="1">
          <p15:clr>
            <a:srgbClr val="A4A3A4"/>
          </p15:clr>
        </p15:guide>
        <p15:guide id="5" pos="4133" userDrawn="1">
          <p15:clr>
            <a:srgbClr val="A4A3A4"/>
          </p15:clr>
        </p15:guide>
        <p15:guide id="6" orient="horz" pos="4662" userDrawn="1">
          <p15:clr>
            <a:srgbClr val="A4A3A4"/>
          </p15:clr>
        </p15:guide>
        <p15:guide id="7" orient="horz" pos="897" userDrawn="1">
          <p15:clr>
            <a:srgbClr val="A4A3A4"/>
          </p15:clr>
        </p15:guide>
        <p15:guide id="9" orient="horz" pos="330" userDrawn="1">
          <p15:clr>
            <a:srgbClr val="A4A3A4"/>
          </p15:clr>
        </p15:guide>
        <p15:guide id="11" pos="3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fa Hamza" initials="OH" lastIdx="9" clrIdx="0">
    <p:extLst>
      <p:ext uri="{19B8F6BF-5375-455C-9EA6-DF929625EA0E}">
        <p15:presenceInfo xmlns:p15="http://schemas.microsoft.com/office/powerpoint/2012/main" userId="S-1-5-21-1644491937-1275210071-1417001333-624987" providerId="AD"/>
      </p:ext>
    </p:extLst>
  </p:cmAuthor>
  <p:cmAuthor id="2" name="Walid Hamouda" initials="WH" lastIdx="32" clrIdx="1">
    <p:extLst>
      <p:ext uri="{19B8F6BF-5375-455C-9EA6-DF929625EA0E}">
        <p15:presenceInfo xmlns:p15="http://schemas.microsoft.com/office/powerpoint/2012/main" userId="S::Walid.Hamouda@tn.ey.com::e7c76301-41f5-40f3-85c6-890957dcfcc5" providerId="AD"/>
      </p:ext>
    </p:extLst>
  </p:cmAuthor>
  <p:cmAuthor id="3" name="Rishabhnand Singh" initials="RS" lastIdx="3" clrIdx="2">
    <p:extLst>
      <p:ext uri="{19B8F6BF-5375-455C-9EA6-DF929625EA0E}">
        <p15:presenceInfo xmlns:p15="http://schemas.microsoft.com/office/powerpoint/2012/main" userId="S::Rishabhnand.Singh@in.ey.com::aaf6081f-527c-4e6a-b36b-8d829fbcd255" providerId="AD"/>
      </p:ext>
    </p:extLst>
  </p:cmAuthor>
  <p:cmAuthor id="4" name="Neeraj Jain" initials="NJ" lastIdx="2" clrIdx="3">
    <p:extLst>
      <p:ext uri="{19B8F6BF-5375-455C-9EA6-DF929625EA0E}">
        <p15:presenceInfo xmlns:p15="http://schemas.microsoft.com/office/powerpoint/2012/main" userId="S::Neeraj1.Jain@in.ey.com::7b7360f3-25c1-4383-9dbc-18d83bddc3fb" providerId="AD"/>
      </p:ext>
    </p:extLst>
  </p:cmAuthor>
  <p:cmAuthor id="5" name="Sarra Hannech" initials="SH" lastIdx="2" clrIdx="4">
    <p:extLst>
      <p:ext uri="{19B8F6BF-5375-455C-9EA6-DF929625EA0E}">
        <p15:presenceInfo xmlns:p15="http://schemas.microsoft.com/office/powerpoint/2012/main" userId="S::Sarra.Hannech@tn.ey.com::37d9d8b4-6f45-4af0-bed4-c7e02c206ec0" providerId="AD"/>
      </p:ext>
    </p:extLst>
  </p:cmAuthor>
  <p:cmAuthor id="6" name="Heddy Tawfik Frihida" initials="HTF" lastIdx="24" clrIdx="5">
    <p:extLst>
      <p:ext uri="{19B8F6BF-5375-455C-9EA6-DF929625EA0E}">
        <p15:presenceInfo xmlns:p15="http://schemas.microsoft.com/office/powerpoint/2012/main" userId="S::Heddy.Tawfik.Frihida@tn.ey.com::b7f0ee2f-b06f-4b49-87a4-7ab8280f4e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C30C3E"/>
    <a:srgbClr val="00A3AE"/>
    <a:srgbClr val="9DC3E6"/>
    <a:srgbClr val="767171"/>
    <a:srgbClr val="BCFBFF"/>
    <a:srgbClr val="FFFF00"/>
    <a:srgbClr val="F7E552"/>
    <a:srgbClr val="FFD200"/>
    <a:srgbClr val="843C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8F3792-4013-4674-BFF9-8741D85F5E87}" v="4" dt="2024-02-09T15:27:00.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1648" y="-1836"/>
      </p:cViewPr>
      <p:guideLst>
        <p:guide orient="horz" pos="3755"/>
        <p:guide pos="164"/>
        <p:guide orient="horz" pos="5819"/>
        <p:guide pos="4133"/>
        <p:guide orient="horz" pos="4662"/>
        <p:guide orient="horz" pos="897"/>
        <p:guide orient="horz" pos="330"/>
        <p:guide pos="30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rhene Gabsi" userId="51f2cfdc-cdd0-4b42-9e92-c4d4732c5afc" providerId="ADAL" clId="{268F3792-4013-4674-BFF9-8741D85F5E87}"/>
    <pc:docChg chg="undo custSel delSld modSld">
      <pc:chgData name="Nourhene Gabsi" userId="51f2cfdc-cdd0-4b42-9e92-c4d4732c5afc" providerId="ADAL" clId="{268F3792-4013-4674-BFF9-8741D85F5E87}" dt="2024-02-09T15:29:48.334" v="50" actId="1076"/>
      <pc:docMkLst>
        <pc:docMk/>
      </pc:docMkLst>
      <pc:sldChg chg="addSp delSp modSp mod">
        <pc:chgData name="Nourhene Gabsi" userId="51f2cfdc-cdd0-4b42-9e92-c4d4732c5afc" providerId="ADAL" clId="{268F3792-4013-4674-BFF9-8741D85F5E87}" dt="2024-02-09T15:29:48.334" v="50" actId="1076"/>
        <pc:sldMkLst>
          <pc:docMk/>
          <pc:sldMk cId="262707833" sldId="298"/>
        </pc:sldMkLst>
        <pc:spChg chg="del">
          <ac:chgData name="Nourhene Gabsi" userId="51f2cfdc-cdd0-4b42-9e92-c4d4732c5afc" providerId="ADAL" clId="{268F3792-4013-4674-BFF9-8741D85F5E87}" dt="2024-02-09T15:24:23.976" v="10" actId="478"/>
          <ac:spMkLst>
            <pc:docMk/>
            <pc:sldMk cId="262707833" sldId="298"/>
            <ac:spMk id="6" creationId="{56A9F17A-472C-4A50-95CB-56F5FB654F86}"/>
          </ac:spMkLst>
        </pc:spChg>
        <pc:spChg chg="del">
          <ac:chgData name="Nourhene Gabsi" userId="51f2cfdc-cdd0-4b42-9e92-c4d4732c5afc" providerId="ADAL" clId="{268F3792-4013-4674-BFF9-8741D85F5E87}" dt="2024-02-09T15:24:12.047" v="3" actId="478"/>
          <ac:spMkLst>
            <pc:docMk/>
            <pc:sldMk cId="262707833" sldId="298"/>
            <ac:spMk id="7" creationId="{96AC7FD5-B453-4758-9A3E-3EFFC67524A2}"/>
          </ac:spMkLst>
        </pc:spChg>
        <pc:spChg chg="del">
          <ac:chgData name="Nourhene Gabsi" userId="51f2cfdc-cdd0-4b42-9e92-c4d4732c5afc" providerId="ADAL" clId="{268F3792-4013-4674-BFF9-8741D85F5E87}" dt="2024-02-09T15:24:25.215" v="11" actId="478"/>
          <ac:spMkLst>
            <pc:docMk/>
            <pc:sldMk cId="262707833" sldId="298"/>
            <ac:spMk id="9" creationId="{9EC666A8-DFFB-4711-B652-E1ABDB7414DD}"/>
          </ac:spMkLst>
        </pc:spChg>
        <pc:spChg chg="add mod">
          <ac:chgData name="Nourhene Gabsi" userId="51f2cfdc-cdd0-4b42-9e92-c4d4732c5afc" providerId="ADAL" clId="{268F3792-4013-4674-BFF9-8741D85F5E87}" dt="2024-02-09T15:29:48.334" v="50" actId="1076"/>
          <ac:spMkLst>
            <pc:docMk/>
            <pc:sldMk cId="262707833" sldId="298"/>
            <ac:spMk id="12" creationId="{57A8CEA6-4B04-D0AA-41A2-430F4069B386}"/>
          </ac:spMkLst>
        </pc:spChg>
        <pc:spChg chg="add mod">
          <ac:chgData name="Nourhene Gabsi" userId="51f2cfdc-cdd0-4b42-9e92-c4d4732c5afc" providerId="ADAL" clId="{268F3792-4013-4674-BFF9-8741D85F5E87}" dt="2024-02-09T15:29:19.716" v="43" actId="1076"/>
          <ac:spMkLst>
            <pc:docMk/>
            <pc:sldMk cId="262707833" sldId="298"/>
            <ac:spMk id="15" creationId="{D4A80963-7C90-1C4E-6596-7F15556F65B1}"/>
          </ac:spMkLst>
        </pc:spChg>
        <pc:spChg chg="add del mod">
          <ac:chgData name="Nourhene Gabsi" userId="51f2cfdc-cdd0-4b42-9e92-c4d4732c5afc" providerId="ADAL" clId="{268F3792-4013-4674-BFF9-8741D85F5E87}" dt="2024-02-09T15:26:40.404" v="20" actId="478"/>
          <ac:spMkLst>
            <pc:docMk/>
            <pc:sldMk cId="262707833" sldId="298"/>
            <ac:spMk id="16" creationId="{B4057517-5D32-CC89-CBD0-C4CBEBF82107}"/>
          </ac:spMkLst>
        </pc:spChg>
        <pc:spChg chg="del">
          <ac:chgData name="Nourhene Gabsi" userId="51f2cfdc-cdd0-4b42-9e92-c4d4732c5afc" providerId="ADAL" clId="{268F3792-4013-4674-BFF9-8741D85F5E87}" dt="2024-02-09T15:24:19.633" v="8" actId="478"/>
          <ac:spMkLst>
            <pc:docMk/>
            <pc:sldMk cId="262707833" sldId="298"/>
            <ac:spMk id="17" creationId="{ED78BAC4-B50C-4C25-8CBF-AA163C8AC330}"/>
          </ac:spMkLst>
        </pc:spChg>
        <pc:spChg chg="del">
          <ac:chgData name="Nourhene Gabsi" userId="51f2cfdc-cdd0-4b42-9e92-c4d4732c5afc" providerId="ADAL" clId="{268F3792-4013-4674-BFF9-8741D85F5E87}" dt="2024-02-09T15:24:15.701" v="5" actId="478"/>
          <ac:spMkLst>
            <pc:docMk/>
            <pc:sldMk cId="262707833" sldId="298"/>
            <ac:spMk id="18" creationId="{DB477574-D2F5-4B0F-8062-3BE14D486210}"/>
          </ac:spMkLst>
        </pc:spChg>
        <pc:spChg chg="add mod">
          <ac:chgData name="Nourhene Gabsi" userId="51f2cfdc-cdd0-4b42-9e92-c4d4732c5afc" providerId="ADAL" clId="{268F3792-4013-4674-BFF9-8741D85F5E87}" dt="2024-02-09T15:29:08.924" v="40" actId="1076"/>
          <ac:spMkLst>
            <pc:docMk/>
            <pc:sldMk cId="262707833" sldId="298"/>
            <ac:spMk id="19" creationId="{6E017453-088A-30A0-E0CE-770A2A9D2DAE}"/>
          </ac:spMkLst>
        </pc:spChg>
        <pc:spChg chg="del mod">
          <ac:chgData name="Nourhene Gabsi" userId="51f2cfdc-cdd0-4b42-9e92-c4d4732c5afc" providerId="ADAL" clId="{268F3792-4013-4674-BFF9-8741D85F5E87}" dt="2024-02-09T15:24:18.212" v="7" actId="478"/>
          <ac:spMkLst>
            <pc:docMk/>
            <pc:sldMk cId="262707833" sldId="298"/>
            <ac:spMk id="21" creationId="{4D5D1D01-6A38-46CE-97FD-41CAFA296600}"/>
          </ac:spMkLst>
        </pc:spChg>
        <pc:graphicFrameChg chg="add mod modGraphic">
          <ac:chgData name="Nourhene Gabsi" userId="51f2cfdc-cdd0-4b42-9e92-c4d4732c5afc" providerId="ADAL" clId="{268F3792-4013-4674-BFF9-8741D85F5E87}" dt="2024-02-09T15:29:16.303" v="42" actId="1076"/>
          <ac:graphicFrameMkLst>
            <pc:docMk/>
            <pc:sldMk cId="262707833" sldId="298"/>
            <ac:graphicFrameMk id="2" creationId="{DBCE49AE-3E50-C255-0A74-85BECAEF9119}"/>
          </ac:graphicFrameMkLst>
        </pc:graphicFrameChg>
        <pc:graphicFrameChg chg="del">
          <ac:chgData name="Nourhene Gabsi" userId="51f2cfdc-cdd0-4b42-9e92-c4d4732c5afc" providerId="ADAL" clId="{268F3792-4013-4674-BFF9-8741D85F5E87}" dt="2024-02-09T15:24:04.181" v="0" actId="478"/>
          <ac:graphicFrameMkLst>
            <pc:docMk/>
            <pc:sldMk cId="262707833" sldId="298"/>
            <ac:graphicFrameMk id="4" creationId="{28B7EDDC-E33A-4DA9-B162-EC7BEAE89733}"/>
          </ac:graphicFrameMkLst>
        </pc:graphicFrameChg>
        <pc:graphicFrameChg chg="add mod modGraphic">
          <ac:chgData name="Nourhene Gabsi" userId="51f2cfdc-cdd0-4b42-9e92-c4d4732c5afc" providerId="ADAL" clId="{268F3792-4013-4674-BFF9-8741D85F5E87}" dt="2024-02-09T15:29:12.238" v="41" actId="1076"/>
          <ac:graphicFrameMkLst>
            <pc:docMk/>
            <pc:sldMk cId="262707833" sldId="298"/>
            <ac:graphicFrameMk id="8" creationId="{59021872-D184-5F97-D1BC-CB828D814A4E}"/>
          </ac:graphicFrameMkLst>
        </pc:graphicFrameChg>
        <pc:graphicFrameChg chg="del modGraphic">
          <ac:chgData name="Nourhene Gabsi" userId="51f2cfdc-cdd0-4b42-9e92-c4d4732c5afc" providerId="ADAL" clId="{268F3792-4013-4674-BFF9-8741D85F5E87}" dt="2024-02-09T15:24:08.808" v="2" actId="478"/>
          <ac:graphicFrameMkLst>
            <pc:docMk/>
            <pc:sldMk cId="262707833" sldId="298"/>
            <ac:graphicFrameMk id="10" creationId="{E27176DF-AA15-4EB1-81EE-3AF1D2783710}"/>
          </ac:graphicFrameMkLst>
        </pc:graphicFrameChg>
        <pc:graphicFrameChg chg="add mod modGraphic">
          <ac:chgData name="Nourhene Gabsi" userId="51f2cfdc-cdd0-4b42-9e92-c4d4732c5afc" providerId="ADAL" clId="{268F3792-4013-4674-BFF9-8741D85F5E87}" dt="2024-02-09T15:29:26.859" v="46" actId="1076"/>
          <ac:graphicFrameMkLst>
            <pc:docMk/>
            <pc:sldMk cId="262707833" sldId="298"/>
            <ac:graphicFrameMk id="11" creationId="{A36AD30F-0880-58DA-5AE3-F5F1654DDEEF}"/>
          </ac:graphicFrameMkLst>
        </pc:graphicFrameChg>
        <pc:graphicFrameChg chg="del">
          <ac:chgData name="Nourhene Gabsi" userId="51f2cfdc-cdd0-4b42-9e92-c4d4732c5afc" providerId="ADAL" clId="{268F3792-4013-4674-BFF9-8741D85F5E87}" dt="2024-02-09T15:24:14.496" v="4" actId="478"/>
          <ac:graphicFrameMkLst>
            <pc:docMk/>
            <pc:sldMk cId="262707833" sldId="298"/>
            <ac:graphicFrameMk id="13" creationId="{A1F89BC3-D8DB-4CA6-AC23-CF81AD11BF91}"/>
          </ac:graphicFrameMkLst>
        </pc:graphicFrameChg>
        <pc:graphicFrameChg chg="del">
          <ac:chgData name="Nourhene Gabsi" userId="51f2cfdc-cdd0-4b42-9e92-c4d4732c5afc" providerId="ADAL" clId="{268F3792-4013-4674-BFF9-8741D85F5E87}" dt="2024-02-09T15:24:21.253" v="9" actId="478"/>
          <ac:graphicFrameMkLst>
            <pc:docMk/>
            <pc:sldMk cId="262707833" sldId="298"/>
            <ac:graphicFrameMk id="14" creationId="{9289CC6F-37A8-49DA-8CB4-6CD8AC1238CE}"/>
          </ac:graphicFrameMkLst>
        </pc:graphicFrameChg>
      </pc:sldChg>
      <pc:sldChg chg="del">
        <pc:chgData name="Nourhene Gabsi" userId="51f2cfdc-cdd0-4b42-9e92-c4d4732c5afc" providerId="ADAL" clId="{268F3792-4013-4674-BFF9-8741D85F5E87}" dt="2024-02-09T15:29:34.867" v="47" actId="47"/>
        <pc:sldMkLst>
          <pc:docMk/>
          <pc:sldMk cId="2083918965" sldId="513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D7AB66-E854-4386-A936-93E66321D246}"/>
              </a:ext>
            </a:extLst>
          </p:cNvPr>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US"/>
          </a:p>
        </p:txBody>
      </p:sp>
      <p:sp>
        <p:nvSpPr>
          <p:cNvPr id="3" name="Date Placeholder 2">
            <a:extLst>
              <a:ext uri="{FF2B5EF4-FFF2-40B4-BE49-F238E27FC236}">
                <a16:creationId xmlns:a16="http://schemas.microsoft.com/office/drawing/2014/main" id="{D89E3070-06ED-4CA1-8E7C-401CFD588B39}"/>
              </a:ext>
            </a:extLst>
          </p:cNvPr>
          <p:cNvSpPr>
            <a:spLocks noGrp="1"/>
          </p:cNvSpPr>
          <p:nvPr>
            <p:ph type="dt" sz="quarter" idx="1"/>
          </p:nvPr>
        </p:nvSpPr>
        <p:spPr>
          <a:xfrm>
            <a:off x="4023092" y="0"/>
            <a:ext cx="3077739" cy="513508"/>
          </a:xfrm>
          <a:prstGeom prst="rect">
            <a:avLst/>
          </a:prstGeom>
        </p:spPr>
        <p:txBody>
          <a:bodyPr vert="horz" lIns="99066" tIns="49533" rIns="99066" bIns="49533" rtlCol="0"/>
          <a:lstStyle>
            <a:lvl1pPr algn="r">
              <a:defRPr sz="1300"/>
            </a:lvl1pPr>
          </a:lstStyle>
          <a:p>
            <a:fld id="{F10419D6-710E-4235-9B04-F8A11D648D60}" type="datetimeFigureOut">
              <a:rPr lang="en-US" smtClean="0"/>
              <a:t>2/9/2024</a:t>
            </a:fld>
            <a:endParaRPr lang="en-US"/>
          </a:p>
        </p:txBody>
      </p:sp>
      <p:sp>
        <p:nvSpPr>
          <p:cNvPr id="4" name="Footer Placeholder 3">
            <a:extLst>
              <a:ext uri="{FF2B5EF4-FFF2-40B4-BE49-F238E27FC236}">
                <a16:creationId xmlns:a16="http://schemas.microsoft.com/office/drawing/2014/main" id="{D5543596-F42B-4E2F-A876-3D6C2D6F802A}"/>
              </a:ext>
            </a:extLst>
          </p:cNvPr>
          <p:cNvSpPr>
            <a:spLocks noGrp="1"/>
          </p:cNvSpPr>
          <p:nvPr>
            <p:ph type="ftr" sz="quarter" idx="2"/>
          </p:nvPr>
        </p:nvSpPr>
        <p:spPr>
          <a:xfrm>
            <a:off x="0" y="9721107"/>
            <a:ext cx="3077739" cy="513507"/>
          </a:xfrm>
          <a:prstGeom prst="rect">
            <a:avLst/>
          </a:prstGeom>
        </p:spPr>
        <p:txBody>
          <a:bodyPr vert="horz" lIns="99066" tIns="49533" rIns="99066" bIns="49533"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055D2B33-F5D9-41B3-B51B-AF68E90E9AE5}"/>
              </a:ext>
            </a:extLst>
          </p:cNvPr>
          <p:cNvSpPr>
            <a:spLocks noGrp="1"/>
          </p:cNvSpPr>
          <p:nvPr>
            <p:ph type="sldNum" sz="quarter" idx="3"/>
          </p:nvPr>
        </p:nvSpPr>
        <p:spPr>
          <a:xfrm>
            <a:off x="4023092" y="9721107"/>
            <a:ext cx="3077739" cy="513507"/>
          </a:xfrm>
          <a:prstGeom prst="rect">
            <a:avLst/>
          </a:prstGeom>
        </p:spPr>
        <p:txBody>
          <a:bodyPr vert="horz" lIns="99066" tIns="49533" rIns="99066" bIns="49533" rtlCol="0" anchor="b"/>
          <a:lstStyle>
            <a:lvl1pPr algn="r">
              <a:defRPr sz="1300"/>
            </a:lvl1pPr>
          </a:lstStyle>
          <a:p>
            <a:fld id="{9003A132-EC0B-4282-98AF-8EEACA7F42BA}" type="slidenum">
              <a:rPr lang="en-US" smtClean="0"/>
              <a:t>‹#›</a:t>
            </a:fld>
            <a:endParaRPr lang="en-US"/>
          </a:p>
        </p:txBody>
      </p:sp>
    </p:spTree>
    <p:extLst>
      <p:ext uri="{BB962C8B-B14F-4D97-AF65-F5344CB8AC3E}">
        <p14:creationId xmlns:p14="http://schemas.microsoft.com/office/powerpoint/2010/main" val="3311532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fr-FR"/>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652BC246-3505-4573-A7D9-9AD0C258DB67}" type="datetimeFigureOut">
              <a:rPr lang="fr-FR" smtClean="0"/>
              <a:t>09/02/2024</a:t>
            </a:fld>
            <a:endParaRPr lang="fr-FR"/>
          </a:p>
        </p:txBody>
      </p:sp>
      <p:sp>
        <p:nvSpPr>
          <p:cNvPr id="4" name="Slide Image Placeholder 3"/>
          <p:cNvSpPr>
            <a:spLocks noGrp="1" noRot="1" noChangeAspect="1"/>
          </p:cNvSpPr>
          <p:nvPr>
            <p:ph type="sldImg" idx="2"/>
          </p:nvPr>
        </p:nvSpPr>
        <p:spPr>
          <a:xfrm>
            <a:off x="2355850" y="1279525"/>
            <a:ext cx="2390775" cy="3454400"/>
          </a:xfrm>
          <a:prstGeom prst="rect">
            <a:avLst/>
          </a:prstGeom>
          <a:noFill/>
          <a:ln w="12700">
            <a:solidFill>
              <a:prstClr val="black"/>
            </a:solidFill>
          </a:ln>
        </p:spPr>
        <p:txBody>
          <a:bodyPr vert="horz" lIns="99066" tIns="49533" rIns="99066" bIns="49533" rtlCol="0" anchor="ctr"/>
          <a:lstStyle/>
          <a:p>
            <a:endParaRPr lang="fr-FR"/>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fr-FR"/>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A0C7FFBC-A11C-45EB-9E25-E0980D53F449}" type="slidenum">
              <a:rPr lang="fr-FR" smtClean="0"/>
              <a:t>‹#›</a:t>
            </a:fld>
            <a:endParaRPr lang="fr-FR"/>
          </a:p>
        </p:txBody>
      </p:sp>
    </p:spTree>
    <p:extLst>
      <p:ext uri="{BB962C8B-B14F-4D97-AF65-F5344CB8AC3E}">
        <p14:creationId xmlns:p14="http://schemas.microsoft.com/office/powerpoint/2010/main" val="232375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C7FFBC-A11C-45EB-9E25-E0980D53F449}" type="slidenum">
              <a:rPr lang="fr-FR" smtClean="0"/>
              <a:t>1</a:t>
            </a:fld>
            <a:endParaRPr lang="fr-FR"/>
          </a:p>
        </p:txBody>
      </p:sp>
    </p:spTree>
    <p:extLst>
      <p:ext uri="{BB962C8B-B14F-4D97-AF65-F5344CB8AC3E}">
        <p14:creationId xmlns:p14="http://schemas.microsoft.com/office/powerpoint/2010/main" val="134857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8579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ABFE8E88-1768-4B3D-B072-27E3E5FE311E}"/>
              </a:ext>
            </a:extLst>
          </p:cNvPr>
          <p:cNvGraphicFramePr>
            <a:graphicFrameLocks noChangeAspect="1"/>
          </p:cNvGraphicFramePr>
          <p:nvPr userDrawn="1">
            <p:custDataLst>
              <p:tags r:id="rId3"/>
            </p:custDataLst>
            <p:extLst>
              <p:ext uri="{D42A27DB-BD31-4B8C-83A1-F6EECF244321}">
                <p14:modId xmlns:p14="http://schemas.microsoft.com/office/powerpoint/2010/main" val="27698871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3" imgH="473" progId="TCLayout.ActiveDocument.1">
                  <p:embed/>
                </p:oleObj>
              </mc:Choice>
              <mc:Fallback>
                <p:oleObj name="think-cell Slide" r:id="rId5" imgW="473" imgH="473" progId="TCLayout.ActiveDocument.1">
                  <p:embed/>
                  <p:pic>
                    <p:nvPicPr>
                      <p:cNvPr id="8" name="Object 7" hidden="1">
                        <a:extLst>
                          <a:ext uri="{FF2B5EF4-FFF2-40B4-BE49-F238E27FC236}">
                            <a16:creationId xmlns:a16="http://schemas.microsoft.com/office/drawing/2014/main" id="{ABFE8E88-1768-4B3D-B072-27E3E5FE311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71D04252-5264-4F13-9B1D-8B5EC17BAB3D}"/>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300" b="0" i="0" baseline="0">
              <a:latin typeface="Calibri Light" panose="020F0302020204030204" pitchFamily="34" charset="0"/>
              <a:ea typeface="+mj-ea"/>
              <a:cs typeface="+mj-cs"/>
              <a:sym typeface="Calibri Light" panose="020F0302020204030204" pitchFamily="34" charset="0"/>
            </a:endParaRPr>
          </a:p>
        </p:txBody>
      </p:sp>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AF049FC-F1EF-4401-9FF5-3CD3B751C411}" type="datetime1">
              <a:rPr lang="fr-FR" smtClean="0"/>
              <a:t>09/02/2024</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5DEC515-AD09-4920-89E2-0807A9EA5816}" type="slidenum">
              <a:rPr lang="fr-FR" smtClean="0"/>
              <a:t>‹#›</a:t>
            </a:fld>
            <a:endParaRPr lang="fr-FR"/>
          </a:p>
        </p:txBody>
      </p:sp>
      <p:sp>
        <p:nvSpPr>
          <p:cNvPr id="10" name="Text Box 121">
            <a:extLst>
              <a:ext uri="{FF2B5EF4-FFF2-40B4-BE49-F238E27FC236}">
                <a16:creationId xmlns:a16="http://schemas.microsoft.com/office/drawing/2014/main" id="{0A8848FF-1912-4762-8FDC-6EE7ADCDC0E1}"/>
              </a:ext>
            </a:extLst>
          </p:cNvPr>
          <p:cNvSpPr txBox="1">
            <a:spLocks noChangeArrowheads="1"/>
          </p:cNvSpPr>
          <p:nvPr userDrawn="1"/>
        </p:nvSpPr>
        <p:spPr bwMode="gray">
          <a:xfrm>
            <a:off x="5903541" y="9488281"/>
            <a:ext cx="482971" cy="122469"/>
          </a:xfrm>
          <a:prstGeom prst="rect">
            <a:avLst/>
          </a:prstGeom>
          <a:noFill/>
          <a:ln w="12700">
            <a:noFill/>
            <a:miter lim="800000"/>
            <a:headEnd type="none" w="sm" len="sm"/>
            <a:tailEnd type="none" w="sm" len="sm"/>
          </a:ln>
          <a:effectLst/>
        </p:spPr>
        <p:txBody>
          <a:bodyPr wrap="square" lIns="0" tIns="0" rIns="0" bIns="0" anchor="ctr">
            <a:spAutoFit/>
          </a:bodyPr>
          <a:lstStyle/>
          <a:p>
            <a:pPr algn="ctr" defTabSz="1131651"/>
            <a:fld id="{2ED390AD-E177-4AD8-B0DF-CC72DC7E0383}" type="slidenum">
              <a:rPr lang="fr-FR" sz="796" b="1" smtClean="0">
                <a:solidFill>
                  <a:srgbClr val="333333"/>
                </a:solidFill>
                <a:cs typeface="Arial" pitchFamily="34" charset="0"/>
              </a:rPr>
              <a:pPr algn="ctr" defTabSz="1131651"/>
              <a:t>‹#›</a:t>
            </a:fld>
            <a:endParaRPr lang="fr-FR" sz="796" b="1">
              <a:solidFill>
                <a:srgbClr val="333333"/>
              </a:solidFill>
              <a:cs typeface="Arial" pitchFamily="34" charset="0"/>
            </a:endParaRPr>
          </a:p>
        </p:txBody>
      </p:sp>
      <p:pic>
        <p:nvPicPr>
          <p:cNvPr id="11" name="Picture 10">
            <a:extLst>
              <a:ext uri="{FF2B5EF4-FFF2-40B4-BE49-F238E27FC236}">
                <a16:creationId xmlns:a16="http://schemas.microsoft.com/office/drawing/2014/main" id="{584FC21F-7153-41B6-B026-DCFF3807F2E9}"/>
              </a:ext>
            </a:extLst>
          </p:cNvPr>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549531" y="9448798"/>
            <a:ext cx="200250" cy="244704"/>
          </a:xfrm>
          <a:prstGeom prst="rect">
            <a:avLst/>
          </a:prstGeom>
          <a:noFill/>
        </p:spPr>
      </p:pic>
    </p:spTree>
    <p:extLst>
      <p:ext uri="{BB962C8B-B14F-4D97-AF65-F5344CB8AC3E}">
        <p14:creationId xmlns:p14="http://schemas.microsoft.com/office/powerpoint/2010/main" val="690017324"/>
      </p:ext>
    </p:extLst>
  </p:cSld>
  <p:clrMap bg1="lt1" tx1="dk1" bg2="lt2" tx2="dk2" accent1="accent1" accent2="accent2" accent3="accent3" accent4="accent4" accent5="accent5" accent6="accent6" hlink="hlink" folHlink="folHlink"/>
  <p:sldLayoutIdLst>
    <p:sldLayoutId id="2147483685" r:id="rId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3.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 2" hidden="1">
            <a:extLst>
              <a:ext uri="{FF2B5EF4-FFF2-40B4-BE49-F238E27FC236}">
                <a16:creationId xmlns:a16="http://schemas.microsoft.com/office/drawing/2014/main" id="{3D62C3C0-8D26-4348-91F8-4880A2607809}"/>
              </a:ext>
            </a:extLst>
          </p:cNvPr>
          <p:cNvGraphicFramePr>
            <a:graphicFrameLocks noChangeAspect="1"/>
          </p:cNvGraphicFramePr>
          <p:nvPr>
            <p:custDataLst>
              <p:tags r:id="rId1"/>
            </p:custDataLst>
            <p:extLst>
              <p:ext uri="{D42A27DB-BD31-4B8C-83A1-F6EECF244321}">
                <p14:modId xmlns:p14="http://schemas.microsoft.com/office/powerpoint/2010/main" val="34006121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3" name="Objet 2" hidden="1">
                        <a:extLst>
                          <a:ext uri="{FF2B5EF4-FFF2-40B4-BE49-F238E27FC236}">
                            <a16:creationId xmlns:a16="http://schemas.microsoft.com/office/drawing/2014/main" id="{3D62C3C0-8D26-4348-91F8-4880A26078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61A41855-C189-49A1-A77D-0EC9607BCF67}"/>
              </a:ext>
            </a:extLst>
          </p:cNvPr>
          <p:cNvSpPr/>
          <p:nvPr/>
        </p:nvSpPr>
        <p:spPr>
          <a:xfrm>
            <a:off x="526717" y="66247"/>
            <a:ext cx="6006898" cy="462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 name="Table 39">
            <a:extLst>
              <a:ext uri="{FF2B5EF4-FFF2-40B4-BE49-F238E27FC236}">
                <a16:creationId xmlns:a16="http://schemas.microsoft.com/office/drawing/2014/main" id="{DBCE49AE-3E50-C255-0A74-85BECAEF9119}"/>
              </a:ext>
            </a:extLst>
          </p:cNvPr>
          <p:cNvGraphicFramePr>
            <a:graphicFrameLocks noGrp="1"/>
          </p:cNvGraphicFramePr>
          <p:nvPr>
            <p:extLst>
              <p:ext uri="{D42A27DB-BD31-4B8C-83A1-F6EECF244321}">
                <p14:modId xmlns:p14="http://schemas.microsoft.com/office/powerpoint/2010/main" val="4173833697"/>
              </p:ext>
            </p:extLst>
          </p:nvPr>
        </p:nvGraphicFramePr>
        <p:xfrm>
          <a:off x="1147146" y="734375"/>
          <a:ext cx="4059364" cy="708892"/>
        </p:xfrm>
        <a:graphic>
          <a:graphicData uri="http://schemas.openxmlformats.org/drawingml/2006/table">
            <a:tbl>
              <a:tblPr firstRow="1" firstCol="1" bandRow="1" bandCol="1"/>
              <a:tblGrid>
                <a:gridCol w="1914953">
                  <a:extLst>
                    <a:ext uri="{9D8B030D-6E8A-4147-A177-3AD203B41FA5}">
                      <a16:colId xmlns:a16="http://schemas.microsoft.com/office/drawing/2014/main" val="2190402766"/>
                    </a:ext>
                  </a:extLst>
                </a:gridCol>
                <a:gridCol w="2144411">
                  <a:extLst>
                    <a:ext uri="{9D8B030D-6E8A-4147-A177-3AD203B41FA5}">
                      <a16:colId xmlns:a16="http://schemas.microsoft.com/office/drawing/2014/main" val="593633486"/>
                    </a:ext>
                  </a:extLst>
                </a:gridCol>
              </a:tblGrid>
              <a:tr h="181999">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700" b="1" noProof="0" dirty="0">
                          <a:solidFill>
                            <a:schemeClr val="tx1"/>
                          </a:solidFill>
                          <a:latin typeface="EYInterstate" panose="02000503020000020004" pitchFamily="2" charset="0"/>
                        </a:rPr>
                        <a:t>Titre du poste</a:t>
                      </a:r>
                    </a:p>
                  </a:txBody>
                  <a:tcPr marL="63305" marR="63305" marT="31652" marB="316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600"/>
                    </a:solid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hangingPunct="0">
                        <a:lnSpc>
                          <a:spcPts val="1200"/>
                        </a:lnSpc>
                        <a:spcBef>
                          <a:spcPts val="480"/>
                        </a:spcBef>
                        <a:spcAft>
                          <a:spcPts val="480"/>
                        </a:spcAft>
                      </a:pPr>
                      <a:r>
                        <a:rPr lang="fr-FR" sz="7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Consultante</a:t>
                      </a:r>
                    </a:p>
                  </a:txBody>
                  <a:tcPr marL="63305" marR="63305" marT="31652" marB="316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600"/>
                    </a:solidFill>
                  </a:tcPr>
                </a:tc>
                <a:extLst>
                  <a:ext uri="{0D108BD9-81ED-4DB2-BD59-A6C34878D82A}">
                    <a16:rowId xmlns:a16="http://schemas.microsoft.com/office/drawing/2014/main" val="2748203217"/>
                  </a:ext>
                </a:extLst>
              </a:tr>
              <a:tr h="155508">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816011" rtl="0" eaLnBrk="1" fontAlgn="auto" latinLnBrk="0" hangingPunct="1">
                        <a:lnSpc>
                          <a:spcPct val="100000"/>
                        </a:lnSpc>
                        <a:spcBef>
                          <a:spcPts val="0"/>
                        </a:spcBef>
                        <a:spcAft>
                          <a:spcPts val="0"/>
                        </a:spcAft>
                        <a:buClrTx/>
                        <a:buSzTx/>
                        <a:buFontTx/>
                        <a:buNone/>
                        <a:tabLst/>
                        <a:defRPr/>
                      </a:pPr>
                      <a:r>
                        <a:rPr lang="en-US" sz="700" b="1" noProof="0" dirty="0">
                          <a:solidFill>
                            <a:schemeClr val="tx1"/>
                          </a:solidFill>
                          <a:latin typeface="EYInterstate" panose="02000503020000020004" pitchFamily="2" charset="0"/>
                        </a:rPr>
                        <a:t>Nom de l’expert:</a:t>
                      </a:r>
                    </a:p>
                  </a:txBody>
                  <a:tcPr marL="63305" marR="63305" marT="31652" marB="316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de-DE" sz="700" b="0" kern="0" dirty="0">
                          <a:solidFill>
                            <a:schemeClr val="tx1"/>
                          </a:solidFill>
                          <a:latin typeface="EYInterstate" panose="02000503020000020004" pitchFamily="2" charset="0"/>
                        </a:rPr>
                        <a:t>Nourhene Gabsi </a:t>
                      </a:r>
                      <a:endParaRPr lang="en-US" sz="700" b="0" noProof="0" dirty="0">
                        <a:solidFill>
                          <a:schemeClr val="tx1"/>
                        </a:solidFill>
                        <a:latin typeface="EYInterstate" panose="02000503020000020004" pitchFamily="2" charset="0"/>
                      </a:endParaRPr>
                    </a:p>
                  </a:txBody>
                  <a:tcPr marL="63305" marR="63305" marT="31652" marB="316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51894144"/>
                  </a:ext>
                </a:extLst>
              </a:tr>
              <a:tr h="155508">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700" b="1" noProof="0" dirty="0">
                          <a:solidFill>
                            <a:schemeClr val="tx1"/>
                          </a:solidFill>
                          <a:latin typeface="EYInterstate" panose="02000503020000020004" pitchFamily="2" charset="0"/>
                        </a:rPr>
                        <a:t>Date de naissance:</a:t>
                      </a:r>
                    </a:p>
                  </a:txBody>
                  <a:tcPr marL="63305" marR="63305" marT="31652" marB="316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816011" rtl="0" eaLnBrk="1" fontAlgn="auto" latinLnBrk="0" hangingPunct="1">
                        <a:lnSpc>
                          <a:spcPct val="100000"/>
                        </a:lnSpc>
                        <a:spcBef>
                          <a:spcPts val="0"/>
                        </a:spcBef>
                        <a:spcAft>
                          <a:spcPts val="0"/>
                        </a:spcAft>
                        <a:buClrTx/>
                        <a:buSzTx/>
                        <a:buFontTx/>
                        <a:buNone/>
                        <a:tabLst/>
                        <a:defRPr/>
                      </a:pPr>
                      <a:r>
                        <a:rPr lang="en-US" sz="700" noProof="0" dirty="0">
                          <a:solidFill>
                            <a:schemeClr val="tx1"/>
                          </a:solidFill>
                          <a:latin typeface="EYInterstate" panose="02000503020000020004" pitchFamily="2" charset="0"/>
                        </a:rPr>
                        <a:t>07/08/1998</a:t>
                      </a:r>
                    </a:p>
                  </a:txBody>
                  <a:tcPr marL="63305" marR="63305" marT="31652" marB="316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6916561"/>
                  </a:ext>
                </a:extLst>
              </a:tr>
              <a:tr h="155508">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1320647" rtl="0" eaLnBrk="1" fontAlgn="auto" latinLnBrk="0" hangingPunct="1">
                        <a:lnSpc>
                          <a:spcPct val="100000"/>
                        </a:lnSpc>
                        <a:spcBef>
                          <a:spcPts val="0"/>
                        </a:spcBef>
                        <a:spcAft>
                          <a:spcPts val="0"/>
                        </a:spcAft>
                        <a:buClrTx/>
                        <a:buSzTx/>
                        <a:buFontTx/>
                        <a:buNone/>
                        <a:tabLst/>
                        <a:defRPr/>
                      </a:pPr>
                      <a:r>
                        <a:rPr lang="fr-FR" sz="700" b="1" noProof="0" dirty="0">
                          <a:solidFill>
                            <a:schemeClr val="tx1"/>
                          </a:solidFill>
                          <a:latin typeface="EYInterstate" panose="02000503020000020004" pitchFamily="2" charset="0"/>
                        </a:rPr>
                        <a:t>Nationalité / Pays de résidence: </a:t>
                      </a:r>
                      <a:r>
                        <a:rPr lang="en-US" sz="700" b="1" noProof="0" dirty="0">
                          <a:solidFill>
                            <a:schemeClr val="tx1"/>
                          </a:solidFill>
                          <a:latin typeface="EYInterstate" panose="02000503020000020004" pitchFamily="2" charset="0"/>
                        </a:rPr>
                        <a:t> </a:t>
                      </a:r>
                    </a:p>
                  </a:txBody>
                  <a:tcPr marL="63305" marR="63305" marT="31652" marB="316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700" b="1" noProof="0" dirty="0">
                          <a:solidFill>
                            <a:schemeClr val="tx1"/>
                          </a:solidFill>
                          <a:latin typeface="EYInterstate" panose="02000503020000020004" pitchFamily="2" charset="0"/>
                        </a:rPr>
                        <a:t>Tunisia </a:t>
                      </a:r>
                    </a:p>
                  </a:txBody>
                  <a:tcPr marL="63305" marR="63305" marT="31652" marB="316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283065"/>
                  </a:ext>
                </a:extLst>
              </a:tr>
            </a:tbl>
          </a:graphicData>
        </a:graphic>
      </p:graphicFrame>
      <p:graphicFrame>
        <p:nvGraphicFramePr>
          <p:cNvPr id="8" name="Table 41">
            <a:extLst>
              <a:ext uri="{FF2B5EF4-FFF2-40B4-BE49-F238E27FC236}">
                <a16:creationId xmlns:a16="http://schemas.microsoft.com/office/drawing/2014/main" id="{59021872-D184-5F97-D1BC-CB828D814A4E}"/>
              </a:ext>
            </a:extLst>
          </p:cNvPr>
          <p:cNvGraphicFramePr>
            <a:graphicFrameLocks noGrp="1"/>
          </p:cNvGraphicFramePr>
          <p:nvPr>
            <p:extLst>
              <p:ext uri="{D42A27DB-BD31-4B8C-83A1-F6EECF244321}">
                <p14:modId xmlns:p14="http://schemas.microsoft.com/office/powerpoint/2010/main" val="4040299095"/>
              </p:ext>
            </p:extLst>
          </p:nvPr>
        </p:nvGraphicFramePr>
        <p:xfrm>
          <a:off x="1147146" y="1631717"/>
          <a:ext cx="4059364" cy="606618"/>
        </p:xfrm>
        <a:graphic>
          <a:graphicData uri="http://schemas.openxmlformats.org/drawingml/2006/table">
            <a:tbl>
              <a:tblPr firstRow="1" bandRow="1"/>
              <a:tblGrid>
                <a:gridCol w="866860">
                  <a:extLst>
                    <a:ext uri="{9D8B030D-6E8A-4147-A177-3AD203B41FA5}">
                      <a16:colId xmlns:a16="http://schemas.microsoft.com/office/drawing/2014/main" val="2620086181"/>
                    </a:ext>
                  </a:extLst>
                </a:gridCol>
                <a:gridCol w="1064597">
                  <a:extLst>
                    <a:ext uri="{9D8B030D-6E8A-4147-A177-3AD203B41FA5}">
                      <a16:colId xmlns:a16="http://schemas.microsoft.com/office/drawing/2014/main" val="4273064369"/>
                    </a:ext>
                  </a:extLst>
                </a:gridCol>
                <a:gridCol w="817536">
                  <a:extLst>
                    <a:ext uri="{9D8B030D-6E8A-4147-A177-3AD203B41FA5}">
                      <a16:colId xmlns:a16="http://schemas.microsoft.com/office/drawing/2014/main" val="4293607718"/>
                    </a:ext>
                  </a:extLst>
                </a:gridCol>
                <a:gridCol w="1310371">
                  <a:extLst>
                    <a:ext uri="{9D8B030D-6E8A-4147-A177-3AD203B41FA5}">
                      <a16:colId xmlns:a16="http://schemas.microsoft.com/office/drawing/2014/main" val="1746818523"/>
                    </a:ext>
                  </a:extLst>
                </a:gridCol>
              </a:tblGrid>
              <a:tr h="159664">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1320647" rtl="0" eaLnBrk="1" fontAlgn="auto" latinLnBrk="0" hangingPunct="0">
                        <a:lnSpc>
                          <a:spcPts val="1200"/>
                        </a:lnSpc>
                        <a:spcBef>
                          <a:spcPts val="0"/>
                        </a:spcBef>
                        <a:spcAft>
                          <a:spcPts val="0"/>
                        </a:spcAft>
                        <a:buClrTx/>
                        <a:buSzTx/>
                        <a:buFontTx/>
                        <a:buNone/>
                        <a:tabLst/>
                        <a:defRPr/>
                      </a:pPr>
                      <a:r>
                        <a:rPr lang="en-GB" sz="600" b="1" kern="600" dirty="0">
                          <a:effectLst/>
                          <a:latin typeface="EYInterstate" panose="02000503020000020004" pitchFamily="2" charset="0"/>
                          <a:ea typeface="Times New Roman" panose="02020603050405020304" pitchFamily="18" charset="0"/>
                          <a:cs typeface="Arial" panose="020B0604020202020204" pitchFamily="34" charset="0"/>
                        </a:rPr>
                        <a:t>Nature des études</a:t>
                      </a:r>
                      <a:endParaRPr lang="fr-FR" sz="700" kern="600" dirty="0">
                        <a:effectLst/>
                        <a:latin typeface="EYInterstate" panose="02000503020000020004" pitchFamily="2" charset="0"/>
                        <a:ea typeface="Times New Roman" panose="02020603050405020304" pitchFamily="18" charset="0"/>
                        <a:cs typeface="Times New Roman" panose="02020603050405020304" pitchFamily="18" charset="0"/>
                      </a:endParaRPr>
                    </a:p>
                  </a:txBody>
                  <a:tcPr marL="46731" marR="467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600" b="1" kern="600" dirty="0">
                          <a:solidFill>
                            <a:schemeClr val="tx1"/>
                          </a:solidFill>
                          <a:effectLst/>
                          <a:latin typeface="EYInterstate" panose="02000503020000020004" pitchFamily="2" charset="0"/>
                          <a:ea typeface="+mn-ea"/>
                          <a:cs typeface="Arial" panose="020B0604020202020204" pitchFamily="34" charset="0"/>
                        </a:rPr>
                        <a:t>É</a:t>
                      </a:r>
                      <a:r>
                        <a:rPr lang="en-GB" sz="6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tablissement</a:t>
                      </a:r>
                      <a:endParaRPr lang="fr-FR" sz="6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46731" marR="467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6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Date</a:t>
                      </a:r>
                      <a:endParaRPr lang="fr-FR" sz="700" kern="6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46731" marR="467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US" sz="600" b="1" kern="600" dirty="0">
                          <a:effectLst/>
                          <a:latin typeface="EYInterstate" panose="02000503020000020004" pitchFamily="2" charset="0"/>
                          <a:ea typeface="Times New Roman" panose="02020603050405020304" pitchFamily="18" charset="0"/>
                          <a:cs typeface="Arial" panose="020B0604020202020204" pitchFamily="34" charset="0"/>
                        </a:rPr>
                        <a:t>Diplôme obtenu</a:t>
                      </a:r>
                      <a:endParaRPr lang="fr-FR" sz="700" kern="6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46731" marR="467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1298675"/>
                  </a:ext>
                </a:extLst>
              </a:tr>
              <a:tr h="446954">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110181" lvl="1" indent="0" algn="ctr" defTabSz="521322">
                        <a:spcAft>
                          <a:spcPct val="0"/>
                        </a:spcAft>
                        <a:buClr>
                          <a:srgbClr val="FFC000"/>
                        </a:buClr>
                        <a:buSzPct val="80000"/>
                        <a:buFont typeface="Wingdings" panose="05000000000000000000" pitchFamily="2" charset="2"/>
                        <a:buNone/>
                      </a:pPr>
                      <a:r>
                        <a:rPr lang="en-US" altLang="fr-FR" sz="700" b="0" dirty="0">
                          <a:solidFill>
                            <a:schemeClr val="tx1"/>
                          </a:solidFill>
                          <a:latin typeface="EYInterstate" panose="02000503020000020004" pitchFamily="2" charset="0"/>
                          <a:cs typeface="Arial" charset="0"/>
                        </a:rPr>
                        <a:t>Master</a:t>
                      </a:r>
                    </a:p>
                  </a:txBody>
                  <a:tcPr marL="31652" marR="31652" marT="12462" marB="1246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altLang="fr-FR" sz="700" b="0" dirty="0">
                          <a:solidFill>
                            <a:schemeClr val="tx1"/>
                          </a:solidFill>
                          <a:latin typeface="EYInterstate" panose="02000503020000020004" pitchFamily="2" charset="0"/>
                          <a:cs typeface="Arial" charset="0"/>
                        </a:rPr>
                        <a:t>Ecole supérieure de commerce de Tunis </a:t>
                      </a:r>
                      <a:endParaRPr lang="en-US" altLang="fr-FR" sz="700" b="0" dirty="0">
                        <a:solidFill>
                          <a:schemeClr val="tx1"/>
                        </a:solidFill>
                        <a:latin typeface="EYInterstate" panose="02000503020000020004" pitchFamily="2" charset="0"/>
                        <a:cs typeface="Arial" charset="0"/>
                      </a:endParaRPr>
                    </a:p>
                  </a:txBody>
                  <a:tcPr marL="31652" marR="31652" marT="12462" marB="1246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816011" rtl="0" eaLnBrk="1" fontAlgn="auto" latinLnBrk="0" hangingPunct="1">
                        <a:lnSpc>
                          <a:spcPct val="100000"/>
                        </a:lnSpc>
                        <a:spcBef>
                          <a:spcPts val="0"/>
                        </a:spcBef>
                        <a:spcAft>
                          <a:spcPts val="0"/>
                        </a:spcAft>
                        <a:buClrTx/>
                        <a:buSzTx/>
                        <a:buFontTx/>
                        <a:buNone/>
                        <a:tabLst/>
                        <a:defRPr/>
                      </a:pPr>
                      <a:r>
                        <a:rPr lang="fr-FR" sz="700" b="0" dirty="0">
                          <a:solidFill>
                            <a:schemeClr val="tx1"/>
                          </a:solidFill>
                          <a:latin typeface="EYInterstate" panose="02000503020000020004" pitchFamily="2" charset="0"/>
                        </a:rPr>
                        <a:t>2022</a:t>
                      </a:r>
                    </a:p>
                  </a:txBody>
                  <a:tcPr marL="31652" marR="31652" marT="12462" marB="1246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110181" marR="0" lvl="1" indent="0" algn="ctr" defTabSz="521322" rtl="0" eaLnBrk="1" fontAlgn="auto" latinLnBrk="0" hangingPunct="1">
                        <a:lnSpc>
                          <a:spcPct val="100000"/>
                        </a:lnSpc>
                        <a:spcBef>
                          <a:spcPts val="0"/>
                        </a:spcBef>
                        <a:spcAft>
                          <a:spcPct val="0"/>
                        </a:spcAft>
                        <a:buClr>
                          <a:srgbClr val="FFC000"/>
                        </a:buClr>
                        <a:buSzPct val="80000"/>
                        <a:buFont typeface="Wingdings" panose="05000000000000000000" pitchFamily="2" charset="2"/>
                        <a:buNone/>
                        <a:tabLst/>
                        <a:defRPr/>
                      </a:pPr>
                      <a:r>
                        <a:rPr lang="fr-FR" altLang="fr-FR" sz="700" b="0" dirty="0">
                          <a:solidFill>
                            <a:schemeClr val="tx1"/>
                          </a:solidFill>
                          <a:latin typeface="EYInterstate" panose="02000503020000020004" pitchFamily="2" charset="0"/>
                          <a:cs typeface="Arial" charset="0"/>
                        </a:rPr>
                        <a:t>Master en Banque, Finance et Stratégie</a:t>
                      </a:r>
                      <a:endParaRPr lang="en-US" altLang="fr-FR" sz="700" b="0" dirty="0">
                        <a:solidFill>
                          <a:schemeClr val="tx1"/>
                        </a:solidFill>
                        <a:latin typeface="EYInterstate" panose="02000503020000020004" pitchFamily="2" charset="0"/>
                        <a:cs typeface="Arial" charset="0"/>
                      </a:endParaRPr>
                    </a:p>
                  </a:txBody>
                  <a:tcPr marL="31652" marR="31652" marT="12462" marB="1246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2261772"/>
                  </a:ext>
                </a:extLst>
              </a:tr>
            </a:tbl>
          </a:graphicData>
        </a:graphic>
      </p:graphicFrame>
      <p:graphicFrame>
        <p:nvGraphicFramePr>
          <p:cNvPr id="11" name="Table 43">
            <a:extLst>
              <a:ext uri="{FF2B5EF4-FFF2-40B4-BE49-F238E27FC236}">
                <a16:creationId xmlns:a16="http://schemas.microsoft.com/office/drawing/2014/main" id="{A36AD30F-0880-58DA-5AE3-F5F1654DDEEF}"/>
              </a:ext>
            </a:extLst>
          </p:cNvPr>
          <p:cNvGraphicFramePr>
            <a:graphicFrameLocks noGrp="1"/>
          </p:cNvGraphicFramePr>
          <p:nvPr>
            <p:extLst>
              <p:ext uri="{D42A27DB-BD31-4B8C-83A1-F6EECF244321}">
                <p14:modId xmlns:p14="http://schemas.microsoft.com/office/powerpoint/2010/main" val="3457666685"/>
              </p:ext>
            </p:extLst>
          </p:nvPr>
        </p:nvGraphicFramePr>
        <p:xfrm>
          <a:off x="1147146" y="2546701"/>
          <a:ext cx="4059364" cy="5538254"/>
        </p:xfrm>
        <a:graphic>
          <a:graphicData uri="http://schemas.openxmlformats.org/drawingml/2006/table">
            <a:tbl>
              <a:tblPr firstRow="1" firstCol="1" bandRow="1" bandCol="1"/>
              <a:tblGrid>
                <a:gridCol w="361404">
                  <a:extLst>
                    <a:ext uri="{9D8B030D-6E8A-4147-A177-3AD203B41FA5}">
                      <a16:colId xmlns:a16="http://schemas.microsoft.com/office/drawing/2014/main" val="3818805818"/>
                    </a:ext>
                  </a:extLst>
                </a:gridCol>
                <a:gridCol w="572877">
                  <a:extLst>
                    <a:ext uri="{9D8B030D-6E8A-4147-A177-3AD203B41FA5}">
                      <a16:colId xmlns:a16="http://schemas.microsoft.com/office/drawing/2014/main" val="1154945732"/>
                    </a:ext>
                  </a:extLst>
                </a:gridCol>
                <a:gridCol w="322243">
                  <a:extLst>
                    <a:ext uri="{9D8B030D-6E8A-4147-A177-3AD203B41FA5}">
                      <a16:colId xmlns:a16="http://schemas.microsoft.com/office/drawing/2014/main" val="1221877252"/>
                    </a:ext>
                  </a:extLst>
                </a:gridCol>
                <a:gridCol w="2802840">
                  <a:extLst>
                    <a:ext uri="{9D8B030D-6E8A-4147-A177-3AD203B41FA5}">
                      <a16:colId xmlns:a16="http://schemas.microsoft.com/office/drawing/2014/main" val="625997630"/>
                    </a:ext>
                  </a:extLst>
                </a:gridCol>
              </a:tblGrid>
              <a:tr h="29335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700" b="1" kern="600" noProof="0" dirty="0">
                          <a:effectLst/>
                          <a:latin typeface="EYInterstate" panose="02000503020000020004" pitchFamily="2" charset="0"/>
                          <a:ea typeface="Calibri" panose="020F0502020204030204" pitchFamily="34" charset="0"/>
                          <a:cs typeface="Arial" panose="020B0604020202020204" pitchFamily="34" charset="0"/>
                        </a:rPr>
                        <a:t>Période</a:t>
                      </a:r>
                      <a:endParaRPr lang="fr-FR" sz="700" kern="600" noProof="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0477" marR="10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700" b="1" kern="600" dirty="0">
                          <a:effectLst/>
                          <a:latin typeface="EYInterstate" panose="02000503020000020004" pitchFamily="2" charset="0"/>
                          <a:ea typeface="Calibri" panose="020F0502020204030204" pitchFamily="34" charset="0"/>
                          <a:cs typeface="Arial" panose="020B0604020202020204" pitchFamily="34" charset="0"/>
                        </a:rPr>
                        <a:t>Organisation et titre</a:t>
                      </a:r>
                      <a:endParaRPr lang="fr-FR" sz="7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0477" marR="10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7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Pays</a:t>
                      </a:r>
                      <a:endParaRPr lang="fr-FR" sz="7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0477" marR="10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700" b="1" kern="1200" dirty="0">
                          <a:solidFill>
                            <a:schemeClr val="tx1"/>
                          </a:solidFill>
                          <a:effectLst/>
                          <a:latin typeface="EYInterstate" panose="02000503020000020004" pitchFamily="2" charset="0"/>
                          <a:ea typeface="+mn-ea"/>
                          <a:cs typeface="+mn-cs"/>
                        </a:rPr>
                        <a:t>Résumé des activités réalisées en rapport avec la mission</a:t>
                      </a:r>
                      <a:endParaRPr lang="fr-FR" sz="7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0477" marR="10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4326363"/>
                  </a:ext>
                </a:extLst>
              </a:tr>
              <a:tr h="4876041">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r>
                        <a:rPr lang="en-US" sz="600" b="1" kern="600" noProof="0" dirty="0">
                          <a:solidFill>
                            <a:schemeClr val="tx1"/>
                          </a:solidFill>
                          <a:effectLst/>
                          <a:latin typeface="EYInterstate" panose="02000503020000020004" pitchFamily="2" charset="0"/>
                          <a:ea typeface="+mn-ea"/>
                          <a:cs typeface="Arial" panose="020B0604020202020204" pitchFamily="34" charset="0"/>
                        </a:rPr>
                        <a:t>2023 - present</a:t>
                      </a:r>
                    </a:p>
                  </a:txBody>
                  <a:tcPr marL="63305" marR="63305" marT="31652" marB="316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r>
                        <a:rPr lang="en-GB" sz="6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EY Tunisie</a:t>
                      </a:r>
                      <a:endParaRPr lang="fr-FR" sz="6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p>
                      <a:pPr marL="0" algn="ctr" defTabSz="685800" rtl="0" eaLnBrk="1" latinLnBrk="0" hangingPunct="0">
                        <a:lnSpc>
                          <a:spcPts val="1200"/>
                        </a:lnSpc>
                        <a:spcAft>
                          <a:spcPts val="0"/>
                        </a:spcAft>
                      </a:pPr>
                      <a:r>
                        <a:rPr lang="en-GB" sz="600"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Financial Services</a:t>
                      </a:r>
                      <a:endParaRPr lang="fr-FR" sz="600"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0477" marR="104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r>
                        <a:rPr lang="en-GB" sz="600" b="1" kern="600" dirty="0" err="1">
                          <a:solidFill>
                            <a:schemeClr val="tx1"/>
                          </a:solidFill>
                          <a:effectLst/>
                          <a:latin typeface="EYInterstate" panose="02000503020000020004" pitchFamily="2" charset="0"/>
                          <a:ea typeface="Calibri" panose="020F0502020204030204" pitchFamily="34" charset="0"/>
                          <a:cs typeface="Arial" panose="020B0604020202020204" pitchFamily="34" charset="0"/>
                        </a:rPr>
                        <a:t>Tunisie</a:t>
                      </a:r>
                      <a:endParaRPr lang="fr-FR" sz="6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0477" marR="104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700" u="sng" kern="1200" noProof="0" dirty="0">
                          <a:solidFill>
                            <a:schemeClr val="tx1"/>
                          </a:solidFill>
                          <a:effectLst/>
                          <a:latin typeface="EYInterstate" panose="02000503020000020004" pitchFamily="2" charset="0"/>
                          <a:ea typeface="+mn-ea"/>
                          <a:cs typeface="+mn-cs"/>
                        </a:rPr>
                        <a:t>Arab Tunisian Bank – ATB (Tunisie, 2022) : Conduite du changement dans le cadre de la migration vers un nouveau SI Temenos Transact</a:t>
                      </a:r>
                    </a:p>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endParaRPr lang="fr-FR" sz="700" u="sng" kern="1200" noProof="0" dirty="0">
                        <a:solidFill>
                          <a:schemeClr val="tx1"/>
                        </a:solidFill>
                        <a:effectLst/>
                        <a:latin typeface="EYInterstate" panose="02000503020000020004" pitchFamily="2" charset="0"/>
                        <a:ea typeface="+mn-ea"/>
                        <a:cs typeface="+mn-cs"/>
                      </a:endParaRP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600" dirty="0">
                          <a:solidFill>
                            <a:schemeClr val="tx1"/>
                          </a:solidFill>
                          <a:latin typeface="EYInterstate" panose="02000503020000020004" pitchFamily="2" charset="0"/>
                          <a:cs typeface="Arial" panose="020B0604020202020204" pitchFamily="34" charset="0"/>
                        </a:rPr>
                        <a:t>Définition et modélisation des processus cibles après la mise en place de Temenos </a:t>
                      </a:r>
                      <a:r>
                        <a:rPr lang="fr-FR" sz="600" dirty="0" err="1">
                          <a:solidFill>
                            <a:schemeClr val="tx1"/>
                          </a:solidFill>
                          <a:latin typeface="EYInterstate" panose="02000503020000020004" pitchFamily="2" charset="0"/>
                          <a:cs typeface="Arial" panose="020B0604020202020204" pitchFamily="34" charset="0"/>
                        </a:rPr>
                        <a:t>Transact</a:t>
                      </a:r>
                      <a:r>
                        <a:rPr lang="fr-FR" sz="600" dirty="0">
                          <a:solidFill>
                            <a:schemeClr val="tx1"/>
                          </a:solidFill>
                          <a:latin typeface="EYInterstate" panose="02000503020000020004" pitchFamily="2" charset="0"/>
                          <a:cs typeface="Arial" panose="020B0604020202020204" pitchFamily="34" charset="0"/>
                        </a:rPr>
                        <a:t> sur ARIS.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600" dirty="0">
                          <a:solidFill>
                            <a:schemeClr val="tx1"/>
                          </a:solidFill>
                          <a:latin typeface="EYInterstate" panose="02000503020000020004" pitchFamily="2" charset="0"/>
                          <a:cs typeface="Arial" panose="020B0604020202020204" pitchFamily="34" charset="0"/>
                        </a:rPr>
                        <a:t>Actualiser les procédures en intégrant les modifications engendrées par le nouveau SI et qui touchent le mode opératoire, l’acteur intervenant, l’outil utilisé et les flux échangés.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600" dirty="0">
                          <a:solidFill>
                            <a:schemeClr val="tx1"/>
                          </a:solidFill>
                          <a:latin typeface="EYInterstate" panose="02000503020000020004" pitchFamily="2" charset="0"/>
                          <a:cs typeface="Arial" panose="020B0604020202020204" pitchFamily="34" charset="0"/>
                        </a:rPr>
                        <a:t>Élaboration des politiques et des procédures pour les lots : </a:t>
                      </a:r>
                    </a:p>
                    <a:p>
                      <a:pPr marL="1098196" lvl="2" indent="-171450" algn="just" defTabSz="900044">
                        <a:lnSpc>
                          <a:spcPts val="931"/>
                        </a:lnSpc>
                        <a:buClr>
                          <a:srgbClr val="FFE600"/>
                        </a:buClr>
                        <a:buSzPct val="80000"/>
                        <a:buFont typeface="Arial" panose="020B0604020202020204" pitchFamily="34" charset="0"/>
                        <a:buChar char="•"/>
                        <a:tabLst>
                          <a:tab pos="192943" algn="l"/>
                        </a:tabLst>
                        <a:defRPr/>
                      </a:pPr>
                      <a:r>
                        <a:rPr lang="fr-FR" sz="600" u="none" dirty="0">
                          <a:solidFill>
                            <a:schemeClr val="tx1"/>
                          </a:solidFill>
                          <a:latin typeface="EYInterstate" panose="02000503020000020004" pitchFamily="2" charset="0"/>
                          <a:cs typeface="Arial" panose="020B0604020202020204" pitchFamily="34" charset="0"/>
                        </a:rPr>
                        <a:t>Tarification et produits : Gestion des tarifications/ Gestion des contrats d’assurances/  Gestion des packages/ Gestion des placements/ Gestion des TCN/ Gestion du nivellement et cash </a:t>
                      </a:r>
                      <a:r>
                        <a:rPr lang="fr-FR" sz="600" u="none" dirty="0" err="1">
                          <a:solidFill>
                            <a:schemeClr val="tx1"/>
                          </a:solidFill>
                          <a:latin typeface="EYInterstate" panose="02000503020000020004" pitchFamily="2" charset="0"/>
                          <a:cs typeface="Arial" panose="020B0604020202020204" pitchFamily="34" charset="0"/>
                        </a:rPr>
                        <a:t>pooling</a:t>
                      </a:r>
                      <a:r>
                        <a:rPr lang="fr-FR" sz="600" u="none" dirty="0">
                          <a:solidFill>
                            <a:schemeClr val="tx1"/>
                          </a:solidFill>
                          <a:latin typeface="EYInterstate" panose="02000503020000020004" pitchFamily="2" charset="0"/>
                          <a:cs typeface="Arial" panose="020B0604020202020204" pitchFamily="34" charset="0"/>
                        </a:rPr>
                        <a:t> / Gestion des Comptes NOSTRO/ Gestion des compte VOSTRO/ Gestion des frais engagés;</a:t>
                      </a:r>
                    </a:p>
                    <a:p>
                      <a:pPr marL="1098196" lvl="2" indent="-171450"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600" u="none" kern="1200" dirty="0">
                          <a:solidFill>
                            <a:schemeClr val="tx1"/>
                          </a:solidFill>
                          <a:latin typeface="EYInterstate" panose="02000503020000020004" pitchFamily="2" charset="0"/>
                          <a:ea typeface="+mn-ea"/>
                          <a:cs typeface="Arial" panose="020B0604020202020204" pitchFamily="34" charset="0"/>
                        </a:rPr>
                        <a:t>Portefeuille Investissement : Gestion des opérations sur OPCVM/ Gestion des Transactions sur valeurs cotées en Bourse/ Gestion des OST/Référentiels et gestion des compte Titres / Gestion des Titres d’investissement/ Gestion des participations ;</a:t>
                      </a:r>
                    </a:p>
                    <a:p>
                      <a:pPr marL="1098196" lvl="2" indent="-171450"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600" u="none" kern="1200" dirty="0">
                          <a:solidFill>
                            <a:schemeClr val="tx1"/>
                          </a:solidFill>
                          <a:latin typeface="EYInterstate" panose="02000503020000020004" pitchFamily="2" charset="0"/>
                          <a:ea typeface="+mn-ea"/>
                          <a:cs typeface="Arial" panose="020B0604020202020204" pitchFamily="34" charset="0"/>
                        </a:rPr>
                        <a:t>Trésorerie : Procédure </a:t>
                      </a:r>
                      <a:r>
                        <a:rPr lang="fr-FR" sz="600" u="none" kern="1200" dirty="0" err="1">
                          <a:solidFill>
                            <a:schemeClr val="tx1"/>
                          </a:solidFill>
                          <a:latin typeface="EYInterstate" panose="02000503020000020004" pitchFamily="2" charset="0"/>
                          <a:ea typeface="+mn-ea"/>
                          <a:cs typeface="Arial" panose="020B0604020202020204" pitchFamily="34" charset="0"/>
                        </a:rPr>
                        <a:t>Foreign</a:t>
                      </a:r>
                      <a:r>
                        <a:rPr lang="fr-FR" sz="600" u="none" kern="1200" dirty="0">
                          <a:solidFill>
                            <a:schemeClr val="tx1"/>
                          </a:solidFill>
                          <a:latin typeface="EYInterstate" panose="02000503020000020004" pitchFamily="2" charset="0"/>
                          <a:ea typeface="+mn-ea"/>
                          <a:cs typeface="Arial" panose="020B0604020202020204" pitchFamily="34" charset="0"/>
                        </a:rPr>
                        <a:t> Exchange/ Procédure Money </a:t>
                      </a:r>
                      <a:r>
                        <a:rPr lang="fr-FR" sz="600" u="none" kern="1200" dirty="0" err="1">
                          <a:solidFill>
                            <a:schemeClr val="tx1"/>
                          </a:solidFill>
                          <a:latin typeface="EYInterstate" panose="02000503020000020004" pitchFamily="2" charset="0"/>
                          <a:ea typeface="+mn-ea"/>
                          <a:cs typeface="Arial" panose="020B0604020202020204" pitchFamily="34" charset="0"/>
                        </a:rPr>
                        <a:t>Market</a:t>
                      </a:r>
                      <a:r>
                        <a:rPr lang="fr-FR" sz="600" u="none" kern="1200" dirty="0">
                          <a:solidFill>
                            <a:schemeClr val="tx1"/>
                          </a:solidFill>
                          <a:latin typeface="EYInterstate" panose="02000503020000020004" pitchFamily="2" charset="0"/>
                          <a:ea typeface="+mn-ea"/>
                          <a:cs typeface="Arial" panose="020B0604020202020204" pitchFamily="34" charset="0"/>
                        </a:rPr>
                        <a:t>/ Procédure Bailleurs de Fonds/ Procédure Capital </a:t>
                      </a:r>
                      <a:r>
                        <a:rPr lang="fr-FR" sz="600" u="none" kern="1200" dirty="0" err="1">
                          <a:solidFill>
                            <a:schemeClr val="tx1"/>
                          </a:solidFill>
                          <a:latin typeface="EYInterstate" panose="02000503020000020004" pitchFamily="2" charset="0"/>
                          <a:ea typeface="+mn-ea"/>
                          <a:cs typeface="Arial" panose="020B0604020202020204" pitchFamily="34" charset="0"/>
                        </a:rPr>
                        <a:t>Market</a:t>
                      </a:r>
                      <a:r>
                        <a:rPr lang="fr-FR" sz="600" u="none" kern="1200" dirty="0">
                          <a:solidFill>
                            <a:schemeClr val="tx1"/>
                          </a:solidFill>
                          <a:latin typeface="EYInterstate" panose="02000503020000020004" pitchFamily="2" charset="0"/>
                          <a:ea typeface="+mn-ea"/>
                          <a:cs typeface="Arial" panose="020B0604020202020204" pitchFamily="34" charset="0"/>
                        </a:rPr>
                        <a:t>;</a:t>
                      </a:r>
                    </a:p>
                    <a:p>
                      <a:pPr marL="1098196" lvl="2" indent="-171450"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600" u="none" kern="1200" dirty="0">
                          <a:solidFill>
                            <a:schemeClr val="tx1"/>
                          </a:solidFill>
                          <a:latin typeface="EYInterstate" panose="02000503020000020004" pitchFamily="2" charset="0"/>
                          <a:ea typeface="+mn-ea"/>
                          <a:cs typeface="Arial" panose="020B0604020202020204" pitchFamily="34" charset="0"/>
                        </a:rPr>
                        <a:t>Engagement : Politique gestion des provisions; </a:t>
                      </a:r>
                    </a:p>
                    <a:p>
                      <a:pPr marL="1098196" lvl="2" indent="-171450"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600" u="none" kern="1200" dirty="0">
                          <a:solidFill>
                            <a:schemeClr val="tx1"/>
                          </a:solidFill>
                          <a:latin typeface="EYInterstate" panose="02000503020000020004" pitchFamily="2" charset="0"/>
                          <a:ea typeface="+mn-ea"/>
                          <a:cs typeface="Arial" panose="020B0604020202020204" pitchFamily="34" charset="0"/>
                        </a:rPr>
                        <a:t>Monétique : Procédure gestion des cartes bancaires/ Procédure gestion des commerçants.</a:t>
                      </a:r>
                    </a:p>
                    <a:p>
                      <a:pPr marL="1098196" lvl="2" indent="-171450"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600" u="none" kern="1200" dirty="0">
                          <a:solidFill>
                            <a:schemeClr val="tx1"/>
                          </a:solidFill>
                          <a:latin typeface="EYInterstate" panose="02000503020000020004" pitchFamily="2" charset="0"/>
                          <a:ea typeface="+mn-ea"/>
                          <a:cs typeface="Arial" panose="020B0604020202020204" pitchFamily="34" charset="0"/>
                        </a:rPr>
                        <a:t>Référentiel : Gestion de l’entrée en relation pour correspondant bancaire;</a:t>
                      </a:r>
                    </a:p>
                    <a:p>
                      <a:pPr marL="447212" marR="0" lvl="1" indent="-180789" algn="just" defTabSz="900044" rtl="0" eaLnBrk="1" fontAlgn="auto" latinLnBrk="0" hangingPunct="1">
                        <a:lnSpc>
                          <a:spcPts val="931"/>
                        </a:lnSpc>
                        <a:spcBef>
                          <a:spcPts val="0"/>
                        </a:spcBef>
                        <a:spcAft>
                          <a:spcPts val="0"/>
                        </a:spcAft>
                        <a:buClr>
                          <a:srgbClr val="FFE600"/>
                        </a:buClr>
                        <a:buSzPct val="80000"/>
                        <a:buFont typeface="Arial" panose="020B0604020202020204" pitchFamily="34" charset="0"/>
                        <a:buChar char="•"/>
                        <a:tabLst>
                          <a:tab pos="192943" algn="l"/>
                        </a:tabLst>
                        <a:defRPr/>
                      </a:pPr>
                      <a:r>
                        <a:rPr lang="fr-FR" sz="600" kern="1200" dirty="0">
                          <a:solidFill>
                            <a:schemeClr val="tx1"/>
                          </a:solidFill>
                          <a:latin typeface="EYInterstate" panose="02000503020000020004" pitchFamily="2" charset="0"/>
                          <a:ea typeface="+mn-ea"/>
                          <a:cs typeface="Arial" panose="020B0604020202020204" pitchFamily="34" charset="0"/>
                        </a:rPr>
                        <a:t>Élaboration des matrices des rôles pour les lots : Tarification et produit et portefeuille Investissement. </a:t>
                      </a:r>
                    </a:p>
                    <a:p>
                      <a:pPr marL="447212" lvl="1"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600" kern="1200" dirty="0">
                          <a:solidFill>
                            <a:schemeClr val="tx1"/>
                          </a:solidFill>
                          <a:latin typeface="EYInterstate" panose="02000503020000020004" pitchFamily="2" charset="0"/>
                          <a:ea typeface="+mn-ea"/>
                          <a:cs typeface="Arial" panose="020B0604020202020204" pitchFamily="34" charset="0"/>
                        </a:rPr>
                        <a:t>Actualiser des matrices des rôles en modifiant les attributions actuelles, en ajoutant des nouvelles ou en supprimant d’autres.</a:t>
                      </a:r>
                    </a:p>
                    <a:p>
                      <a:pPr marL="447212" lvl="1" indent="-180789" algn="just" defTabSz="900044" rtl="0" eaLnBrk="1" latinLnBrk="0" hangingPunct="1">
                        <a:lnSpc>
                          <a:spcPts val="931"/>
                        </a:lnSpc>
                        <a:buClr>
                          <a:srgbClr val="FFE600"/>
                        </a:buClr>
                        <a:buSzPct val="80000"/>
                        <a:buFont typeface="Arial" panose="020B0604020202020204" pitchFamily="34" charset="0"/>
                        <a:buChar char="•"/>
                        <a:tabLst>
                          <a:tab pos="192943" algn="l"/>
                        </a:tabLst>
                        <a:defRPr/>
                      </a:pPr>
                      <a:r>
                        <a:rPr lang="fr-FR" sz="600" kern="1200" dirty="0">
                          <a:solidFill>
                            <a:schemeClr val="tx1"/>
                          </a:solidFill>
                          <a:latin typeface="EYInterstate" panose="02000503020000020004" pitchFamily="2" charset="0"/>
                          <a:ea typeface="+mn-ea"/>
                          <a:cs typeface="Arial" panose="020B0604020202020204" pitchFamily="34" charset="0"/>
                        </a:rPr>
                        <a:t>Organiser des réunions avec les corps de métier pour l’élaboration et la validation des procédures et des matrices des rôles.</a:t>
                      </a:r>
                    </a:p>
                    <a:p>
                      <a:pPr marL="0" marR="0" lvl="1" indent="0" algn="l" defTabSz="914400" rtl="0" eaLnBrk="1" fontAlgn="base" latinLnBrk="0" hangingPunct="1">
                        <a:lnSpc>
                          <a:spcPct val="100000"/>
                        </a:lnSpc>
                        <a:spcBef>
                          <a:spcPts val="0"/>
                        </a:spcBef>
                        <a:spcAft>
                          <a:spcPts val="300"/>
                        </a:spcAft>
                        <a:buClr>
                          <a:schemeClr val="bg2"/>
                        </a:buClr>
                        <a:buSzPct val="75000"/>
                        <a:buFont typeface="Arial" panose="020B0604020202020204" pitchFamily="34" charset="0"/>
                        <a:buNone/>
                        <a:tabLst/>
                        <a:defRPr/>
                      </a:pPr>
                      <a:endParaRPr lang="it-IT" sz="700" u="sng" kern="1200" noProof="0" dirty="0">
                        <a:solidFill>
                          <a:schemeClr val="tx1"/>
                        </a:solidFill>
                        <a:effectLst/>
                        <a:latin typeface="EYInterstate" panose="02000503020000020004" pitchFamily="2" charset="0"/>
                        <a:ea typeface="+mn-ea"/>
                        <a:cs typeface="+mn-cs"/>
                        <a:sym typeface="Arial"/>
                      </a:endParaRPr>
                    </a:p>
                  </a:txBody>
                  <a:tcPr marL="63305" marR="63305" marT="31652" marB="3165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770982"/>
                  </a:ext>
                </a:extLst>
              </a:tr>
            </a:tbl>
          </a:graphicData>
        </a:graphic>
      </p:graphicFrame>
      <p:sp>
        <p:nvSpPr>
          <p:cNvPr id="12" name="Rectangle 11">
            <a:extLst>
              <a:ext uri="{FF2B5EF4-FFF2-40B4-BE49-F238E27FC236}">
                <a16:creationId xmlns:a16="http://schemas.microsoft.com/office/drawing/2014/main" id="{57A8CEA6-4B04-D0AA-41A2-430F4069B386}"/>
              </a:ext>
            </a:extLst>
          </p:cNvPr>
          <p:cNvSpPr/>
          <p:nvPr/>
        </p:nvSpPr>
        <p:spPr>
          <a:xfrm>
            <a:off x="1051519" y="8175442"/>
            <a:ext cx="4233183" cy="1164614"/>
          </a:xfrm>
          <a:prstGeom prst="rect">
            <a:avLst/>
          </a:prstGeom>
        </p:spPr>
        <p:txBody>
          <a:bodyPr wrap="square">
            <a:spAutoFit/>
          </a:bodyPr>
          <a:lstStyle/>
          <a:p>
            <a:pPr defTabSz="316524" hangingPunct="0">
              <a:lnSpc>
                <a:spcPts val="831"/>
              </a:lnSpc>
            </a:pPr>
            <a:r>
              <a:rPr lang="fr-FR" sz="623"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Adhésion à des associations professionnelles et à des publications</a:t>
            </a:r>
            <a:r>
              <a:rPr lang="en-GB" sz="623"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NA</a:t>
            </a:r>
            <a:endParaRPr lang="fr-FR" sz="692" kern="600" dirty="0">
              <a:solidFill>
                <a:prstClr val="black"/>
              </a:solidFill>
              <a:ea typeface="Times New Roman" panose="02020603050405020304" pitchFamily="18" charset="0"/>
              <a:cs typeface="Times New Roman" panose="02020603050405020304" pitchFamily="18" charset="0"/>
            </a:endParaRPr>
          </a:p>
          <a:p>
            <a:pPr defTabSz="316524" hangingPunct="0">
              <a:lnSpc>
                <a:spcPts val="831"/>
              </a:lnSpc>
            </a:pPr>
            <a:r>
              <a:rPr lang="en-GB" sz="623"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Compétences</a:t>
            </a:r>
            <a:r>
              <a:rPr lang="en-GB" sz="623"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623"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linguistiques</a:t>
            </a:r>
            <a:r>
              <a:rPr lang="en-GB" sz="623"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623"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Français</a:t>
            </a:r>
            <a:r>
              <a:rPr lang="en-GB" sz="623"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623"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Anglais</a:t>
            </a:r>
            <a:r>
              <a:rPr lang="en-GB" sz="623"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623"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Arabe</a:t>
            </a:r>
            <a:endParaRPr lang="fr-FR" sz="692" kern="600" dirty="0">
              <a:solidFill>
                <a:prstClr val="black"/>
              </a:solidFill>
              <a:ea typeface="Times New Roman" panose="02020603050405020304" pitchFamily="18" charset="0"/>
              <a:cs typeface="Times New Roman" panose="02020603050405020304" pitchFamily="18" charset="0"/>
            </a:endParaRPr>
          </a:p>
          <a:p>
            <a:pPr defTabSz="316524" hangingPunct="0">
              <a:lnSpc>
                <a:spcPts val="831"/>
              </a:lnSpc>
            </a:pPr>
            <a:r>
              <a:rPr lang="en-GB" sz="623"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Coordonnées</a:t>
            </a:r>
            <a:r>
              <a:rPr lang="en-GB" sz="623"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de </a:t>
            </a:r>
            <a:r>
              <a:rPr lang="en-GB" sz="623"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l'expert</a:t>
            </a:r>
            <a:r>
              <a:rPr lang="en-GB" sz="623"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p>
          <a:p>
            <a:pPr defTabSz="316524" hangingPunct="0">
              <a:lnSpc>
                <a:spcPts val="831"/>
              </a:lnSpc>
            </a:pPr>
            <a:r>
              <a:rPr lang="fr-FR" sz="623"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E-mail: </a:t>
            </a:r>
            <a:r>
              <a:rPr lang="fr-FR" sz="623" u="sng" kern="600" dirty="0">
                <a:solidFill>
                  <a:srgbClr val="0000FF"/>
                </a:solidFill>
                <a:latin typeface="EYInterstate" panose="02000503020000020004" pitchFamily="2" charset="0"/>
                <a:ea typeface="Times New Roman" panose="02020603050405020304" pitchFamily="18" charset="0"/>
                <a:cs typeface="Arial" panose="020B0604020202020204" pitchFamily="34" charset="0"/>
              </a:rPr>
              <a:t>Nourhene.Gabsi@tn.ey.com</a:t>
            </a:r>
          </a:p>
          <a:p>
            <a:pPr defTabSz="316524" hangingPunct="0">
              <a:lnSpc>
                <a:spcPts val="831"/>
              </a:lnSpc>
              <a:spcAft>
                <a:spcPts val="415"/>
              </a:spcAft>
            </a:pPr>
            <a:r>
              <a:rPr lang="en-GB" sz="623"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Phone: +216 55 029 297</a:t>
            </a:r>
            <a:endParaRPr lang="fr-FR" sz="692" kern="600" dirty="0">
              <a:solidFill>
                <a:prstClr val="black"/>
              </a:solidFill>
              <a:ea typeface="Times New Roman" panose="02020603050405020304" pitchFamily="18" charset="0"/>
              <a:cs typeface="Times New Roman" panose="02020603050405020304" pitchFamily="18" charset="0"/>
            </a:endParaRPr>
          </a:p>
          <a:p>
            <a:pPr defTabSz="316524" hangingPunct="0">
              <a:lnSpc>
                <a:spcPts val="831"/>
              </a:lnSpc>
            </a:pPr>
            <a:r>
              <a:rPr lang="en-GB" sz="623"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Attestation</a:t>
            </a:r>
            <a:endParaRPr lang="fr-FR" sz="692" kern="600" dirty="0">
              <a:solidFill>
                <a:prstClr val="black"/>
              </a:solidFill>
              <a:ea typeface="Times New Roman" panose="02020603050405020304" pitchFamily="18" charset="0"/>
              <a:cs typeface="Times New Roman" panose="02020603050405020304" pitchFamily="18" charset="0"/>
            </a:endParaRPr>
          </a:p>
          <a:p>
            <a:pPr algn="just" defTabSz="316524" hangingPunct="0">
              <a:lnSpc>
                <a:spcPts val="831"/>
              </a:lnSpc>
              <a:tabLst>
                <a:tab pos="3956545" algn="r"/>
              </a:tabLst>
            </a:pPr>
            <a:r>
              <a:rPr lang="fr-FR" sz="623"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Je soussigné(e), certifie que, selon mes connaissances et croyances les plus sincères, ce CV décrit correctement ma personne, mes qualifications et mon expérience, et je suis disponible pour entreprendre la mission en cas de sélection. Je comprends que toute déclaration inexacte ou fausse décrite ici pourrait entraîner ma disqualification ou mon renvoi par la Banque Mondiale.</a:t>
            </a:r>
            <a:endParaRPr lang="fr-FR" sz="692" kern="600" dirty="0">
              <a:solidFill>
                <a:prstClr val="black"/>
              </a:solidFill>
              <a:ea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4A80963-7C90-1C4E-6596-7F15556F65B1}"/>
              </a:ext>
            </a:extLst>
          </p:cNvPr>
          <p:cNvSpPr/>
          <p:nvPr/>
        </p:nvSpPr>
        <p:spPr>
          <a:xfrm>
            <a:off x="1071938" y="2290248"/>
            <a:ext cx="3076231" cy="188193"/>
          </a:xfrm>
          <a:prstGeom prst="rect">
            <a:avLst/>
          </a:prstGeom>
        </p:spPr>
        <p:txBody>
          <a:bodyPr wrap="square" anchor="ctr">
            <a:spAutoFit/>
          </a:bodyPr>
          <a:lstStyle/>
          <a:p>
            <a:pPr algn="just" hangingPunct="0"/>
            <a:r>
              <a:rPr lang="fr-FR" sz="623" b="1" u="sng" kern="600" dirty="0">
                <a:latin typeface="EYInterstate" panose="02000503020000020004" pitchFamily="2" charset="0"/>
                <a:ea typeface="Times New Roman" panose="02020603050405020304" pitchFamily="18" charset="0"/>
                <a:cs typeface="Arial" panose="020B0604020202020204" pitchFamily="34" charset="0"/>
              </a:rPr>
              <a:t>Référence professionnelles pertinentes pour la mission:</a:t>
            </a:r>
            <a:r>
              <a:rPr lang="en-GB" sz="623" b="1" u="sng" kern="600" dirty="0">
                <a:latin typeface="EYInterstate" panose="02000503020000020004" pitchFamily="2" charset="0"/>
                <a:ea typeface="Times New Roman" panose="02020603050405020304" pitchFamily="18" charset="0"/>
                <a:cs typeface="Arial" panose="020B0604020202020204" pitchFamily="34" charset="0"/>
              </a:rPr>
              <a:t> </a:t>
            </a:r>
            <a:endParaRPr lang="fr-FR" sz="692" kern="600" dirty="0">
              <a:latin typeface="EYInterstate Light"/>
              <a:ea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6E017453-088A-30A0-E0CE-770A2A9D2DAE}"/>
              </a:ext>
            </a:extLst>
          </p:cNvPr>
          <p:cNvSpPr/>
          <p:nvPr/>
        </p:nvSpPr>
        <p:spPr>
          <a:xfrm>
            <a:off x="1071938" y="1443267"/>
            <a:ext cx="594265" cy="188450"/>
          </a:xfrm>
          <a:prstGeom prst="rect">
            <a:avLst/>
          </a:prstGeom>
        </p:spPr>
        <p:txBody>
          <a:bodyPr wrap="none">
            <a:spAutoFit/>
          </a:bodyPr>
          <a:lstStyle/>
          <a:p>
            <a:pPr algn="just" hangingPunct="0">
              <a:lnSpc>
                <a:spcPts val="831"/>
              </a:lnSpc>
            </a:pPr>
            <a:r>
              <a:rPr lang="en-GB" sz="623" b="1" u="sng" kern="600" dirty="0">
                <a:latin typeface="EYInterstate" panose="02000503020000020004" pitchFamily="2" charset="0"/>
                <a:ea typeface="Times New Roman" panose="02020603050405020304" pitchFamily="18" charset="0"/>
                <a:cs typeface="Arial" panose="020B0604020202020204" pitchFamily="34" charset="0"/>
              </a:rPr>
              <a:t>Formation:</a:t>
            </a:r>
            <a:endParaRPr lang="fr-FR" sz="692" kern="600" dirty="0">
              <a:latin typeface="EYInterstate Ligh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078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THINKCELLPRESENTATIONDONOTDELETE" val="&lt;?xml version=&quot;1.0&quot; encoding=&quot;UTF-16&quot; standalone=&quot;yes&quot;?&gt;&lt;root reqver=&quot;27037&quot;&gt;&lt;version val=&quot;30798&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THINKCELLUNDODONOTDELETE" val="0"/>
  <p:tag name="CUSTOMLAYOUT" val="F"/>
  <p:tag name="EYLAYOUT" val="Black"/>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BXFiZz3_fw1hf9vkZCw.3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0a5b987-f3a2-4062-9d20-bea8723b674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BA02167A93E33418F904C9DE12A5F0C" ma:contentTypeVersion="12" ma:contentTypeDescription="Create a new document." ma:contentTypeScope="" ma:versionID="32749486673d258e4c537288daecf050">
  <xsd:schema xmlns:xsd="http://www.w3.org/2001/XMLSchema" xmlns:xs="http://www.w3.org/2001/XMLSchema" xmlns:p="http://schemas.microsoft.com/office/2006/metadata/properties" xmlns:ns3="a0a5b987-f3a2-4062-9d20-bea8723b6746" xmlns:ns4="492123dd-4703-49b3-81cb-8ceb5079ef12" targetNamespace="http://schemas.microsoft.com/office/2006/metadata/properties" ma:root="true" ma:fieldsID="157368b1663ac85c9f3f2531f5097137" ns3:_="" ns4:_="">
    <xsd:import namespace="a0a5b987-f3a2-4062-9d20-bea8723b6746"/>
    <xsd:import namespace="492123dd-4703-49b3-81cb-8ceb5079ef12"/>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GenerationTime" minOccurs="0"/>
                <xsd:element ref="ns3:MediaServiceEventHashCode" minOccurs="0"/>
                <xsd:element ref="ns3:MediaServiceOCR"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a5b987-f3a2-4062-9d20-bea8723b6746"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2123dd-4703-49b3-81cb-8ceb5079ef12"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263D37-28A0-4720-B2B7-C284385E0A10}">
  <ds:schemaRefs>
    <ds:schemaRef ds:uri="http://schemas.microsoft.com/office/2006/documentManagement/types"/>
    <ds:schemaRef ds:uri="http://purl.org/dc/dcmitype/"/>
    <ds:schemaRef ds:uri="http://purl.org/dc/terms/"/>
    <ds:schemaRef ds:uri="http://schemas.microsoft.com/office/2006/metadata/properties"/>
    <ds:schemaRef ds:uri="492123dd-4703-49b3-81cb-8ceb5079ef12"/>
    <ds:schemaRef ds:uri="http://www.w3.org/XML/1998/namespace"/>
    <ds:schemaRef ds:uri="http://purl.org/dc/elements/1.1/"/>
    <ds:schemaRef ds:uri="http://schemas.microsoft.com/office/infopath/2007/PartnerControls"/>
    <ds:schemaRef ds:uri="http://schemas.openxmlformats.org/package/2006/metadata/core-properties"/>
    <ds:schemaRef ds:uri="a0a5b987-f3a2-4062-9d20-bea8723b6746"/>
  </ds:schemaRefs>
</ds:datastoreItem>
</file>

<file path=customXml/itemProps2.xml><?xml version="1.0" encoding="utf-8"?>
<ds:datastoreItem xmlns:ds="http://schemas.openxmlformats.org/officeDocument/2006/customXml" ds:itemID="{A0502581-6BE8-4231-BA11-084AB4B30607}">
  <ds:schemaRefs>
    <ds:schemaRef ds:uri="http://schemas.microsoft.com/sharepoint/v3/contenttype/forms"/>
  </ds:schemaRefs>
</ds:datastoreItem>
</file>

<file path=customXml/itemProps3.xml><?xml version="1.0" encoding="utf-8"?>
<ds:datastoreItem xmlns:ds="http://schemas.openxmlformats.org/officeDocument/2006/customXml" ds:itemID="{B2D3151C-5FAE-4D5E-8A22-056228510B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a5b987-f3a2-4062-9d20-bea8723b6746"/>
    <ds:schemaRef ds:uri="492123dd-4703-49b3-81cb-8ceb5079ef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1368</TotalTime>
  <Words>458</Words>
  <Application>Microsoft Office PowerPoint</Application>
  <PresentationFormat>A4 Paper (210x297 mm)</PresentationFormat>
  <Paragraphs>48</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Calibri Light</vt:lpstr>
      <vt:lpstr>EYInterstate</vt:lpstr>
      <vt:lpstr>EYInterstate Light</vt:lpstr>
      <vt:lpstr>Wingdings</vt:lpstr>
      <vt:lpstr>Office Theme</vt:lpstr>
      <vt:lpstr>think-cell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Mehdi.Masmoudi@tn.ey.com</dc:creator>
  <cp:lastModifiedBy>Nourhene Gabsi</cp:lastModifiedBy>
  <cp:revision>27</cp:revision>
  <cp:lastPrinted>2020-05-27T19:03:04Z</cp:lastPrinted>
  <dcterms:created xsi:type="dcterms:W3CDTF">2020-01-15T08:07:59Z</dcterms:created>
  <dcterms:modified xsi:type="dcterms:W3CDTF">2024-02-09T15:29:53Z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0x010100BBA02167A93E33418F904C9DE12A5F0C</vt:lpwstr>
  </property>
  <property fmtid="{D5CDD505-2E9C-101B-9397-08002B2CF9AE}" pid="3" name="MediaServiceImageTags">
    <vt:lpwstr/>
  </property>
</Properties>
</file>