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4"/>
    <p:sldMasterId id="2147483688" r:id="rId5"/>
  </p:sldMasterIdLst>
  <p:notesMasterIdLst>
    <p:notesMasterId r:id="rId7"/>
  </p:notesMasterIdLst>
  <p:sldIdLst>
    <p:sldId id="4882" r:id="rId6"/>
  </p:sldIdLst>
  <p:sldSz cx="6858000" cy="9906000" type="A4"/>
  <p:notesSz cx="6858000" cy="9144000"/>
  <p:custDataLst>
    <p:tags r:id="rId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1"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ziz Abdellatif" initials="AA" lastIdx="1" clrIdx="0">
    <p:extLst>
      <p:ext uri="{19B8F6BF-5375-455C-9EA6-DF929625EA0E}">
        <p15:presenceInfo xmlns:p15="http://schemas.microsoft.com/office/powerpoint/2012/main" userId="S::Aziz.Abdellatif@tn.ey.com::ec253b0a-6b3d-42e9-bc1c-872ec9fc18c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7E7"/>
    <a:srgbClr val="F2F2F2"/>
    <a:srgbClr val="FFE600"/>
    <a:srgbClr val="27ACAA"/>
    <a:srgbClr val="CEF4F3"/>
    <a:srgbClr val="626261"/>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66F243-5EE3-441F-8C98-14A41DFCCF0F}" v="20" dt="2024-02-06T10:36:23.136"/>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Style foncé 2 - Accentuation 3/Accentuation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Style moyen 3 - Accentuation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95" autoAdjust="0"/>
    <p:restoredTop sz="96357" autoAdjust="0"/>
  </p:normalViewPr>
  <p:slideViewPr>
    <p:cSldViewPr snapToGrid="0">
      <p:cViewPr>
        <p:scale>
          <a:sx n="100" d="100"/>
          <a:sy n="100" d="100"/>
        </p:scale>
        <p:origin x="1264" y="48"/>
      </p:cViewPr>
      <p:guideLst>
        <p:guide orient="horz" pos="671"/>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78693-088A-4EB0-93F0-5AA4C0FB7BE5}" type="datetimeFigureOut">
              <a:rPr lang="en-GB" smtClean="0"/>
              <a:t>07/07/2024</a:t>
            </a:fld>
            <a:endParaRPr lang="en-GB"/>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97C209-9420-429B-A640-FCC7665640E9}" type="slidenum">
              <a:rPr lang="en-GB" smtClean="0"/>
              <a:t>‹#›</a:t>
            </a:fld>
            <a:endParaRPr lang="en-GB"/>
          </a:p>
        </p:txBody>
      </p:sp>
    </p:spTree>
    <p:extLst>
      <p:ext uri="{BB962C8B-B14F-4D97-AF65-F5344CB8AC3E}">
        <p14:creationId xmlns:p14="http://schemas.microsoft.com/office/powerpoint/2010/main" val="3516217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3.jpeg"/><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6.emf"/><Relationship Id="rId5" Type="http://schemas.openxmlformats.org/officeDocument/2006/relationships/oleObject" Target="../embeddings/oleObject4.bin"/><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2.xml"/><Relationship Id="rId1" Type="http://schemas.openxmlformats.org/officeDocument/2006/relationships/tags" Target="../tags/tag8.xml"/><Relationship Id="rId5" Type="http://schemas.openxmlformats.org/officeDocument/2006/relationships/image" Target="../media/image5.png"/><Relationship Id="rId4" Type="http://schemas.openxmlformats.org/officeDocument/2006/relationships/image" Target="../media/image6.emf"/></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6.emf"/><Relationship Id="rId4" Type="http://schemas.openxmlformats.org/officeDocument/2006/relationships/oleObject" Target="../embeddings/oleObject6.bin"/></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2.xml"/><Relationship Id="rId1" Type="http://schemas.openxmlformats.org/officeDocument/2006/relationships/tags" Target="../tags/tag11.xml"/><Relationship Id="rId5" Type="http://schemas.openxmlformats.org/officeDocument/2006/relationships/image" Target="../media/image5.png"/><Relationship Id="rId4" Type="http://schemas.openxmlformats.org/officeDocument/2006/relationships/image" Target="../media/image6.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E1CC570-1166-44E2-A590-9CECFACB55C5}"/>
              </a:ext>
            </a:extLst>
          </p:cNvPr>
          <p:cNvGraphicFramePr>
            <a:graphicFrameLocks noChangeAspect="1"/>
          </p:cNvGraphicFramePr>
          <p:nvPr userDrawn="1">
            <p:custDataLst>
              <p:tags r:id="rId1"/>
            </p:custDataLst>
            <p:extLst>
              <p:ext uri="{D42A27DB-BD31-4B8C-83A1-F6EECF244321}">
                <p14:modId xmlns:p14="http://schemas.microsoft.com/office/powerpoint/2010/main" val="22941429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3" imgW="473" imgH="476" progId="TCLayout.ActiveDocument.1">
                  <p:embed/>
                </p:oleObj>
              </mc:Choice>
              <mc:Fallback>
                <p:oleObj name="Diapositive think-cell" r:id="rId3" imgW="473" imgH="476" progId="TCLayout.ActiveDocument.1">
                  <p:embed/>
                  <p:pic>
                    <p:nvPicPr>
                      <p:cNvPr id="7" name="Object 6" hidden="1">
                        <a:extLst>
                          <a:ext uri="{FF2B5EF4-FFF2-40B4-BE49-F238E27FC236}">
                            <a16:creationId xmlns:a16="http://schemas.microsoft.com/office/drawing/2014/main" id="{5E1CC570-1166-44E2-A590-9CECFACB55C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316" name="Picture 315">
            <a:extLst>
              <a:ext uri="{FF2B5EF4-FFF2-40B4-BE49-F238E27FC236}">
                <a16:creationId xmlns:a16="http://schemas.microsoft.com/office/drawing/2014/main" id="{DC9E5312-224B-4A25-8E88-3123C89AE398}"/>
              </a:ext>
            </a:extLst>
          </p:cNvPr>
          <p:cNvPicPr>
            <a:picLocks noChangeAspect="1"/>
          </p:cNvPicPr>
          <p:nvPr userDrawn="1"/>
        </p:nvPicPr>
        <p:blipFill>
          <a:blip r:embed="rId5">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12035" y="-145775"/>
            <a:ext cx="7195931" cy="10257183"/>
          </a:xfrm>
          <a:prstGeom prst="rect">
            <a:avLst/>
          </a:prstGeom>
        </p:spPr>
      </p:pic>
      <p:grpSp>
        <p:nvGrpSpPr>
          <p:cNvPr id="162" name="Group 161">
            <a:extLst>
              <a:ext uri="{FF2B5EF4-FFF2-40B4-BE49-F238E27FC236}">
                <a16:creationId xmlns:a16="http://schemas.microsoft.com/office/drawing/2014/main" id="{D8CD0D65-FEF9-4E57-9709-F3EF551D7A09}"/>
              </a:ext>
            </a:extLst>
          </p:cNvPr>
          <p:cNvGrpSpPr/>
          <p:nvPr userDrawn="1"/>
        </p:nvGrpSpPr>
        <p:grpSpPr>
          <a:xfrm>
            <a:off x="359756" y="9064622"/>
            <a:ext cx="2693697" cy="431066"/>
            <a:chOff x="359756" y="8667056"/>
            <a:chExt cx="2693697" cy="431065"/>
          </a:xfrm>
        </p:grpSpPr>
        <p:sp>
          <p:nvSpPr>
            <p:cNvPr id="163" name="Rectangle 162">
              <a:extLst>
                <a:ext uri="{FF2B5EF4-FFF2-40B4-BE49-F238E27FC236}">
                  <a16:creationId xmlns:a16="http://schemas.microsoft.com/office/drawing/2014/main" id="{883B0EE0-AF92-429E-80BA-55C4BDAFE17B}"/>
                </a:ext>
              </a:extLst>
            </p:cNvPr>
            <p:cNvSpPr>
              <a:spLocks noChangeArrowheads="1"/>
            </p:cNvSpPr>
            <p:nvPr userDrawn="1"/>
          </p:nvSpPr>
          <p:spPr bwMode="auto">
            <a:xfrm>
              <a:off x="359756" y="8667056"/>
              <a:ext cx="69038" cy="73821"/>
            </a:xfrm>
            <a:prstGeom prst="rect">
              <a:avLst/>
            </a:prstGeom>
            <a:solidFill>
              <a:srgbClr val="FFE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sp>
          <p:nvSpPr>
            <p:cNvPr id="164" name="Rectangle 6">
              <a:extLst>
                <a:ext uri="{FF2B5EF4-FFF2-40B4-BE49-F238E27FC236}">
                  <a16:creationId xmlns:a16="http://schemas.microsoft.com/office/drawing/2014/main" id="{ADF3E38B-46D8-426F-BC71-1A15CFA6C88E}"/>
                </a:ext>
              </a:extLst>
            </p:cNvPr>
            <p:cNvSpPr>
              <a:spLocks noChangeArrowheads="1"/>
            </p:cNvSpPr>
            <p:nvPr userDrawn="1"/>
          </p:nvSpPr>
          <p:spPr bwMode="auto">
            <a:xfrm>
              <a:off x="495410" y="8667056"/>
              <a:ext cx="69038" cy="73821"/>
            </a:xfrm>
            <a:prstGeom prst="rect">
              <a:avLst/>
            </a:prstGeom>
            <a:solidFill>
              <a:srgbClr val="FFE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sp>
          <p:nvSpPr>
            <p:cNvPr id="165" name="Rectangle 7">
              <a:extLst>
                <a:ext uri="{FF2B5EF4-FFF2-40B4-BE49-F238E27FC236}">
                  <a16:creationId xmlns:a16="http://schemas.microsoft.com/office/drawing/2014/main" id="{46E8CB7F-6191-439E-AE00-9CA06240D06B}"/>
                </a:ext>
              </a:extLst>
            </p:cNvPr>
            <p:cNvSpPr>
              <a:spLocks noChangeArrowheads="1"/>
            </p:cNvSpPr>
            <p:nvPr userDrawn="1"/>
          </p:nvSpPr>
          <p:spPr bwMode="auto">
            <a:xfrm>
              <a:off x="632275" y="8667056"/>
              <a:ext cx="69038" cy="73821"/>
            </a:xfrm>
            <a:prstGeom prst="rect">
              <a:avLst/>
            </a:prstGeom>
            <a:solidFill>
              <a:srgbClr val="FFE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sp>
          <p:nvSpPr>
            <p:cNvPr id="166" name="Freeform 8">
              <a:extLst>
                <a:ext uri="{FF2B5EF4-FFF2-40B4-BE49-F238E27FC236}">
                  <a16:creationId xmlns:a16="http://schemas.microsoft.com/office/drawing/2014/main" id="{62498205-A1F3-4270-849D-BCFDB9F9B951}"/>
                </a:ext>
              </a:extLst>
            </p:cNvPr>
            <p:cNvSpPr>
              <a:spLocks/>
            </p:cNvSpPr>
            <p:nvPr userDrawn="1"/>
          </p:nvSpPr>
          <p:spPr bwMode="auto">
            <a:xfrm>
              <a:off x="359756" y="8841064"/>
              <a:ext cx="65405" cy="9886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67" name="Freeform 9">
              <a:extLst>
                <a:ext uri="{FF2B5EF4-FFF2-40B4-BE49-F238E27FC236}">
                  <a16:creationId xmlns:a16="http://schemas.microsoft.com/office/drawing/2014/main" id="{C93F0EB4-A556-41CF-BDF9-960F2D99F060}"/>
                </a:ext>
              </a:extLst>
            </p:cNvPr>
            <p:cNvSpPr>
              <a:spLocks/>
            </p:cNvSpPr>
            <p:nvPr userDrawn="1"/>
          </p:nvSpPr>
          <p:spPr bwMode="auto">
            <a:xfrm>
              <a:off x="437273" y="8835790"/>
              <a:ext cx="54504" cy="104141"/>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68" name="Freeform 10">
              <a:extLst>
                <a:ext uri="{FF2B5EF4-FFF2-40B4-BE49-F238E27FC236}">
                  <a16:creationId xmlns:a16="http://schemas.microsoft.com/office/drawing/2014/main" id="{8907F5FF-3B0A-4633-97B7-1391ACD614CF}"/>
                </a:ext>
              </a:extLst>
            </p:cNvPr>
            <p:cNvSpPr>
              <a:spLocks noEditPoints="1"/>
            </p:cNvSpPr>
            <p:nvPr userDrawn="1"/>
          </p:nvSpPr>
          <p:spPr bwMode="auto">
            <a:xfrm>
              <a:off x="503889" y="8864792"/>
              <a:ext cx="59349" cy="76458"/>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69" name="Freeform 11">
              <a:extLst>
                <a:ext uri="{FF2B5EF4-FFF2-40B4-BE49-F238E27FC236}">
                  <a16:creationId xmlns:a16="http://schemas.microsoft.com/office/drawing/2014/main" id="{970651C8-43EF-4698-A329-799DAE72F0B4}"/>
                </a:ext>
              </a:extLst>
            </p:cNvPr>
            <p:cNvSpPr>
              <a:spLocks noEditPoints="1"/>
            </p:cNvSpPr>
            <p:nvPr userDrawn="1"/>
          </p:nvSpPr>
          <p:spPr bwMode="auto">
            <a:xfrm>
              <a:off x="609262" y="8835790"/>
              <a:ext cx="58137" cy="105459"/>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0" name="Freeform 12">
              <a:extLst>
                <a:ext uri="{FF2B5EF4-FFF2-40B4-BE49-F238E27FC236}">
                  <a16:creationId xmlns:a16="http://schemas.microsoft.com/office/drawing/2014/main" id="{296D4299-F433-4329-AB44-774006FAC404}"/>
                </a:ext>
              </a:extLst>
            </p:cNvPr>
            <p:cNvSpPr>
              <a:spLocks noEditPoints="1"/>
            </p:cNvSpPr>
            <p:nvPr userDrawn="1"/>
          </p:nvSpPr>
          <p:spPr bwMode="auto">
            <a:xfrm>
              <a:off x="678301" y="8864792"/>
              <a:ext cx="58137" cy="76458"/>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1" name="Freeform 13">
              <a:extLst>
                <a:ext uri="{FF2B5EF4-FFF2-40B4-BE49-F238E27FC236}">
                  <a16:creationId xmlns:a16="http://schemas.microsoft.com/office/drawing/2014/main" id="{883095FB-F7A6-42D9-87B8-A002E74F97BF}"/>
                </a:ext>
              </a:extLst>
            </p:cNvPr>
            <p:cNvSpPr>
              <a:spLocks/>
            </p:cNvSpPr>
            <p:nvPr userDrawn="1"/>
          </p:nvSpPr>
          <p:spPr bwMode="auto">
            <a:xfrm>
              <a:off x="743705" y="8835790"/>
              <a:ext cx="38758" cy="105459"/>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2" name="Freeform 14">
              <a:extLst>
                <a:ext uri="{FF2B5EF4-FFF2-40B4-BE49-F238E27FC236}">
                  <a16:creationId xmlns:a16="http://schemas.microsoft.com/office/drawing/2014/main" id="{67A38AC5-A84D-4F29-9801-0DFAE5244053}"/>
                </a:ext>
              </a:extLst>
            </p:cNvPr>
            <p:cNvSpPr>
              <a:spLocks/>
            </p:cNvSpPr>
            <p:nvPr userDrawn="1"/>
          </p:nvSpPr>
          <p:spPr bwMode="auto">
            <a:xfrm>
              <a:off x="790941"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3" name="Freeform 15">
              <a:extLst>
                <a:ext uri="{FF2B5EF4-FFF2-40B4-BE49-F238E27FC236}">
                  <a16:creationId xmlns:a16="http://schemas.microsoft.com/office/drawing/2014/main" id="{0F38E29B-B091-4605-85A3-15EA84B46A04}"/>
                </a:ext>
              </a:extLst>
            </p:cNvPr>
            <p:cNvSpPr>
              <a:spLocks noEditPoints="1"/>
            </p:cNvSpPr>
            <p:nvPr userDrawn="1"/>
          </p:nvSpPr>
          <p:spPr bwMode="auto">
            <a:xfrm>
              <a:off x="840600" y="8864792"/>
              <a:ext cx="58137" cy="76458"/>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4" name="Freeform 16">
              <a:extLst>
                <a:ext uri="{FF2B5EF4-FFF2-40B4-BE49-F238E27FC236}">
                  <a16:creationId xmlns:a16="http://schemas.microsoft.com/office/drawing/2014/main" id="{C870BFF6-AC57-4E3B-AFFF-0670C3E30AAC}"/>
                </a:ext>
              </a:extLst>
            </p:cNvPr>
            <p:cNvSpPr>
              <a:spLocks/>
            </p:cNvSpPr>
            <p:nvPr userDrawn="1"/>
          </p:nvSpPr>
          <p:spPr bwMode="auto">
            <a:xfrm>
              <a:off x="913272" y="8864792"/>
              <a:ext cx="38758" cy="75139"/>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5" name="Freeform 17">
              <a:extLst>
                <a:ext uri="{FF2B5EF4-FFF2-40B4-BE49-F238E27FC236}">
                  <a16:creationId xmlns:a16="http://schemas.microsoft.com/office/drawing/2014/main" id="{C32A2981-835F-4F70-9259-D72A7269DF42}"/>
                </a:ext>
              </a:extLst>
            </p:cNvPr>
            <p:cNvSpPr>
              <a:spLocks/>
            </p:cNvSpPr>
            <p:nvPr userDrawn="1"/>
          </p:nvSpPr>
          <p:spPr bwMode="auto">
            <a:xfrm>
              <a:off x="990789"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6" name="Freeform 18">
              <a:extLst>
                <a:ext uri="{FF2B5EF4-FFF2-40B4-BE49-F238E27FC236}">
                  <a16:creationId xmlns:a16="http://schemas.microsoft.com/office/drawing/2014/main" id="{AA14E253-8DD6-40F9-8AE1-A23586D6B889}"/>
                </a:ext>
              </a:extLst>
            </p:cNvPr>
            <p:cNvSpPr>
              <a:spLocks/>
            </p:cNvSpPr>
            <p:nvPr userDrawn="1"/>
          </p:nvSpPr>
          <p:spPr bwMode="auto">
            <a:xfrm>
              <a:off x="1045292" y="8835790"/>
              <a:ext cx="55715" cy="104141"/>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7" name="Freeform 19">
              <a:extLst>
                <a:ext uri="{FF2B5EF4-FFF2-40B4-BE49-F238E27FC236}">
                  <a16:creationId xmlns:a16="http://schemas.microsoft.com/office/drawing/2014/main" id="{EF558ED4-4DE7-4328-A97A-AB384F7FB087}"/>
                </a:ext>
              </a:extLst>
            </p:cNvPr>
            <p:cNvSpPr>
              <a:spLocks noEditPoints="1"/>
            </p:cNvSpPr>
            <p:nvPr userDrawn="1"/>
          </p:nvSpPr>
          <p:spPr bwMode="auto">
            <a:xfrm>
              <a:off x="1113119" y="8864792"/>
              <a:ext cx="58137" cy="76458"/>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8" name="Freeform 20">
              <a:extLst>
                <a:ext uri="{FF2B5EF4-FFF2-40B4-BE49-F238E27FC236}">
                  <a16:creationId xmlns:a16="http://schemas.microsoft.com/office/drawing/2014/main" id="{918AE6BA-5D29-49D1-BD69-3517F38B43FC}"/>
                </a:ext>
              </a:extLst>
            </p:cNvPr>
            <p:cNvSpPr>
              <a:spLocks noEditPoints="1"/>
            </p:cNvSpPr>
            <p:nvPr userDrawn="1"/>
          </p:nvSpPr>
          <p:spPr bwMode="auto">
            <a:xfrm>
              <a:off x="1216071" y="8864792"/>
              <a:ext cx="55715" cy="101504"/>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9" name="Freeform 21">
              <a:extLst>
                <a:ext uri="{FF2B5EF4-FFF2-40B4-BE49-F238E27FC236}">
                  <a16:creationId xmlns:a16="http://schemas.microsoft.com/office/drawing/2014/main" id="{37884708-68AE-4C0F-B0EB-9E137C29FAB3}"/>
                </a:ext>
              </a:extLst>
            </p:cNvPr>
            <p:cNvSpPr>
              <a:spLocks/>
            </p:cNvSpPr>
            <p:nvPr userDrawn="1"/>
          </p:nvSpPr>
          <p:spPr bwMode="auto">
            <a:xfrm>
              <a:off x="1288743" y="8864792"/>
              <a:ext cx="54504" cy="76458"/>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0" name="Freeform 22">
              <a:extLst>
                <a:ext uri="{FF2B5EF4-FFF2-40B4-BE49-F238E27FC236}">
                  <a16:creationId xmlns:a16="http://schemas.microsoft.com/office/drawing/2014/main" id="{13FECA83-4462-4D11-BF98-DC015E0EB5EF}"/>
                </a:ext>
              </a:extLst>
            </p:cNvPr>
            <p:cNvSpPr>
              <a:spLocks noEditPoints="1"/>
            </p:cNvSpPr>
            <p:nvPr userDrawn="1"/>
          </p:nvSpPr>
          <p:spPr bwMode="auto">
            <a:xfrm>
              <a:off x="1357780" y="8864792"/>
              <a:ext cx="58137" cy="76458"/>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1" name="Freeform 23">
              <a:extLst>
                <a:ext uri="{FF2B5EF4-FFF2-40B4-BE49-F238E27FC236}">
                  <a16:creationId xmlns:a16="http://schemas.microsoft.com/office/drawing/2014/main" id="{F8139FD1-8C42-4BBA-928F-9BBC6465C82E}"/>
                </a:ext>
              </a:extLst>
            </p:cNvPr>
            <p:cNvSpPr>
              <a:spLocks/>
            </p:cNvSpPr>
            <p:nvPr userDrawn="1"/>
          </p:nvSpPr>
          <p:spPr bwMode="auto">
            <a:xfrm>
              <a:off x="1424396" y="8864792"/>
              <a:ext cx="50870" cy="76458"/>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2" name="Freeform 24">
              <a:extLst>
                <a:ext uri="{FF2B5EF4-FFF2-40B4-BE49-F238E27FC236}">
                  <a16:creationId xmlns:a16="http://schemas.microsoft.com/office/drawing/2014/main" id="{69324E96-6DF7-43F4-8F6C-B492C8144E91}"/>
                </a:ext>
              </a:extLst>
            </p:cNvPr>
            <p:cNvSpPr>
              <a:spLocks/>
            </p:cNvSpPr>
            <p:nvPr userDrawn="1"/>
          </p:nvSpPr>
          <p:spPr bwMode="auto">
            <a:xfrm>
              <a:off x="1484956"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3" name="Freeform 25">
              <a:extLst>
                <a:ext uri="{FF2B5EF4-FFF2-40B4-BE49-F238E27FC236}">
                  <a16:creationId xmlns:a16="http://schemas.microsoft.com/office/drawing/2014/main" id="{345F362C-E4B8-41A6-8864-424DF4DC142A}"/>
                </a:ext>
              </a:extLst>
            </p:cNvPr>
            <p:cNvSpPr>
              <a:spLocks noEditPoints="1"/>
            </p:cNvSpPr>
            <p:nvPr userDrawn="1"/>
          </p:nvSpPr>
          <p:spPr bwMode="auto">
            <a:xfrm>
              <a:off x="1538248" y="8837110"/>
              <a:ext cx="16957" cy="102823"/>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4" name="Freeform 26">
              <a:extLst>
                <a:ext uri="{FF2B5EF4-FFF2-40B4-BE49-F238E27FC236}">
                  <a16:creationId xmlns:a16="http://schemas.microsoft.com/office/drawing/2014/main" id="{A3DC6839-A20F-405C-BE77-50CB27D6644C}"/>
                </a:ext>
              </a:extLst>
            </p:cNvPr>
            <p:cNvSpPr>
              <a:spLocks noEditPoints="1"/>
            </p:cNvSpPr>
            <p:nvPr userDrawn="1"/>
          </p:nvSpPr>
          <p:spPr bwMode="auto">
            <a:xfrm>
              <a:off x="1567317" y="8864792"/>
              <a:ext cx="60560" cy="76458"/>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5" name="Freeform 27">
              <a:extLst>
                <a:ext uri="{FF2B5EF4-FFF2-40B4-BE49-F238E27FC236}">
                  <a16:creationId xmlns:a16="http://schemas.microsoft.com/office/drawing/2014/main" id="{68B51AB7-EE27-405C-9DD1-0DB1E50DEADB}"/>
                </a:ext>
              </a:extLst>
            </p:cNvPr>
            <p:cNvSpPr>
              <a:spLocks/>
            </p:cNvSpPr>
            <p:nvPr userDrawn="1"/>
          </p:nvSpPr>
          <p:spPr bwMode="auto">
            <a:xfrm>
              <a:off x="1642411" y="8864792"/>
              <a:ext cx="54504" cy="75139"/>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6" name="Freeform 28">
              <a:extLst>
                <a:ext uri="{FF2B5EF4-FFF2-40B4-BE49-F238E27FC236}">
                  <a16:creationId xmlns:a16="http://schemas.microsoft.com/office/drawing/2014/main" id="{B748E21B-ED5F-483F-B776-BC1E20439F89}"/>
                </a:ext>
              </a:extLst>
            </p:cNvPr>
            <p:cNvSpPr>
              <a:spLocks/>
            </p:cNvSpPr>
            <p:nvPr userDrawn="1"/>
          </p:nvSpPr>
          <p:spPr bwMode="auto">
            <a:xfrm>
              <a:off x="1712660" y="8918840"/>
              <a:ext cx="21802" cy="22410"/>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7" name="Freeform 29">
              <a:extLst>
                <a:ext uri="{FF2B5EF4-FFF2-40B4-BE49-F238E27FC236}">
                  <a16:creationId xmlns:a16="http://schemas.microsoft.com/office/drawing/2014/main" id="{61D96BFD-C72E-450A-AC26-90B6F7FFAB23}"/>
                </a:ext>
              </a:extLst>
            </p:cNvPr>
            <p:cNvSpPr>
              <a:spLocks/>
            </p:cNvSpPr>
            <p:nvPr userDrawn="1"/>
          </p:nvSpPr>
          <p:spPr bwMode="auto">
            <a:xfrm>
              <a:off x="1778065" y="8841064"/>
              <a:ext cx="67827" cy="9886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8" name="Freeform 30">
              <a:extLst>
                <a:ext uri="{FF2B5EF4-FFF2-40B4-BE49-F238E27FC236}">
                  <a16:creationId xmlns:a16="http://schemas.microsoft.com/office/drawing/2014/main" id="{7B9905D3-85F3-4FFC-80E7-A3EAEBC679D0}"/>
                </a:ext>
              </a:extLst>
            </p:cNvPr>
            <p:cNvSpPr>
              <a:spLocks/>
            </p:cNvSpPr>
            <p:nvPr userDrawn="1"/>
          </p:nvSpPr>
          <p:spPr bwMode="auto">
            <a:xfrm>
              <a:off x="1855581" y="8835790"/>
              <a:ext cx="55715" cy="104141"/>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9" name="Freeform 31">
              <a:extLst>
                <a:ext uri="{FF2B5EF4-FFF2-40B4-BE49-F238E27FC236}">
                  <a16:creationId xmlns:a16="http://schemas.microsoft.com/office/drawing/2014/main" id="{5F894B9E-89D2-42A4-B9B0-118F8F843C23}"/>
                </a:ext>
              </a:extLst>
            </p:cNvPr>
            <p:cNvSpPr>
              <a:spLocks noEditPoints="1"/>
            </p:cNvSpPr>
            <p:nvPr userDrawn="1"/>
          </p:nvSpPr>
          <p:spPr bwMode="auto">
            <a:xfrm>
              <a:off x="1924620" y="8864792"/>
              <a:ext cx="59349" cy="76458"/>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0" name="Freeform 32">
              <a:extLst>
                <a:ext uri="{FF2B5EF4-FFF2-40B4-BE49-F238E27FC236}">
                  <a16:creationId xmlns:a16="http://schemas.microsoft.com/office/drawing/2014/main" id="{FE0EEAB1-2870-46B4-B8C7-13748868FFF2}"/>
                </a:ext>
              </a:extLst>
            </p:cNvPr>
            <p:cNvSpPr>
              <a:spLocks noEditPoints="1"/>
            </p:cNvSpPr>
            <p:nvPr userDrawn="1"/>
          </p:nvSpPr>
          <p:spPr bwMode="auto">
            <a:xfrm>
              <a:off x="2029993" y="8835790"/>
              <a:ext cx="55715" cy="105459"/>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1" name="Freeform 33">
              <a:extLst>
                <a:ext uri="{FF2B5EF4-FFF2-40B4-BE49-F238E27FC236}">
                  <a16:creationId xmlns:a16="http://schemas.microsoft.com/office/drawing/2014/main" id="{86EFB31A-9D60-4F02-BD20-A053E46BD6CB}"/>
                </a:ext>
              </a:extLst>
            </p:cNvPr>
            <p:cNvSpPr>
              <a:spLocks noEditPoints="1"/>
            </p:cNvSpPr>
            <p:nvPr userDrawn="1"/>
          </p:nvSpPr>
          <p:spPr bwMode="auto">
            <a:xfrm>
              <a:off x="2096609" y="8864792"/>
              <a:ext cx="58137" cy="76458"/>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2" name="Freeform 34">
              <a:extLst>
                <a:ext uri="{FF2B5EF4-FFF2-40B4-BE49-F238E27FC236}">
                  <a16:creationId xmlns:a16="http://schemas.microsoft.com/office/drawing/2014/main" id="{7D0FF6A9-D7E2-411E-BEAB-B8876DDB7090}"/>
                </a:ext>
              </a:extLst>
            </p:cNvPr>
            <p:cNvSpPr>
              <a:spLocks/>
            </p:cNvSpPr>
            <p:nvPr userDrawn="1"/>
          </p:nvSpPr>
          <p:spPr bwMode="auto">
            <a:xfrm>
              <a:off x="2164436"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3" name="Freeform 35">
              <a:extLst>
                <a:ext uri="{FF2B5EF4-FFF2-40B4-BE49-F238E27FC236}">
                  <a16:creationId xmlns:a16="http://schemas.microsoft.com/office/drawing/2014/main" id="{CAFE3F05-57C1-4A8B-AF01-D477A6ECDE99}"/>
                </a:ext>
              </a:extLst>
            </p:cNvPr>
            <p:cNvSpPr>
              <a:spLocks/>
            </p:cNvSpPr>
            <p:nvPr userDrawn="1"/>
          </p:nvSpPr>
          <p:spPr bwMode="auto">
            <a:xfrm>
              <a:off x="2211673" y="8835790"/>
              <a:ext cx="38758" cy="105459"/>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4" name="Freeform 36">
              <a:extLst>
                <a:ext uri="{FF2B5EF4-FFF2-40B4-BE49-F238E27FC236}">
                  <a16:creationId xmlns:a16="http://schemas.microsoft.com/office/drawing/2014/main" id="{8C5A26C3-E322-4ECE-A172-DB1EF9FB77C0}"/>
                </a:ext>
              </a:extLst>
            </p:cNvPr>
            <p:cNvSpPr>
              <a:spLocks noEditPoints="1"/>
            </p:cNvSpPr>
            <p:nvPr userDrawn="1"/>
          </p:nvSpPr>
          <p:spPr bwMode="auto">
            <a:xfrm>
              <a:off x="2260120" y="8864792"/>
              <a:ext cx="58137" cy="76458"/>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5" name="Freeform 37">
              <a:extLst>
                <a:ext uri="{FF2B5EF4-FFF2-40B4-BE49-F238E27FC236}">
                  <a16:creationId xmlns:a16="http://schemas.microsoft.com/office/drawing/2014/main" id="{BF254D27-0934-4678-ABAD-9F5F61FB4601}"/>
                </a:ext>
              </a:extLst>
            </p:cNvPr>
            <p:cNvSpPr>
              <a:spLocks/>
            </p:cNvSpPr>
            <p:nvPr userDrawn="1"/>
          </p:nvSpPr>
          <p:spPr bwMode="auto">
            <a:xfrm>
              <a:off x="2331581" y="8864792"/>
              <a:ext cx="41180" cy="75139"/>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6" name="Freeform 38">
              <a:extLst>
                <a:ext uri="{FF2B5EF4-FFF2-40B4-BE49-F238E27FC236}">
                  <a16:creationId xmlns:a16="http://schemas.microsoft.com/office/drawing/2014/main" id="{947968EE-D75A-4A3F-ACF1-8532E73DE968}"/>
                </a:ext>
              </a:extLst>
            </p:cNvPr>
            <p:cNvSpPr>
              <a:spLocks/>
            </p:cNvSpPr>
            <p:nvPr userDrawn="1"/>
          </p:nvSpPr>
          <p:spPr bwMode="auto">
            <a:xfrm>
              <a:off x="2411520"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7" name="Freeform 39">
              <a:extLst>
                <a:ext uri="{FF2B5EF4-FFF2-40B4-BE49-F238E27FC236}">
                  <a16:creationId xmlns:a16="http://schemas.microsoft.com/office/drawing/2014/main" id="{01592805-7E73-44E1-8176-4DFB4627B281}"/>
                </a:ext>
              </a:extLst>
            </p:cNvPr>
            <p:cNvSpPr>
              <a:spLocks/>
            </p:cNvSpPr>
            <p:nvPr userDrawn="1"/>
          </p:nvSpPr>
          <p:spPr bwMode="auto">
            <a:xfrm>
              <a:off x="2466024" y="8835790"/>
              <a:ext cx="55715" cy="104141"/>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8" name="Freeform 40">
              <a:extLst>
                <a:ext uri="{FF2B5EF4-FFF2-40B4-BE49-F238E27FC236}">
                  <a16:creationId xmlns:a16="http://schemas.microsoft.com/office/drawing/2014/main" id="{FF2955E6-8E17-4BE1-A050-A65207745122}"/>
                </a:ext>
              </a:extLst>
            </p:cNvPr>
            <p:cNvSpPr>
              <a:spLocks noEditPoints="1"/>
            </p:cNvSpPr>
            <p:nvPr userDrawn="1"/>
          </p:nvSpPr>
          <p:spPr bwMode="auto">
            <a:xfrm>
              <a:off x="2533850" y="8864792"/>
              <a:ext cx="58137" cy="76458"/>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9" name="Freeform 41">
              <a:extLst>
                <a:ext uri="{FF2B5EF4-FFF2-40B4-BE49-F238E27FC236}">
                  <a16:creationId xmlns:a16="http://schemas.microsoft.com/office/drawing/2014/main" id="{B201EA84-5FB1-4AE6-ABDE-110A9D616082}"/>
                </a:ext>
              </a:extLst>
            </p:cNvPr>
            <p:cNvSpPr>
              <a:spLocks noEditPoints="1"/>
            </p:cNvSpPr>
            <p:nvPr userDrawn="1"/>
          </p:nvSpPr>
          <p:spPr bwMode="auto">
            <a:xfrm>
              <a:off x="2634380" y="8864792"/>
              <a:ext cx="56926" cy="76458"/>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0" name="Freeform 42">
              <a:extLst>
                <a:ext uri="{FF2B5EF4-FFF2-40B4-BE49-F238E27FC236}">
                  <a16:creationId xmlns:a16="http://schemas.microsoft.com/office/drawing/2014/main" id="{17D3C54B-13D2-4543-B988-C23E8252F59A}"/>
                </a:ext>
              </a:extLst>
            </p:cNvPr>
            <p:cNvSpPr>
              <a:spLocks/>
            </p:cNvSpPr>
            <p:nvPr userDrawn="1"/>
          </p:nvSpPr>
          <p:spPr bwMode="auto">
            <a:xfrm>
              <a:off x="2707052" y="8864792"/>
              <a:ext cx="54504" cy="75139"/>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1" name="Freeform 43">
              <a:extLst>
                <a:ext uri="{FF2B5EF4-FFF2-40B4-BE49-F238E27FC236}">
                  <a16:creationId xmlns:a16="http://schemas.microsoft.com/office/drawing/2014/main" id="{3C9DB3F7-3800-4A5D-99D9-9BF0A590A5D0}"/>
                </a:ext>
              </a:extLst>
            </p:cNvPr>
            <p:cNvSpPr>
              <a:spLocks/>
            </p:cNvSpPr>
            <p:nvPr userDrawn="1"/>
          </p:nvSpPr>
          <p:spPr bwMode="auto">
            <a:xfrm>
              <a:off x="2774879" y="8864792"/>
              <a:ext cx="50870" cy="76458"/>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2" name="Freeform 44">
              <a:extLst>
                <a:ext uri="{FF2B5EF4-FFF2-40B4-BE49-F238E27FC236}">
                  <a16:creationId xmlns:a16="http://schemas.microsoft.com/office/drawing/2014/main" id="{E2DBA4C6-8661-4611-B743-2F975CF630E5}"/>
                </a:ext>
              </a:extLst>
            </p:cNvPr>
            <p:cNvSpPr>
              <a:spLocks/>
            </p:cNvSpPr>
            <p:nvPr userDrawn="1"/>
          </p:nvSpPr>
          <p:spPr bwMode="auto">
            <a:xfrm>
              <a:off x="2833016" y="8864792"/>
              <a:ext cx="84784" cy="75139"/>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3" name="Freeform 45">
              <a:extLst>
                <a:ext uri="{FF2B5EF4-FFF2-40B4-BE49-F238E27FC236}">
                  <a16:creationId xmlns:a16="http://schemas.microsoft.com/office/drawing/2014/main" id="{573FA119-7B4C-42E8-ACEF-C1819AB3F0C6}"/>
                </a:ext>
              </a:extLst>
            </p:cNvPr>
            <p:cNvSpPr>
              <a:spLocks noEditPoints="1"/>
            </p:cNvSpPr>
            <p:nvPr userDrawn="1"/>
          </p:nvSpPr>
          <p:spPr bwMode="auto">
            <a:xfrm>
              <a:off x="2925066" y="8864792"/>
              <a:ext cx="58137" cy="76458"/>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4" name="Freeform 46">
              <a:extLst>
                <a:ext uri="{FF2B5EF4-FFF2-40B4-BE49-F238E27FC236}">
                  <a16:creationId xmlns:a16="http://schemas.microsoft.com/office/drawing/2014/main" id="{B0358BB6-A1A4-4360-8891-C52043E37F7F}"/>
                </a:ext>
              </a:extLst>
            </p:cNvPr>
            <p:cNvSpPr>
              <a:spLocks/>
            </p:cNvSpPr>
            <p:nvPr userDrawn="1"/>
          </p:nvSpPr>
          <p:spPr bwMode="auto">
            <a:xfrm>
              <a:off x="2997738" y="8864792"/>
              <a:ext cx="39970" cy="75139"/>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5" name="Freeform 47">
              <a:extLst>
                <a:ext uri="{FF2B5EF4-FFF2-40B4-BE49-F238E27FC236}">
                  <a16:creationId xmlns:a16="http://schemas.microsoft.com/office/drawing/2014/main" id="{4494BD07-58CF-4A13-BDA6-A5E322456180}"/>
                </a:ext>
              </a:extLst>
            </p:cNvPr>
            <p:cNvSpPr>
              <a:spLocks/>
            </p:cNvSpPr>
            <p:nvPr userDrawn="1"/>
          </p:nvSpPr>
          <p:spPr bwMode="auto">
            <a:xfrm>
              <a:off x="3032862" y="8918840"/>
              <a:ext cx="20591" cy="22410"/>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6" name="Freeform 48">
              <a:extLst>
                <a:ext uri="{FF2B5EF4-FFF2-40B4-BE49-F238E27FC236}">
                  <a16:creationId xmlns:a16="http://schemas.microsoft.com/office/drawing/2014/main" id="{2707FD2A-B3A6-4574-B6F9-0D5525B6EE87}"/>
                </a:ext>
              </a:extLst>
            </p:cNvPr>
            <p:cNvSpPr>
              <a:spLocks/>
            </p:cNvSpPr>
            <p:nvPr userDrawn="1"/>
          </p:nvSpPr>
          <p:spPr bwMode="auto">
            <a:xfrm>
              <a:off x="359756" y="8997935"/>
              <a:ext cx="65405" cy="9886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7" name="Freeform 49">
              <a:extLst>
                <a:ext uri="{FF2B5EF4-FFF2-40B4-BE49-F238E27FC236}">
                  <a16:creationId xmlns:a16="http://schemas.microsoft.com/office/drawing/2014/main" id="{01448889-A86D-4EF7-A59A-336C6BECD0C3}"/>
                </a:ext>
              </a:extLst>
            </p:cNvPr>
            <p:cNvSpPr>
              <a:spLocks/>
            </p:cNvSpPr>
            <p:nvPr userDrawn="1"/>
          </p:nvSpPr>
          <p:spPr bwMode="auto">
            <a:xfrm>
              <a:off x="437273" y="8993980"/>
              <a:ext cx="54504" cy="102823"/>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8" name="Freeform 50">
              <a:extLst>
                <a:ext uri="{FF2B5EF4-FFF2-40B4-BE49-F238E27FC236}">
                  <a16:creationId xmlns:a16="http://schemas.microsoft.com/office/drawing/2014/main" id="{63E77F92-5DEB-4A52-A535-F5B3D50F2121}"/>
                </a:ext>
              </a:extLst>
            </p:cNvPr>
            <p:cNvSpPr>
              <a:spLocks noEditPoints="1"/>
            </p:cNvSpPr>
            <p:nvPr userDrawn="1"/>
          </p:nvSpPr>
          <p:spPr bwMode="auto">
            <a:xfrm>
              <a:off x="503889" y="9020344"/>
              <a:ext cx="59349" cy="77776"/>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9" name="Freeform 51">
              <a:extLst>
                <a:ext uri="{FF2B5EF4-FFF2-40B4-BE49-F238E27FC236}">
                  <a16:creationId xmlns:a16="http://schemas.microsoft.com/office/drawing/2014/main" id="{7CBDEBA0-A4B1-4C5E-80AA-8E4A7CA7683A}"/>
                </a:ext>
              </a:extLst>
            </p:cNvPr>
            <p:cNvSpPr>
              <a:spLocks noEditPoints="1"/>
            </p:cNvSpPr>
            <p:nvPr userDrawn="1"/>
          </p:nvSpPr>
          <p:spPr bwMode="auto">
            <a:xfrm>
              <a:off x="609262" y="8993980"/>
              <a:ext cx="58137" cy="104141"/>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0" name="Freeform 52">
              <a:extLst>
                <a:ext uri="{FF2B5EF4-FFF2-40B4-BE49-F238E27FC236}">
                  <a16:creationId xmlns:a16="http://schemas.microsoft.com/office/drawing/2014/main" id="{15251791-90B4-480B-A7BF-F7593C14CEB2}"/>
                </a:ext>
              </a:extLst>
            </p:cNvPr>
            <p:cNvSpPr>
              <a:spLocks noEditPoints="1"/>
            </p:cNvSpPr>
            <p:nvPr userDrawn="1"/>
          </p:nvSpPr>
          <p:spPr bwMode="auto">
            <a:xfrm>
              <a:off x="678301" y="9020344"/>
              <a:ext cx="58137" cy="77776"/>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1" name="Freeform 53">
              <a:extLst>
                <a:ext uri="{FF2B5EF4-FFF2-40B4-BE49-F238E27FC236}">
                  <a16:creationId xmlns:a16="http://schemas.microsoft.com/office/drawing/2014/main" id="{384EE4E7-8BDE-441A-9C6B-AD679809404E}"/>
                </a:ext>
              </a:extLst>
            </p:cNvPr>
            <p:cNvSpPr>
              <a:spLocks/>
            </p:cNvSpPr>
            <p:nvPr userDrawn="1"/>
          </p:nvSpPr>
          <p:spPr bwMode="auto">
            <a:xfrm>
              <a:off x="743705" y="8993980"/>
              <a:ext cx="38758" cy="104141"/>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2" name="Freeform 54">
              <a:extLst>
                <a:ext uri="{FF2B5EF4-FFF2-40B4-BE49-F238E27FC236}">
                  <a16:creationId xmlns:a16="http://schemas.microsoft.com/office/drawing/2014/main" id="{D822E9B0-4B9D-4E5E-93F1-BC279E29CE43}"/>
                </a:ext>
              </a:extLst>
            </p:cNvPr>
            <p:cNvSpPr>
              <a:spLocks/>
            </p:cNvSpPr>
            <p:nvPr userDrawn="1"/>
          </p:nvSpPr>
          <p:spPr bwMode="auto">
            <a:xfrm>
              <a:off x="790941" y="8993980"/>
              <a:ext cx="38758" cy="104141"/>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3" name="Freeform 55">
              <a:extLst>
                <a:ext uri="{FF2B5EF4-FFF2-40B4-BE49-F238E27FC236}">
                  <a16:creationId xmlns:a16="http://schemas.microsoft.com/office/drawing/2014/main" id="{082A3D29-7203-426E-98BA-409B67377DED}"/>
                </a:ext>
              </a:extLst>
            </p:cNvPr>
            <p:cNvSpPr>
              <a:spLocks noEditPoints="1"/>
            </p:cNvSpPr>
            <p:nvPr userDrawn="1"/>
          </p:nvSpPr>
          <p:spPr bwMode="auto">
            <a:xfrm>
              <a:off x="840600" y="9020344"/>
              <a:ext cx="58137" cy="77776"/>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4" name="Freeform 56">
              <a:extLst>
                <a:ext uri="{FF2B5EF4-FFF2-40B4-BE49-F238E27FC236}">
                  <a16:creationId xmlns:a16="http://schemas.microsoft.com/office/drawing/2014/main" id="{9DFF333F-7A46-454F-9E78-4CF7D02126E2}"/>
                </a:ext>
              </a:extLst>
            </p:cNvPr>
            <p:cNvSpPr>
              <a:spLocks/>
            </p:cNvSpPr>
            <p:nvPr userDrawn="1"/>
          </p:nvSpPr>
          <p:spPr bwMode="auto">
            <a:xfrm>
              <a:off x="913272" y="9020344"/>
              <a:ext cx="38758" cy="76458"/>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5" name="Freeform 57">
              <a:extLst>
                <a:ext uri="{FF2B5EF4-FFF2-40B4-BE49-F238E27FC236}">
                  <a16:creationId xmlns:a16="http://schemas.microsoft.com/office/drawing/2014/main" id="{676C59C7-7B30-4224-9C4C-3FDF5F017F45}"/>
                </a:ext>
              </a:extLst>
            </p:cNvPr>
            <p:cNvSpPr>
              <a:spLocks/>
            </p:cNvSpPr>
            <p:nvPr userDrawn="1"/>
          </p:nvSpPr>
          <p:spPr bwMode="auto">
            <a:xfrm>
              <a:off x="990789" y="8993980"/>
              <a:ext cx="38758" cy="104141"/>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6" name="Freeform 58">
              <a:extLst>
                <a:ext uri="{FF2B5EF4-FFF2-40B4-BE49-F238E27FC236}">
                  <a16:creationId xmlns:a16="http://schemas.microsoft.com/office/drawing/2014/main" id="{AE4C3034-782B-48B3-BD8B-822DA07F275E}"/>
                </a:ext>
              </a:extLst>
            </p:cNvPr>
            <p:cNvSpPr>
              <a:spLocks/>
            </p:cNvSpPr>
            <p:nvPr userDrawn="1"/>
          </p:nvSpPr>
          <p:spPr bwMode="auto">
            <a:xfrm>
              <a:off x="1045292" y="8993980"/>
              <a:ext cx="55715" cy="102823"/>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7" name="Freeform 59">
              <a:extLst>
                <a:ext uri="{FF2B5EF4-FFF2-40B4-BE49-F238E27FC236}">
                  <a16:creationId xmlns:a16="http://schemas.microsoft.com/office/drawing/2014/main" id="{26A706EB-C111-4B0C-9026-3F307F753AA5}"/>
                </a:ext>
              </a:extLst>
            </p:cNvPr>
            <p:cNvSpPr>
              <a:spLocks noEditPoints="1"/>
            </p:cNvSpPr>
            <p:nvPr userDrawn="1"/>
          </p:nvSpPr>
          <p:spPr bwMode="auto">
            <a:xfrm>
              <a:off x="1113119" y="9020344"/>
              <a:ext cx="58137" cy="77776"/>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8" name="Freeform 60">
              <a:extLst>
                <a:ext uri="{FF2B5EF4-FFF2-40B4-BE49-F238E27FC236}">
                  <a16:creationId xmlns:a16="http://schemas.microsoft.com/office/drawing/2014/main" id="{AD5C5520-7B50-44BA-9AC6-FEC461CFC471}"/>
                </a:ext>
              </a:extLst>
            </p:cNvPr>
            <p:cNvSpPr>
              <a:spLocks/>
            </p:cNvSpPr>
            <p:nvPr userDrawn="1"/>
          </p:nvSpPr>
          <p:spPr bwMode="auto">
            <a:xfrm>
              <a:off x="1213649" y="9022981"/>
              <a:ext cx="84784" cy="73821"/>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9" name="Freeform 61">
              <a:extLst>
                <a:ext uri="{FF2B5EF4-FFF2-40B4-BE49-F238E27FC236}">
                  <a16:creationId xmlns:a16="http://schemas.microsoft.com/office/drawing/2014/main" id="{3EA6272C-2232-4CDB-858D-34C559FEB59E}"/>
                </a:ext>
              </a:extLst>
            </p:cNvPr>
            <p:cNvSpPr>
              <a:spLocks noEditPoints="1"/>
            </p:cNvSpPr>
            <p:nvPr userDrawn="1"/>
          </p:nvSpPr>
          <p:spPr bwMode="auto">
            <a:xfrm>
              <a:off x="1305699" y="9020344"/>
              <a:ext cx="60560" cy="77776"/>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0" name="Freeform 62">
              <a:extLst>
                <a:ext uri="{FF2B5EF4-FFF2-40B4-BE49-F238E27FC236}">
                  <a16:creationId xmlns:a16="http://schemas.microsoft.com/office/drawing/2014/main" id="{243A08C6-21B8-408B-AB96-2AFE9471C704}"/>
                </a:ext>
              </a:extLst>
            </p:cNvPr>
            <p:cNvSpPr>
              <a:spLocks/>
            </p:cNvSpPr>
            <p:nvPr userDrawn="1"/>
          </p:nvSpPr>
          <p:spPr bwMode="auto">
            <a:xfrm>
              <a:off x="1380793" y="9020344"/>
              <a:ext cx="39970" cy="76458"/>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1" name="Freeform 63">
              <a:extLst>
                <a:ext uri="{FF2B5EF4-FFF2-40B4-BE49-F238E27FC236}">
                  <a16:creationId xmlns:a16="http://schemas.microsoft.com/office/drawing/2014/main" id="{489659D0-0EF4-4E71-B69F-DF372CCBAF2E}"/>
                </a:ext>
              </a:extLst>
            </p:cNvPr>
            <p:cNvSpPr>
              <a:spLocks/>
            </p:cNvSpPr>
            <p:nvPr userDrawn="1"/>
          </p:nvSpPr>
          <p:spPr bwMode="auto">
            <a:xfrm>
              <a:off x="1432874" y="8993980"/>
              <a:ext cx="13323" cy="102823"/>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2" name="Freeform 64">
              <a:extLst>
                <a:ext uri="{FF2B5EF4-FFF2-40B4-BE49-F238E27FC236}">
                  <a16:creationId xmlns:a16="http://schemas.microsoft.com/office/drawing/2014/main" id="{2709138E-45EE-45B7-8EB9-F92EC276BFC2}"/>
                </a:ext>
              </a:extLst>
            </p:cNvPr>
            <p:cNvSpPr>
              <a:spLocks noEditPoints="1"/>
            </p:cNvSpPr>
            <p:nvPr userDrawn="1"/>
          </p:nvSpPr>
          <p:spPr bwMode="auto">
            <a:xfrm>
              <a:off x="1461943" y="8993980"/>
              <a:ext cx="55715" cy="104141"/>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3" name="Freeform 65">
              <a:extLst>
                <a:ext uri="{FF2B5EF4-FFF2-40B4-BE49-F238E27FC236}">
                  <a16:creationId xmlns:a16="http://schemas.microsoft.com/office/drawing/2014/main" id="{E9CA0A18-7BEA-4CC8-B58D-00FA803469C7}"/>
                </a:ext>
              </a:extLst>
            </p:cNvPr>
            <p:cNvSpPr>
              <a:spLocks/>
            </p:cNvSpPr>
            <p:nvPr userDrawn="1"/>
          </p:nvSpPr>
          <p:spPr bwMode="auto">
            <a:xfrm>
              <a:off x="1562472" y="9022981"/>
              <a:ext cx="84784" cy="73821"/>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4" name="Freeform 66">
              <a:extLst>
                <a:ext uri="{FF2B5EF4-FFF2-40B4-BE49-F238E27FC236}">
                  <a16:creationId xmlns:a16="http://schemas.microsoft.com/office/drawing/2014/main" id="{0F1D1937-64D0-4CBB-9C6B-46017E572020}"/>
                </a:ext>
              </a:extLst>
            </p:cNvPr>
            <p:cNvSpPr>
              <a:spLocks noEditPoints="1"/>
            </p:cNvSpPr>
            <p:nvPr userDrawn="1"/>
          </p:nvSpPr>
          <p:spPr bwMode="auto">
            <a:xfrm>
              <a:off x="1654523" y="9020344"/>
              <a:ext cx="61771" cy="77776"/>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5" name="Freeform 67">
              <a:extLst>
                <a:ext uri="{FF2B5EF4-FFF2-40B4-BE49-F238E27FC236}">
                  <a16:creationId xmlns:a16="http://schemas.microsoft.com/office/drawing/2014/main" id="{DD9AA293-62AB-49C1-8A4A-224C5A13A268}"/>
                </a:ext>
              </a:extLst>
            </p:cNvPr>
            <p:cNvSpPr>
              <a:spLocks/>
            </p:cNvSpPr>
            <p:nvPr userDrawn="1"/>
          </p:nvSpPr>
          <p:spPr bwMode="auto">
            <a:xfrm>
              <a:off x="1728406" y="9020344"/>
              <a:ext cx="41180" cy="76458"/>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6" name="Freeform 68">
              <a:extLst>
                <a:ext uri="{FF2B5EF4-FFF2-40B4-BE49-F238E27FC236}">
                  <a16:creationId xmlns:a16="http://schemas.microsoft.com/office/drawing/2014/main" id="{F2004FA3-D0CB-4BCE-BB7B-34799F57B61E}"/>
                </a:ext>
              </a:extLst>
            </p:cNvPr>
            <p:cNvSpPr>
              <a:spLocks/>
            </p:cNvSpPr>
            <p:nvPr userDrawn="1"/>
          </p:nvSpPr>
          <p:spPr bwMode="auto">
            <a:xfrm>
              <a:off x="1781699" y="8993980"/>
              <a:ext cx="53292" cy="102823"/>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7" name="Freeform 69">
              <a:extLst>
                <a:ext uri="{FF2B5EF4-FFF2-40B4-BE49-F238E27FC236}">
                  <a16:creationId xmlns:a16="http://schemas.microsoft.com/office/drawing/2014/main" id="{A3BDF6A0-E60A-4281-AF09-5A3CE9402AC3}"/>
                </a:ext>
              </a:extLst>
            </p:cNvPr>
            <p:cNvSpPr>
              <a:spLocks/>
            </p:cNvSpPr>
            <p:nvPr userDrawn="1"/>
          </p:nvSpPr>
          <p:spPr bwMode="auto">
            <a:xfrm>
              <a:off x="1839836" y="9020344"/>
              <a:ext cx="52082" cy="77776"/>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8" name="Freeform 70">
              <a:extLst>
                <a:ext uri="{FF2B5EF4-FFF2-40B4-BE49-F238E27FC236}">
                  <a16:creationId xmlns:a16="http://schemas.microsoft.com/office/drawing/2014/main" id="{169A7EC5-9AF5-4AE9-BB63-121E5526EB5C}"/>
                </a:ext>
              </a:extLst>
            </p:cNvPr>
            <p:cNvSpPr>
              <a:spLocks/>
            </p:cNvSpPr>
            <p:nvPr userDrawn="1"/>
          </p:nvSpPr>
          <p:spPr bwMode="auto">
            <a:xfrm>
              <a:off x="1905241" y="9074393"/>
              <a:ext cx="19379" cy="23728"/>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grpSp>
      <p:grpSp>
        <p:nvGrpSpPr>
          <p:cNvPr id="229" name="Group 4">
            <a:extLst>
              <a:ext uri="{FF2B5EF4-FFF2-40B4-BE49-F238E27FC236}">
                <a16:creationId xmlns:a16="http://schemas.microsoft.com/office/drawing/2014/main" id="{2B3A709E-7444-41CA-BDC3-45A25B443C1A}"/>
              </a:ext>
            </a:extLst>
          </p:cNvPr>
          <p:cNvGrpSpPr>
            <a:grpSpLocks noChangeAspect="1"/>
          </p:cNvGrpSpPr>
          <p:nvPr userDrawn="1"/>
        </p:nvGrpSpPr>
        <p:grpSpPr bwMode="auto">
          <a:xfrm>
            <a:off x="5600568" y="8548598"/>
            <a:ext cx="915604" cy="1087690"/>
            <a:chOff x="6529" y="3125"/>
            <a:chExt cx="772" cy="904"/>
          </a:xfrm>
        </p:grpSpPr>
        <p:sp>
          <p:nvSpPr>
            <p:cNvPr id="230" name="Freeform 5">
              <a:extLst>
                <a:ext uri="{FF2B5EF4-FFF2-40B4-BE49-F238E27FC236}">
                  <a16:creationId xmlns:a16="http://schemas.microsoft.com/office/drawing/2014/main" id="{C45E947E-10ED-4B2D-8DB7-A8ABF2791892}"/>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sp>
          <p:nvSpPr>
            <p:cNvPr id="231" name="Freeform 6">
              <a:extLst>
                <a:ext uri="{FF2B5EF4-FFF2-40B4-BE49-F238E27FC236}">
                  <a16:creationId xmlns:a16="http://schemas.microsoft.com/office/drawing/2014/main" id="{24B580FC-B102-4559-96BD-5BFDFD721B27}"/>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grpSp>
      <p:grpSp>
        <p:nvGrpSpPr>
          <p:cNvPr id="232" name="Group 231">
            <a:extLst>
              <a:ext uri="{FF2B5EF4-FFF2-40B4-BE49-F238E27FC236}">
                <a16:creationId xmlns:a16="http://schemas.microsoft.com/office/drawing/2014/main" id="{438C8B4C-9272-4493-9EE1-E9F675F246FD}"/>
              </a:ext>
            </a:extLst>
          </p:cNvPr>
          <p:cNvGrpSpPr/>
          <p:nvPr userDrawn="1"/>
        </p:nvGrpSpPr>
        <p:grpSpPr>
          <a:xfrm>
            <a:off x="915188" y="1380986"/>
            <a:ext cx="5027629" cy="3452894"/>
            <a:chOff x="587619" y="705124"/>
            <a:chExt cx="5289253" cy="3452894"/>
          </a:xfrm>
        </p:grpSpPr>
        <p:sp>
          <p:nvSpPr>
            <p:cNvPr id="233" name="Freeform 5">
              <a:extLst>
                <a:ext uri="{FF2B5EF4-FFF2-40B4-BE49-F238E27FC236}">
                  <a16:creationId xmlns:a16="http://schemas.microsoft.com/office/drawing/2014/main" id="{C6B961B5-588B-4AE9-8950-7D639F3BAD49}"/>
                </a:ext>
              </a:extLst>
            </p:cNvPr>
            <p:cNvSpPr>
              <a:spLocks noChangeAspect="1"/>
            </p:cNvSpPr>
            <p:nvPr userDrawn="1"/>
          </p:nvSpPr>
          <p:spPr bwMode="gray">
            <a:xfrm rot="10800000">
              <a:off x="601682" y="736299"/>
              <a:ext cx="5159161" cy="3395768"/>
            </a:xfrm>
            <a:custGeom>
              <a:avLst/>
              <a:gdLst/>
              <a:ahLst/>
              <a:cxnLst/>
              <a:rect l="l" t="t" r="r" b="b"/>
              <a:pathLst>
                <a:path w="3440112" h="1957814">
                  <a:moveTo>
                    <a:pt x="0" y="1957814"/>
                  </a:moveTo>
                  <a:cubicBezTo>
                    <a:pt x="499" y="1377928"/>
                    <a:pt x="2206" y="690705"/>
                    <a:pt x="3953" y="0"/>
                  </a:cubicBezTo>
                  <a:lnTo>
                    <a:pt x="3436599" y="0"/>
                  </a:lnTo>
                  <a:cubicBezTo>
                    <a:pt x="3436483" y="487966"/>
                    <a:pt x="3436948" y="961062"/>
                    <a:pt x="3440112" y="1359420"/>
                  </a:cubicBezTo>
                  <a:close/>
                </a:path>
              </a:pathLst>
            </a:custGeom>
            <a:solidFill>
              <a:srgbClr val="000000">
                <a:alpha val="30196"/>
              </a:srgbClr>
            </a:solidFill>
            <a:ln w="57150" cap="flat" cmpd="sng" algn="ctr">
              <a:noFill/>
              <a:prstDash val="solid"/>
              <a:headEnd/>
              <a:tailEnd/>
            </a:ln>
            <a:effectLst/>
          </p:spPr>
          <p:txBody>
            <a:bodyPr vert="horz" wrap="square" lIns="86783" tIns="43392" rIns="86783" bIns="43392" numCol="1" anchor="t" anchorCtr="0" compatLnSpc="1">
              <a:prstTxWarp prst="textNoShape">
                <a:avLst/>
              </a:prstTxWarp>
            </a:bodyPr>
            <a:lstStyle/>
            <a:p>
              <a:pPr marL="0" marR="0" lvl="0" indent="0" algn="ctr" defTabSz="988093" eaLnBrk="1" fontAlgn="base" latinLnBrk="0" hangingPunct="1">
                <a:lnSpc>
                  <a:spcPct val="100000"/>
                </a:lnSpc>
                <a:spcBef>
                  <a:spcPct val="0"/>
                </a:spcBef>
                <a:spcAft>
                  <a:spcPct val="0"/>
                </a:spcAft>
                <a:buClrTx/>
                <a:buSzTx/>
                <a:buFontTx/>
                <a:buNone/>
                <a:tabLst/>
                <a:defRPr/>
              </a:pPr>
              <a:endParaRPr kumimoji="0" lang="en-US" sz="1407" b="0" i="0" u="none" strike="noStrike" kern="0" cap="none" spc="0" normalizeH="0" baseline="0" noProof="0" dirty="0">
                <a:ln>
                  <a:noFill/>
                </a:ln>
                <a:solidFill>
                  <a:srgbClr val="000000"/>
                </a:solidFill>
                <a:effectLst/>
                <a:uLnTx/>
                <a:uFillTx/>
                <a:latin typeface="EYInterstate"/>
                <a:cs typeface="Arial"/>
              </a:endParaRPr>
            </a:p>
          </p:txBody>
        </p:sp>
        <p:sp>
          <p:nvSpPr>
            <p:cNvPr id="234" name="Freeform: Shape 233">
              <a:extLst>
                <a:ext uri="{FF2B5EF4-FFF2-40B4-BE49-F238E27FC236}">
                  <a16:creationId xmlns:a16="http://schemas.microsoft.com/office/drawing/2014/main" id="{AECF1816-287E-4A78-A8CC-4E931FB9532C}"/>
                </a:ext>
              </a:extLst>
            </p:cNvPr>
            <p:cNvSpPr/>
            <p:nvPr userDrawn="1"/>
          </p:nvSpPr>
          <p:spPr>
            <a:xfrm>
              <a:off x="587619" y="705124"/>
              <a:ext cx="5289253" cy="3452894"/>
            </a:xfrm>
            <a:custGeom>
              <a:avLst/>
              <a:gdLst>
                <a:gd name="connsiteX0" fmla="*/ 8749 w 5680945"/>
                <a:gd name="connsiteY0" fmla="*/ 1021520 h 3452894"/>
                <a:gd name="connsiteX1" fmla="*/ 8749 w 5680945"/>
                <a:gd name="connsiteY1" fmla="*/ 3164181 h 3452894"/>
                <a:gd name="connsiteX2" fmla="*/ 151414 w 5680945"/>
                <a:gd name="connsiteY2" fmla="*/ 3164181 h 3452894"/>
                <a:gd name="connsiteX3" fmla="*/ 151414 w 5680945"/>
                <a:gd name="connsiteY3" fmla="*/ 1140155 h 3452894"/>
                <a:gd name="connsiteX4" fmla="*/ 5534897 w 5680945"/>
                <a:gd name="connsiteY4" fmla="*/ 179294 h 3452894"/>
                <a:gd name="connsiteX5" fmla="*/ 5534897 w 5680945"/>
                <a:gd name="connsiteY5" fmla="*/ 3306846 h 3452894"/>
                <a:gd name="connsiteX6" fmla="*/ 864624 w 5680945"/>
                <a:gd name="connsiteY6" fmla="*/ 3306846 h 3452894"/>
                <a:gd name="connsiteX7" fmla="*/ 864624 w 5680945"/>
                <a:gd name="connsiteY7" fmla="*/ 3449395 h 3452894"/>
                <a:gd name="connsiteX8" fmla="*/ 5677562 w 5680945"/>
                <a:gd name="connsiteY8" fmla="*/ 3449395 h 3452894"/>
                <a:gd name="connsiteX9" fmla="*/ 5677562 w 5680945"/>
                <a:gd name="connsiteY9" fmla="*/ 8749 h 3452894"/>
                <a:gd name="connsiteX10" fmla="*/ 8749 w 5680945"/>
                <a:gd name="connsiteY10" fmla="*/ 1021520 h 345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80945" h="3452894">
                  <a:moveTo>
                    <a:pt x="8749" y="1021520"/>
                  </a:moveTo>
                  <a:lnTo>
                    <a:pt x="8749" y="3164181"/>
                  </a:lnTo>
                  <a:lnTo>
                    <a:pt x="151414" y="3164181"/>
                  </a:lnTo>
                  <a:lnTo>
                    <a:pt x="151414" y="1140155"/>
                  </a:lnTo>
                  <a:lnTo>
                    <a:pt x="5534897" y="179294"/>
                  </a:lnTo>
                  <a:lnTo>
                    <a:pt x="5534897" y="3306846"/>
                  </a:lnTo>
                  <a:lnTo>
                    <a:pt x="864624" y="3306846"/>
                  </a:lnTo>
                  <a:lnTo>
                    <a:pt x="864624" y="3449395"/>
                  </a:lnTo>
                  <a:lnTo>
                    <a:pt x="5677562" y="3449395"/>
                  </a:lnTo>
                  <a:lnTo>
                    <a:pt x="5677562" y="8749"/>
                  </a:lnTo>
                  <a:lnTo>
                    <a:pt x="8749" y="1021520"/>
                  </a:lnTo>
                  <a:close/>
                </a:path>
              </a:pathLst>
            </a:custGeom>
            <a:solidFill>
              <a:srgbClr val="FFE600"/>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EYInterstate Light"/>
              </a:endParaRPr>
            </a:p>
          </p:txBody>
        </p:sp>
        <p:sp>
          <p:nvSpPr>
            <p:cNvPr id="235" name="Freeform: Shape 234">
              <a:extLst>
                <a:ext uri="{FF2B5EF4-FFF2-40B4-BE49-F238E27FC236}">
                  <a16:creationId xmlns:a16="http://schemas.microsoft.com/office/drawing/2014/main" id="{355349F0-668C-44C2-8FD6-52FF7985D258}"/>
                </a:ext>
              </a:extLst>
            </p:cNvPr>
            <p:cNvSpPr/>
            <p:nvPr userDrawn="1"/>
          </p:nvSpPr>
          <p:spPr>
            <a:xfrm>
              <a:off x="587619" y="4003221"/>
              <a:ext cx="151647"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rgbClr val="FFE600"/>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EYInterstate Light"/>
              </a:endParaRPr>
            </a:p>
          </p:txBody>
        </p:sp>
        <p:sp>
          <p:nvSpPr>
            <p:cNvPr id="236" name="Freeform: Shape 235">
              <a:extLst>
                <a:ext uri="{FF2B5EF4-FFF2-40B4-BE49-F238E27FC236}">
                  <a16:creationId xmlns:a16="http://schemas.microsoft.com/office/drawing/2014/main" id="{17A531C5-0E2A-46F5-BEAC-C54137E492F3}"/>
                </a:ext>
              </a:extLst>
            </p:cNvPr>
            <p:cNvSpPr/>
            <p:nvPr userDrawn="1"/>
          </p:nvSpPr>
          <p:spPr>
            <a:xfrm>
              <a:off x="872949" y="4003221"/>
              <a:ext cx="151647"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rgbClr val="FFE600"/>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EYInterstate Light"/>
              </a:endParaRPr>
            </a:p>
          </p:txBody>
        </p:sp>
        <p:sp>
          <p:nvSpPr>
            <p:cNvPr id="237" name="Freeform: Shape 236">
              <a:extLst>
                <a:ext uri="{FF2B5EF4-FFF2-40B4-BE49-F238E27FC236}">
                  <a16:creationId xmlns:a16="http://schemas.microsoft.com/office/drawing/2014/main" id="{70100C2B-BE9F-467B-9690-6B7BFCEDEB90}"/>
                </a:ext>
              </a:extLst>
            </p:cNvPr>
            <p:cNvSpPr/>
            <p:nvPr userDrawn="1"/>
          </p:nvSpPr>
          <p:spPr>
            <a:xfrm>
              <a:off x="1158163" y="4003221"/>
              <a:ext cx="151647"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rgbClr val="FFE600"/>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EYInterstate Light"/>
              </a:endParaRPr>
            </a:p>
          </p:txBody>
        </p:sp>
      </p:grpSp>
      <p:grpSp>
        <p:nvGrpSpPr>
          <p:cNvPr id="240" name="Group 239">
            <a:extLst>
              <a:ext uri="{FF2B5EF4-FFF2-40B4-BE49-F238E27FC236}">
                <a16:creationId xmlns:a16="http://schemas.microsoft.com/office/drawing/2014/main" id="{B8EF8266-1C0F-46B5-83DA-5074585421FE}"/>
              </a:ext>
            </a:extLst>
          </p:cNvPr>
          <p:cNvGrpSpPr/>
          <p:nvPr userDrawn="1"/>
        </p:nvGrpSpPr>
        <p:grpSpPr>
          <a:xfrm>
            <a:off x="359756" y="9064622"/>
            <a:ext cx="2693697" cy="431065"/>
            <a:chOff x="359756" y="8667056"/>
            <a:chExt cx="2693697" cy="431065"/>
          </a:xfrm>
        </p:grpSpPr>
        <p:sp>
          <p:nvSpPr>
            <p:cNvPr id="241" name="Rectangle 240">
              <a:extLst>
                <a:ext uri="{FF2B5EF4-FFF2-40B4-BE49-F238E27FC236}">
                  <a16:creationId xmlns:a16="http://schemas.microsoft.com/office/drawing/2014/main" id="{853B71F7-900F-4021-AC74-9B9283381B1E}"/>
                </a:ext>
              </a:extLst>
            </p:cNvPr>
            <p:cNvSpPr>
              <a:spLocks noChangeArrowheads="1"/>
            </p:cNvSpPr>
            <p:nvPr userDrawn="1"/>
          </p:nvSpPr>
          <p:spPr bwMode="auto">
            <a:xfrm>
              <a:off x="359756" y="8667056"/>
              <a:ext cx="69038" cy="73821"/>
            </a:xfrm>
            <a:prstGeom prst="rect">
              <a:avLst/>
            </a:prstGeom>
            <a:solidFill>
              <a:srgbClr val="FFE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sp>
          <p:nvSpPr>
            <p:cNvPr id="242" name="Rectangle 6">
              <a:extLst>
                <a:ext uri="{FF2B5EF4-FFF2-40B4-BE49-F238E27FC236}">
                  <a16:creationId xmlns:a16="http://schemas.microsoft.com/office/drawing/2014/main" id="{6C7F0CDE-B70E-4976-9553-B036A239DA92}"/>
                </a:ext>
              </a:extLst>
            </p:cNvPr>
            <p:cNvSpPr>
              <a:spLocks noChangeArrowheads="1"/>
            </p:cNvSpPr>
            <p:nvPr userDrawn="1"/>
          </p:nvSpPr>
          <p:spPr bwMode="auto">
            <a:xfrm>
              <a:off x="495410" y="8667056"/>
              <a:ext cx="69038" cy="73821"/>
            </a:xfrm>
            <a:prstGeom prst="rect">
              <a:avLst/>
            </a:prstGeom>
            <a:solidFill>
              <a:srgbClr val="FFE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sp>
          <p:nvSpPr>
            <p:cNvPr id="243" name="Rectangle 7">
              <a:extLst>
                <a:ext uri="{FF2B5EF4-FFF2-40B4-BE49-F238E27FC236}">
                  <a16:creationId xmlns:a16="http://schemas.microsoft.com/office/drawing/2014/main" id="{4F7AB002-37B0-42FB-8A85-99700D6EA86A}"/>
                </a:ext>
              </a:extLst>
            </p:cNvPr>
            <p:cNvSpPr>
              <a:spLocks noChangeArrowheads="1"/>
            </p:cNvSpPr>
            <p:nvPr userDrawn="1"/>
          </p:nvSpPr>
          <p:spPr bwMode="auto">
            <a:xfrm>
              <a:off x="632275" y="8667056"/>
              <a:ext cx="69038" cy="73821"/>
            </a:xfrm>
            <a:prstGeom prst="rect">
              <a:avLst/>
            </a:prstGeom>
            <a:solidFill>
              <a:srgbClr val="FFE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sp>
          <p:nvSpPr>
            <p:cNvPr id="244" name="Freeform 8">
              <a:extLst>
                <a:ext uri="{FF2B5EF4-FFF2-40B4-BE49-F238E27FC236}">
                  <a16:creationId xmlns:a16="http://schemas.microsoft.com/office/drawing/2014/main" id="{92A37FFF-DB42-4E20-A39D-68A48DC309F2}"/>
                </a:ext>
              </a:extLst>
            </p:cNvPr>
            <p:cNvSpPr>
              <a:spLocks/>
            </p:cNvSpPr>
            <p:nvPr userDrawn="1"/>
          </p:nvSpPr>
          <p:spPr bwMode="auto">
            <a:xfrm>
              <a:off x="359756" y="8841064"/>
              <a:ext cx="65405" cy="9886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45" name="Freeform 9">
              <a:extLst>
                <a:ext uri="{FF2B5EF4-FFF2-40B4-BE49-F238E27FC236}">
                  <a16:creationId xmlns:a16="http://schemas.microsoft.com/office/drawing/2014/main" id="{00A90730-479F-446D-AF8E-6E925CEB2089}"/>
                </a:ext>
              </a:extLst>
            </p:cNvPr>
            <p:cNvSpPr>
              <a:spLocks/>
            </p:cNvSpPr>
            <p:nvPr userDrawn="1"/>
          </p:nvSpPr>
          <p:spPr bwMode="auto">
            <a:xfrm>
              <a:off x="437273" y="8835790"/>
              <a:ext cx="54504" cy="104141"/>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46" name="Freeform 10">
              <a:extLst>
                <a:ext uri="{FF2B5EF4-FFF2-40B4-BE49-F238E27FC236}">
                  <a16:creationId xmlns:a16="http://schemas.microsoft.com/office/drawing/2014/main" id="{3906E938-2C5E-440E-97A8-CB5BB21BD2EF}"/>
                </a:ext>
              </a:extLst>
            </p:cNvPr>
            <p:cNvSpPr>
              <a:spLocks noEditPoints="1"/>
            </p:cNvSpPr>
            <p:nvPr userDrawn="1"/>
          </p:nvSpPr>
          <p:spPr bwMode="auto">
            <a:xfrm>
              <a:off x="503889" y="8864792"/>
              <a:ext cx="59349" cy="76458"/>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47" name="Freeform 11">
              <a:extLst>
                <a:ext uri="{FF2B5EF4-FFF2-40B4-BE49-F238E27FC236}">
                  <a16:creationId xmlns:a16="http://schemas.microsoft.com/office/drawing/2014/main" id="{A86E3225-1FBB-4CF6-A7D3-52140F630DBD}"/>
                </a:ext>
              </a:extLst>
            </p:cNvPr>
            <p:cNvSpPr>
              <a:spLocks noEditPoints="1"/>
            </p:cNvSpPr>
            <p:nvPr userDrawn="1"/>
          </p:nvSpPr>
          <p:spPr bwMode="auto">
            <a:xfrm>
              <a:off x="609262" y="8835790"/>
              <a:ext cx="58137" cy="105459"/>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48" name="Freeform 12">
              <a:extLst>
                <a:ext uri="{FF2B5EF4-FFF2-40B4-BE49-F238E27FC236}">
                  <a16:creationId xmlns:a16="http://schemas.microsoft.com/office/drawing/2014/main" id="{33115D70-AF3C-40D6-844C-DB5040FEB867}"/>
                </a:ext>
              </a:extLst>
            </p:cNvPr>
            <p:cNvSpPr>
              <a:spLocks noEditPoints="1"/>
            </p:cNvSpPr>
            <p:nvPr userDrawn="1"/>
          </p:nvSpPr>
          <p:spPr bwMode="auto">
            <a:xfrm>
              <a:off x="678301" y="8864792"/>
              <a:ext cx="58137" cy="76458"/>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49" name="Freeform 13">
              <a:extLst>
                <a:ext uri="{FF2B5EF4-FFF2-40B4-BE49-F238E27FC236}">
                  <a16:creationId xmlns:a16="http://schemas.microsoft.com/office/drawing/2014/main" id="{113DC3B7-4A64-46EF-96BC-EA66821C2696}"/>
                </a:ext>
              </a:extLst>
            </p:cNvPr>
            <p:cNvSpPr>
              <a:spLocks/>
            </p:cNvSpPr>
            <p:nvPr userDrawn="1"/>
          </p:nvSpPr>
          <p:spPr bwMode="auto">
            <a:xfrm>
              <a:off x="743705" y="8835790"/>
              <a:ext cx="38758" cy="105459"/>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0" name="Freeform 14">
              <a:extLst>
                <a:ext uri="{FF2B5EF4-FFF2-40B4-BE49-F238E27FC236}">
                  <a16:creationId xmlns:a16="http://schemas.microsoft.com/office/drawing/2014/main" id="{3F84D9A7-0DB4-4618-8B33-90CFF902D25B}"/>
                </a:ext>
              </a:extLst>
            </p:cNvPr>
            <p:cNvSpPr>
              <a:spLocks/>
            </p:cNvSpPr>
            <p:nvPr userDrawn="1"/>
          </p:nvSpPr>
          <p:spPr bwMode="auto">
            <a:xfrm>
              <a:off x="790941"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1" name="Freeform 15">
              <a:extLst>
                <a:ext uri="{FF2B5EF4-FFF2-40B4-BE49-F238E27FC236}">
                  <a16:creationId xmlns:a16="http://schemas.microsoft.com/office/drawing/2014/main" id="{DA7C845A-B595-4F4E-AD7A-F9C7FE1FB2B9}"/>
                </a:ext>
              </a:extLst>
            </p:cNvPr>
            <p:cNvSpPr>
              <a:spLocks noEditPoints="1"/>
            </p:cNvSpPr>
            <p:nvPr userDrawn="1"/>
          </p:nvSpPr>
          <p:spPr bwMode="auto">
            <a:xfrm>
              <a:off x="840600" y="8864792"/>
              <a:ext cx="58137" cy="76458"/>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2" name="Freeform 16">
              <a:extLst>
                <a:ext uri="{FF2B5EF4-FFF2-40B4-BE49-F238E27FC236}">
                  <a16:creationId xmlns:a16="http://schemas.microsoft.com/office/drawing/2014/main" id="{D408ECE4-673C-4E6A-AE22-40D807C641B9}"/>
                </a:ext>
              </a:extLst>
            </p:cNvPr>
            <p:cNvSpPr>
              <a:spLocks/>
            </p:cNvSpPr>
            <p:nvPr userDrawn="1"/>
          </p:nvSpPr>
          <p:spPr bwMode="auto">
            <a:xfrm>
              <a:off x="913272" y="8864792"/>
              <a:ext cx="38758" cy="75139"/>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3" name="Freeform 17">
              <a:extLst>
                <a:ext uri="{FF2B5EF4-FFF2-40B4-BE49-F238E27FC236}">
                  <a16:creationId xmlns:a16="http://schemas.microsoft.com/office/drawing/2014/main" id="{D8333606-665D-4E7C-927E-15704F4307A3}"/>
                </a:ext>
              </a:extLst>
            </p:cNvPr>
            <p:cNvSpPr>
              <a:spLocks/>
            </p:cNvSpPr>
            <p:nvPr userDrawn="1"/>
          </p:nvSpPr>
          <p:spPr bwMode="auto">
            <a:xfrm>
              <a:off x="990789"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4" name="Freeform 18">
              <a:extLst>
                <a:ext uri="{FF2B5EF4-FFF2-40B4-BE49-F238E27FC236}">
                  <a16:creationId xmlns:a16="http://schemas.microsoft.com/office/drawing/2014/main" id="{C2DEBF17-488A-4549-BAEB-6E956B60B1EF}"/>
                </a:ext>
              </a:extLst>
            </p:cNvPr>
            <p:cNvSpPr>
              <a:spLocks/>
            </p:cNvSpPr>
            <p:nvPr userDrawn="1"/>
          </p:nvSpPr>
          <p:spPr bwMode="auto">
            <a:xfrm>
              <a:off x="1045292" y="8835790"/>
              <a:ext cx="55715" cy="104141"/>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5" name="Freeform 19">
              <a:extLst>
                <a:ext uri="{FF2B5EF4-FFF2-40B4-BE49-F238E27FC236}">
                  <a16:creationId xmlns:a16="http://schemas.microsoft.com/office/drawing/2014/main" id="{EA367D64-71D5-4210-89D3-BF673E4EE484}"/>
                </a:ext>
              </a:extLst>
            </p:cNvPr>
            <p:cNvSpPr>
              <a:spLocks noEditPoints="1"/>
            </p:cNvSpPr>
            <p:nvPr userDrawn="1"/>
          </p:nvSpPr>
          <p:spPr bwMode="auto">
            <a:xfrm>
              <a:off x="1113119" y="8864792"/>
              <a:ext cx="58137" cy="76458"/>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6" name="Freeform 20">
              <a:extLst>
                <a:ext uri="{FF2B5EF4-FFF2-40B4-BE49-F238E27FC236}">
                  <a16:creationId xmlns:a16="http://schemas.microsoft.com/office/drawing/2014/main" id="{ECE1DBF6-4309-4259-9C50-5EDC9989BBA2}"/>
                </a:ext>
              </a:extLst>
            </p:cNvPr>
            <p:cNvSpPr>
              <a:spLocks noEditPoints="1"/>
            </p:cNvSpPr>
            <p:nvPr userDrawn="1"/>
          </p:nvSpPr>
          <p:spPr bwMode="auto">
            <a:xfrm>
              <a:off x="1216071" y="8864792"/>
              <a:ext cx="55715" cy="101504"/>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7" name="Freeform 21">
              <a:extLst>
                <a:ext uri="{FF2B5EF4-FFF2-40B4-BE49-F238E27FC236}">
                  <a16:creationId xmlns:a16="http://schemas.microsoft.com/office/drawing/2014/main" id="{69415BBE-C4C6-438A-852A-9229AC1AA746}"/>
                </a:ext>
              </a:extLst>
            </p:cNvPr>
            <p:cNvSpPr>
              <a:spLocks/>
            </p:cNvSpPr>
            <p:nvPr userDrawn="1"/>
          </p:nvSpPr>
          <p:spPr bwMode="auto">
            <a:xfrm>
              <a:off x="1288743" y="8864792"/>
              <a:ext cx="54504" cy="76458"/>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8" name="Freeform 22">
              <a:extLst>
                <a:ext uri="{FF2B5EF4-FFF2-40B4-BE49-F238E27FC236}">
                  <a16:creationId xmlns:a16="http://schemas.microsoft.com/office/drawing/2014/main" id="{49A0B2AE-3518-4D45-B236-6E2C55B0EEB9}"/>
                </a:ext>
              </a:extLst>
            </p:cNvPr>
            <p:cNvSpPr>
              <a:spLocks noEditPoints="1"/>
            </p:cNvSpPr>
            <p:nvPr userDrawn="1"/>
          </p:nvSpPr>
          <p:spPr bwMode="auto">
            <a:xfrm>
              <a:off x="1357780" y="8864792"/>
              <a:ext cx="58137" cy="76458"/>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9" name="Freeform 23">
              <a:extLst>
                <a:ext uri="{FF2B5EF4-FFF2-40B4-BE49-F238E27FC236}">
                  <a16:creationId xmlns:a16="http://schemas.microsoft.com/office/drawing/2014/main" id="{0A737F90-8B64-40C6-B5A4-382D060CFD63}"/>
                </a:ext>
              </a:extLst>
            </p:cNvPr>
            <p:cNvSpPr>
              <a:spLocks/>
            </p:cNvSpPr>
            <p:nvPr userDrawn="1"/>
          </p:nvSpPr>
          <p:spPr bwMode="auto">
            <a:xfrm>
              <a:off x="1424396" y="8864792"/>
              <a:ext cx="50870" cy="76458"/>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0" name="Freeform 24">
              <a:extLst>
                <a:ext uri="{FF2B5EF4-FFF2-40B4-BE49-F238E27FC236}">
                  <a16:creationId xmlns:a16="http://schemas.microsoft.com/office/drawing/2014/main" id="{B1F520D1-806B-4F8D-A090-490630C2AA70}"/>
                </a:ext>
              </a:extLst>
            </p:cNvPr>
            <p:cNvSpPr>
              <a:spLocks/>
            </p:cNvSpPr>
            <p:nvPr userDrawn="1"/>
          </p:nvSpPr>
          <p:spPr bwMode="auto">
            <a:xfrm>
              <a:off x="1484956"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1" name="Freeform 25">
              <a:extLst>
                <a:ext uri="{FF2B5EF4-FFF2-40B4-BE49-F238E27FC236}">
                  <a16:creationId xmlns:a16="http://schemas.microsoft.com/office/drawing/2014/main" id="{0D875328-4789-4D05-A0B8-572F9D68EFCB}"/>
                </a:ext>
              </a:extLst>
            </p:cNvPr>
            <p:cNvSpPr>
              <a:spLocks noEditPoints="1"/>
            </p:cNvSpPr>
            <p:nvPr userDrawn="1"/>
          </p:nvSpPr>
          <p:spPr bwMode="auto">
            <a:xfrm>
              <a:off x="1538248" y="8837110"/>
              <a:ext cx="16957" cy="102823"/>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2" name="Freeform 26">
              <a:extLst>
                <a:ext uri="{FF2B5EF4-FFF2-40B4-BE49-F238E27FC236}">
                  <a16:creationId xmlns:a16="http://schemas.microsoft.com/office/drawing/2014/main" id="{27E72B48-3B29-4E9C-89FF-ADE2348F9D21}"/>
                </a:ext>
              </a:extLst>
            </p:cNvPr>
            <p:cNvSpPr>
              <a:spLocks noEditPoints="1"/>
            </p:cNvSpPr>
            <p:nvPr userDrawn="1"/>
          </p:nvSpPr>
          <p:spPr bwMode="auto">
            <a:xfrm>
              <a:off x="1567317" y="8864792"/>
              <a:ext cx="60560" cy="76458"/>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3" name="Freeform 27">
              <a:extLst>
                <a:ext uri="{FF2B5EF4-FFF2-40B4-BE49-F238E27FC236}">
                  <a16:creationId xmlns:a16="http://schemas.microsoft.com/office/drawing/2014/main" id="{4C152B27-DE0C-4535-9ADE-685E2BF78DDD}"/>
                </a:ext>
              </a:extLst>
            </p:cNvPr>
            <p:cNvSpPr>
              <a:spLocks/>
            </p:cNvSpPr>
            <p:nvPr userDrawn="1"/>
          </p:nvSpPr>
          <p:spPr bwMode="auto">
            <a:xfrm>
              <a:off x="1642411" y="8864792"/>
              <a:ext cx="54504" cy="75139"/>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4" name="Freeform 28">
              <a:extLst>
                <a:ext uri="{FF2B5EF4-FFF2-40B4-BE49-F238E27FC236}">
                  <a16:creationId xmlns:a16="http://schemas.microsoft.com/office/drawing/2014/main" id="{ACB66803-5FB7-431D-911E-F168ACBD52ED}"/>
                </a:ext>
              </a:extLst>
            </p:cNvPr>
            <p:cNvSpPr>
              <a:spLocks/>
            </p:cNvSpPr>
            <p:nvPr userDrawn="1"/>
          </p:nvSpPr>
          <p:spPr bwMode="auto">
            <a:xfrm>
              <a:off x="1712660" y="8918840"/>
              <a:ext cx="21802" cy="22410"/>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5" name="Freeform 29">
              <a:extLst>
                <a:ext uri="{FF2B5EF4-FFF2-40B4-BE49-F238E27FC236}">
                  <a16:creationId xmlns:a16="http://schemas.microsoft.com/office/drawing/2014/main" id="{795341FB-9399-46B4-8A70-657A68E5686E}"/>
                </a:ext>
              </a:extLst>
            </p:cNvPr>
            <p:cNvSpPr>
              <a:spLocks/>
            </p:cNvSpPr>
            <p:nvPr userDrawn="1"/>
          </p:nvSpPr>
          <p:spPr bwMode="auto">
            <a:xfrm>
              <a:off x="1778065" y="8841064"/>
              <a:ext cx="67827" cy="9886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6" name="Freeform 30">
              <a:extLst>
                <a:ext uri="{FF2B5EF4-FFF2-40B4-BE49-F238E27FC236}">
                  <a16:creationId xmlns:a16="http://schemas.microsoft.com/office/drawing/2014/main" id="{95B99C47-E968-4081-85BC-20556E03A35D}"/>
                </a:ext>
              </a:extLst>
            </p:cNvPr>
            <p:cNvSpPr>
              <a:spLocks/>
            </p:cNvSpPr>
            <p:nvPr userDrawn="1"/>
          </p:nvSpPr>
          <p:spPr bwMode="auto">
            <a:xfrm>
              <a:off x="1855581" y="8835790"/>
              <a:ext cx="55715" cy="104141"/>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7" name="Freeform 31">
              <a:extLst>
                <a:ext uri="{FF2B5EF4-FFF2-40B4-BE49-F238E27FC236}">
                  <a16:creationId xmlns:a16="http://schemas.microsoft.com/office/drawing/2014/main" id="{F87D1284-3A13-47C8-AC07-B4CC2C952547}"/>
                </a:ext>
              </a:extLst>
            </p:cNvPr>
            <p:cNvSpPr>
              <a:spLocks noEditPoints="1"/>
            </p:cNvSpPr>
            <p:nvPr userDrawn="1"/>
          </p:nvSpPr>
          <p:spPr bwMode="auto">
            <a:xfrm>
              <a:off x="1924620" y="8864792"/>
              <a:ext cx="59349" cy="76458"/>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8" name="Freeform 32">
              <a:extLst>
                <a:ext uri="{FF2B5EF4-FFF2-40B4-BE49-F238E27FC236}">
                  <a16:creationId xmlns:a16="http://schemas.microsoft.com/office/drawing/2014/main" id="{81C90DB0-BEE2-43A2-A840-051B104E6818}"/>
                </a:ext>
              </a:extLst>
            </p:cNvPr>
            <p:cNvSpPr>
              <a:spLocks noEditPoints="1"/>
            </p:cNvSpPr>
            <p:nvPr userDrawn="1"/>
          </p:nvSpPr>
          <p:spPr bwMode="auto">
            <a:xfrm>
              <a:off x="2029993" y="8835790"/>
              <a:ext cx="55715" cy="105459"/>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9" name="Freeform 33">
              <a:extLst>
                <a:ext uri="{FF2B5EF4-FFF2-40B4-BE49-F238E27FC236}">
                  <a16:creationId xmlns:a16="http://schemas.microsoft.com/office/drawing/2014/main" id="{D2D1A54D-9080-4C83-9DB9-9E6ECFEEF636}"/>
                </a:ext>
              </a:extLst>
            </p:cNvPr>
            <p:cNvSpPr>
              <a:spLocks noEditPoints="1"/>
            </p:cNvSpPr>
            <p:nvPr userDrawn="1"/>
          </p:nvSpPr>
          <p:spPr bwMode="auto">
            <a:xfrm>
              <a:off x="2096609" y="8864792"/>
              <a:ext cx="58137" cy="76458"/>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0" name="Freeform 34">
              <a:extLst>
                <a:ext uri="{FF2B5EF4-FFF2-40B4-BE49-F238E27FC236}">
                  <a16:creationId xmlns:a16="http://schemas.microsoft.com/office/drawing/2014/main" id="{9273B754-8C9C-461E-84AD-D26EF2387626}"/>
                </a:ext>
              </a:extLst>
            </p:cNvPr>
            <p:cNvSpPr>
              <a:spLocks/>
            </p:cNvSpPr>
            <p:nvPr userDrawn="1"/>
          </p:nvSpPr>
          <p:spPr bwMode="auto">
            <a:xfrm>
              <a:off x="2164436"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1" name="Freeform 35">
              <a:extLst>
                <a:ext uri="{FF2B5EF4-FFF2-40B4-BE49-F238E27FC236}">
                  <a16:creationId xmlns:a16="http://schemas.microsoft.com/office/drawing/2014/main" id="{884FC6C0-3CB3-40C4-90A2-5751F1096699}"/>
                </a:ext>
              </a:extLst>
            </p:cNvPr>
            <p:cNvSpPr>
              <a:spLocks/>
            </p:cNvSpPr>
            <p:nvPr userDrawn="1"/>
          </p:nvSpPr>
          <p:spPr bwMode="auto">
            <a:xfrm>
              <a:off x="2211673" y="8835790"/>
              <a:ext cx="38758" cy="105459"/>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2" name="Freeform 36">
              <a:extLst>
                <a:ext uri="{FF2B5EF4-FFF2-40B4-BE49-F238E27FC236}">
                  <a16:creationId xmlns:a16="http://schemas.microsoft.com/office/drawing/2014/main" id="{3F03E88C-9649-42AF-82AF-6DC6B9D344B6}"/>
                </a:ext>
              </a:extLst>
            </p:cNvPr>
            <p:cNvSpPr>
              <a:spLocks noEditPoints="1"/>
            </p:cNvSpPr>
            <p:nvPr userDrawn="1"/>
          </p:nvSpPr>
          <p:spPr bwMode="auto">
            <a:xfrm>
              <a:off x="2260120" y="8864792"/>
              <a:ext cx="58137" cy="76458"/>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3" name="Freeform 37">
              <a:extLst>
                <a:ext uri="{FF2B5EF4-FFF2-40B4-BE49-F238E27FC236}">
                  <a16:creationId xmlns:a16="http://schemas.microsoft.com/office/drawing/2014/main" id="{9B8DFD6F-A90C-41B6-B132-CF04E5E208B9}"/>
                </a:ext>
              </a:extLst>
            </p:cNvPr>
            <p:cNvSpPr>
              <a:spLocks/>
            </p:cNvSpPr>
            <p:nvPr userDrawn="1"/>
          </p:nvSpPr>
          <p:spPr bwMode="auto">
            <a:xfrm>
              <a:off x="2331581" y="8864792"/>
              <a:ext cx="41180" cy="75139"/>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4" name="Freeform 38">
              <a:extLst>
                <a:ext uri="{FF2B5EF4-FFF2-40B4-BE49-F238E27FC236}">
                  <a16:creationId xmlns:a16="http://schemas.microsoft.com/office/drawing/2014/main" id="{6BCE0AC8-37FD-47A7-9220-F210A5FE777F}"/>
                </a:ext>
              </a:extLst>
            </p:cNvPr>
            <p:cNvSpPr>
              <a:spLocks/>
            </p:cNvSpPr>
            <p:nvPr userDrawn="1"/>
          </p:nvSpPr>
          <p:spPr bwMode="auto">
            <a:xfrm>
              <a:off x="2411520"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5" name="Freeform 39">
              <a:extLst>
                <a:ext uri="{FF2B5EF4-FFF2-40B4-BE49-F238E27FC236}">
                  <a16:creationId xmlns:a16="http://schemas.microsoft.com/office/drawing/2014/main" id="{1177F884-1B74-449C-8AF4-189B4A7ED9C6}"/>
                </a:ext>
              </a:extLst>
            </p:cNvPr>
            <p:cNvSpPr>
              <a:spLocks/>
            </p:cNvSpPr>
            <p:nvPr userDrawn="1"/>
          </p:nvSpPr>
          <p:spPr bwMode="auto">
            <a:xfrm>
              <a:off x="2466024" y="8835790"/>
              <a:ext cx="55715" cy="104141"/>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6" name="Freeform 40">
              <a:extLst>
                <a:ext uri="{FF2B5EF4-FFF2-40B4-BE49-F238E27FC236}">
                  <a16:creationId xmlns:a16="http://schemas.microsoft.com/office/drawing/2014/main" id="{0E90F256-E945-4863-A367-2B07EB002197}"/>
                </a:ext>
              </a:extLst>
            </p:cNvPr>
            <p:cNvSpPr>
              <a:spLocks noEditPoints="1"/>
            </p:cNvSpPr>
            <p:nvPr userDrawn="1"/>
          </p:nvSpPr>
          <p:spPr bwMode="auto">
            <a:xfrm>
              <a:off x="2533850" y="8864792"/>
              <a:ext cx="58137" cy="76458"/>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7" name="Freeform 41">
              <a:extLst>
                <a:ext uri="{FF2B5EF4-FFF2-40B4-BE49-F238E27FC236}">
                  <a16:creationId xmlns:a16="http://schemas.microsoft.com/office/drawing/2014/main" id="{F4B9180F-82ED-49A9-99E2-F9A1465296BB}"/>
                </a:ext>
              </a:extLst>
            </p:cNvPr>
            <p:cNvSpPr>
              <a:spLocks noEditPoints="1"/>
            </p:cNvSpPr>
            <p:nvPr userDrawn="1"/>
          </p:nvSpPr>
          <p:spPr bwMode="auto">
            <a:xfrm>
              <a:off x="2634380" y="8864792"/>
              <a:ext cx="56926" cy="76458"/>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8" name="Freeform 42">
              <a:extLst>
                <a:ext uri="{FF2B5EF4-FFF2-40B4-BE49-F238E27FC236}">
                  <a16:creationId xmlns:a16="http://schemas.microsoft.com/office/drawing/2014/main" id="{44469D67-0575-4C75-9E1B-4AA9167A4CC6}"/>
                </a:ext>
              </a:extLst>
            </p:cNvPr>
            <p:cNvSpPr>
              <a:spLocks/>
            </p:cNvSpPr>
            <p:nvPr userDrawn="1"/>
          </p:nvSpPr>
          <p:spPr bwMode="auto">
            <a:xfrm>
              <a:off x="2707052" y="8864792"/>
              <a:ext cx="54504" cy="75139"/>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9" name="Freeform 43">
              <a:extLst>
                <a:ext uri="{FF2B5EF4-FFF2-40B4-BE49-F238E27FC236}">
                  <a16:creationId xmlns:a16="http://schemas.microsoft.com/office/drawing/2014/main" id="{001C0BEE-620A-41C5-9FC8-451ADA21FAB4}"/>
                </a:ext>
              </a:extLst>
            </p:cNvPr>
            <p:cNvSpPr>
              <a:spLocks/>
            </p:cNvSpPr>
            <p:nvPr userDrawn="1"/>
          </p:nvSpPr>
          <p:spPr bwMode="auto">
            <a:xfrm>
              <a:off x="2774879" y="8864792"/>
              <a:ext cx="50870" cy="76458"/>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0" name="Freeform 44">
              <a:extLst>
                <a:ext uri="{FF2B5EF4-FFF2-40B4-BE49-F238E27FC236}">
                  <a16:creationId xmlns:a16="http://schemas.microsoft.com/office/drawing/2014/main" id="{0149CBAB-8936-45FF-B32E-2D83FBBFA706}"/>
                </a:ext>
              </a:extLst>
            </p:cNvPr>
            <p:cNvSpPr>
              <a:spLocks/>
            </p:cNvSpPr>
            <p:nvPr userDrawn="1"/>
          </p:nvSpPr>
          <p:spPr bwMode="auto">
            <a:xfrm>
              <a:off x="2833016" y="8864792"/>
              <a:ext cx="84784" cy="75139"/>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1" name="Freeform 45">
              <a:extLst>
                <a:ext uri="{FF2B5EF4-FFF2-40B4-BE49-F238E27FC236}">
                  <a16:creationId xmlns:a16="http://schemas.microsoft.com/office/drawing/2014/main" id="{86DB78A3-C4E6-48E5-89AB-C5A54370A18C}"/>
                </a:ext>
              </a:extLst>
            </p:cNvPr>
            <p:cNvSpPr>
              <a:spLocks noEditPoints="1"/>
            </p:cNvSpPr>
            <p:nvPr userDrawn="1"/>
          </p:nvSpPr>
          <p:spPr bwMode="auto">
            <a:xfrm>
              <a:off x="2925066" y="8864792"/>
              <a:ext cx="58137" cy="76458"/>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2" name="Freeform 46">
              <a:extLst>
                <a:ext uri="{FF2B5EF4-FFF2-40B4-BE49-F238E27FC236}">
                  <a16:creationId xmlns:a16="http://schemas.microsoft.com/office/drawing/2014/main" id="{7D9DDA17-670E-48C3-828B-7019984CADAE}"/>
                </a:ext>
              </a:extLst>
            </p:cNvPr>
            <p:cNvSpPr>
              <a:spLocks/>
            </p:cNvSpPr>
            <p:nvPr userDrawn="1"/>
          </p:nvSpPr>
          <p:spPr bwMode="auto">
            <a:xfrm>
              <a:off x="2997738" y="8864792"/>
              <a:ext cx="39970" cy="75139"/>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3" name="Freeform 47">
              <a:extLst>
                <a:ext uri="{FF2B5EF4-FFF2-40B4-BE49-F238E27FC236}">
                  <a16:creationId xmlns:a16="http://schemas.microsoft.com/office/drawing/2014/main" id="{F3FACDDB-7DB0-433A-9A11-F71FB2477C04}"/>
                </a:ext>
              </a:extLst>
            </p:cNvPr>
            <p:cNvSpPr>
              <a:spLocks/>
            </p:cNvSpPr>
            <p:nvPr userDrawn="1"/>
          </p:nvSpPr>
          <p:spPr bwMode="auto">
            <a:xfrm>
              <a:off x="3032862" y="8918840"/>
              <a:ext cx="20591" cy="22410"/>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4" name="Freeform 48">
              <a:extLst>
                <a:ext uri="{FF2B5EF4-FFF2-40B4-BE49-F238E27FC236}">
                  <a16:creationId xmlns:a16="http://schemas.microsoft.com/office/drawing/2014/main" id="{EA9E3C5C-36F3-44B0-91ED-8C4B479764C2}"/>
                </a:ext>
              </a:extLst>
            </p:cNvPr>
            <p:cNvSpPr>
              <a:spLocks/>
            </p:cNvSpPr>
            <p:nvPr userDrawn="1"/>
          </p:nvSpPr>
          <p:spPr bwMode="auto">
            <a:xfrm>
              <a:off x="359756" y="8997935"/>
              <a:ext cx="65405" cy="9886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5" name="Freeform 49">
              <a:extLst>
                <a:ext uri="{FF2B5EF4-FFF2-40B4-BE49-F238E27FC236}">
                  <a16:creationId xmlns:a16="http://schemas.microsoft.com/office/drawing/2014/main" id="{4F97A9F6-AC06-4D57-B6FD-4C1A896E1AD0}"/>
                </a:ext>
              </a:extLst>
            </p:cNvPr>
            <p:cNvSpPr>
              <a:spLocks/>
            </p:cNvSpPr>
            <p:nvPr userDrawn="1"/>
          </p:nvSpPr>
          <p:spPr bwMode="auto">
            <a:xfrm>
              <a:off x="437273" y="8993980"/>
              <a:ext cx="54504" cy="102823"/>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6" name="Freeform 50">
              <a:extLst>
                <a:ext uri="{FF2B5EF4-FFF2-40B4-BE49-F238E27FC236}">
                  <a16:creationId xmlns:a16="http://schemas.microsoft.com/office/drawing/2014/main" id="{C86EB645-539A-4AC7-BE59-66C4553C331E}"/>
                </a:ext>
              </a:extLst>
            </p:cNvPr>
            <p:cNvSpPr>
              <a:spLocks noEditPoints="1"/>
            </p:cNvSpPr>
            <p:nvPr userDrawn="1"/>
          </p:nvSpPr>
          <p:spPr bwMode="auto">
            <a:xfrm>
              <a:off x="503889" y="9020344"/>
              <a:ext cx="59349" cy="77776"/>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7" name="Freeform 51">
              <a:extLst>
                <a:ext uri="{FF2B5EF4-FFF2-40B4-BE49-F238E27FC236}">
                  <a16:creationId xmlns:a16="http://schemas.microsoft.com/office/drawing/2014/main" id="{74182DF5-BB0F-4D95-BDA4-03FDC856BBD0}"/>
                </a:ext>
              </a:extLst>
            </p:cNvPr>
            <p:cNvSpPr>
              <a:spLocks noEditPoints="1"/>
            </p:cNvSpPr>
            <p:nvPr userDrawn="1"/>
          </p:nvSpPr>
          <p:spPr bwMode="auto">
            <a:xfrm>
              <a:off x="609262" y="8993980"/>
              <a:ext cx="58137" cy="104141"/>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8" name="Freeform 52">
              <a:extLst>
                <a:ext uri="{FF2B5EF4-FFF2-40B4-BE49-F238E27FC236}">
                  <a16:creationId xmlns:a16="http://schemas.microsoft.com/office/drawing/2014/main" id="{53F6D317-AD0A-4918-B054-36432C800CD8}"/>
                </a:ext>
              </a:extLst>
            </p:cNvPr>
            <p:cNvSpPr>
              <a:spLocks noEditPoints="1"/>
            </p:cNvSpPr>
            <p:nvPr userDrawn="1"/>
          </p:nvSpPr>
          <p:spPr bwMode="auto">
            <a:xfrm>
              <a:off x="678301" y="9020344"/>
              <a:ext cx="58137" cy="77776"/>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9" name="Freeform 53">
              <a:extLst>
                <a:ext uri="{FF2B5EF4-FFF2-40B4-BE49-F238E27FC236}">
                  <a16:creationId xmlns:a16="http://schemas.microsoft.com/office/drawing/2014/main" id="{B6019524-AD57-477F-973F-1DCFDA493312}"/>
                </a:ext>
              </a:extLst>
            </p:cNvPr>
            <p:cNvSpPr>
              <a:spLocks/>
            </p:cNvSpPr>
            <p:nvPr userDrawn="1"/>
          </p:nvSpPr>
          <p:spPr bwMode="auto">
            <a:xfrm>
              <a:off x="743705" y="8993980"/>
              <a:ext cx="38758" cy="104141"/>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0" name="Freeform 54">
              <a:extLst>
                <a:ext uri="{FF2B5EF4-FFF2-40B4-BE49-F238E27FC236}">
                  <a16:creationId xmlns:a16="http://schemas.microsoft.com/office/drawing/2014/main" id="{596C183C-5042-4F58-B2CE-EE01DC91A1F1}"/>
                </a:ext>
              </a:extLst>
            </p:cNvPr>
            <p:cNvSpPr>
              <a:spLocks/>
            </p:cNvSpPr>
            <p:nvPr userDrawn="1"/>
          </p:nvSpPr>
          <p:spPr bwMode="auto">
            <a:xfrm>
              <a:off x="790941" y="8993980"/>
              <a:ext cx="38758" cy="104141"/>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1" name="Freeform 55">
              <a:extLst>
                <a:ext uri="{FF2B5EF4-FFF2-40B4-BE49-F238E27FC236}">
                  <a16:creationId xmlns:a16="http://schemas.microsoft.com/office/drawing/2014/main" id="{3A0F313E-67D2-4BBE-A6EC-A5C01FC6D127}"/>
                </a:ext>
              </a:extLst>
            </p:cNvPr>
            <p:cNvSpPr>
              <a:spLocks noEditPoints="1"/>
            </p:cNvSpPr>
            <p:nvPr userDrawn="1"/>
          </p:nvSpPr>
          <p:spPr bwMode="auto">
            <a:xfrm>
              <a:off x="840600" y="9020344"/>
              <a:ext cx="58137" cy="77776"/>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2" name="Freeform 56">
              <a:extLst>
                <a:ext uri="{FF2B5EF4-FFF2-40B4-BE49-F238E27FC236}">
                  <a16:creationId xmlns:a16="http://schemas.microsoft.com/office/drawing/2014/main" id="{C2E864D2-3F16-490F-AC07-F50C72BB78A3}"/>
                </a:ext>
              </a:extLst>
            </p:cNvPr>
            <p:cNvSpPr>
              <a:spLocks/>
            </p:cNvSpPr>
            <p:nvPr userDrawn="1"/>
          </p:nvSpPr>
          <p:spPr bwMode="auto">
            <a:xfrm>
              <a:off x="913272" y="9020344"/>
              <a:ext cx="38758" cy="76458"/>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3" name="Freeform 57">
              <a:extLst>
                <a:ext uri="{FF2B5EF4-FFF2-40B4-BE49-F238E27FC236}">
                  <a16:creationId xmlns:a16="http://schemas.microsoft.com/office/drawing/2014/main" id="{B648B4B8-22FA-4B20-B08E-A27D69C0442A}"/>
                </a:ext>
              </a:extLst>
            </p:cNvPr>
            <p:cNvSpPr>
              <a:spLocks/>
            </p:cNvSpPr>
            <p:nvPr userDrawn="1"/>
          </p:nvSpPr>
          <p:spPr bwMode="auto">
            <a:xfrm>
              <a:off x="990789" y="8993980"/>
              <a:ext cx="38758" cy="104141"/>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4" name="Freeform 58">
              <a:extLst>
                <a:ext uri="{FF2B5EF4-FFF2-40B4-BE49-F238E27FC236}">
                  <a16:creationId xmlns:a16="http://schemas.microsoft.com/office/drawing/2014/main" id="{05C0D9AC-E06F-4787-93E0-945CCFF97216}"/>
                </a:ext>
              </a:extLst>
            </p:cNvPr>
            <p:cNvSpPr>
              <a:spLocks/>
            </p:cNvSpPr>
            <p:nvPr userDrawn="1"/>
          </p:nvSpPr>
          <p:spPr bwMode="auto">
            <a:xfrm>
              <a:off x="1045292" y="8993980"/>
              <a:ext cx="55715" cy="102823"/>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5" name="Freeform 59">
              <a:extLst>
                <a:ext uri="{FF2B5EF4-FFF2-40B4-BE49-F238E27FC236}">
                  <a16:creationId xmlns:a16="http://schemas.microsoft.com/office/drawing/2014/main" id="{240D8179-38A0-49A0-97BC-F2FAD90E22A2}"/>
                </a:ext>
              </a:extLst>
            </p:cNvPr>
            <p:cNvSpPr>
              <a:spLocks noEditPoints="1"/>
            </p:cNvSpPr>
            <p:nvPr userDrawn="1"/>
          </p:nvSpPr>
          <p:spPr bwMode="auto">
            <a:xfrm>
              <a:off x="1113119" y="9020344"/>
              <a:ext cx="58137" cy="77776"/>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6" name="Freeform 60">
              <a:extLst>
                <a:ext uri="{FF2B5EF4-FFF2-40B4-BE49-F238E27FC236}">
                  <a16:creationId xmlns:a16="http://schemas.microsoft.com/office/drawing/2014/main" id="{EABA5712-F0D3-4142-965B-328AC226C764}"/>
                </a:ext>
              </a:extLst>
            </p:cNvPr>
            <p:cNvSpPr>
              <a:spLocks/>
            </p:cNvSpPr>
            <p:nvPr userDrawn="1"/>
          </p:nvSpPr>
          <p:spPr bwMode="auto">
            <a:xfrm>
              <a:off x="1213649" y="9022981"/>
              <a:ext cx="84784" cy="73821"/>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7" name="Freeform 61">
              <a:extLst>
                <a:ext uri="{FF2B5EF4-FFF2-40B4-BE49-F238E27FC236}">
                  <a16:creationId xmlns:a16="http://schemas.microsoft.com/office/drawing/2014/main" id="{168737EB-E899-4FA8-9DD8-67B4E977D295}"/>
                </a:ext>
              </a:extLst>
            </p:cNvPr>
            <p:cNvSpPr>
              <a:spLocks noEditPoints="1"/>
            </p:cNvSpPr>
            <p:nvPr userDrawn="1"/>
          </p:nvSpPr>
          <p:spPr bwMode="auto">
            <a:xfrm>
              <a:off x="1305699" y="9020344"/>
              <a:ext cx="60560" cy="77776"/>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8" name="Freeform 62">
              <a:extLst>
                <a:ext uri="{FF2B5EF4-FFF2-40B4-BE49-F238E27FC236}">
                  <a16:creationId xmlns:a16="http://schemas.microsoft.com/office/drawing/2014/main" id="{E8AFCB06-F9B2-4BBF-8991-8E81618E54A9}"/>
                </a:ext>
              </a:extLst>
            </p:cNvPr>
            <p:cNvSpPr>
              <a:spLocks/>
            </p:cNvSpPr>
            <p:nvPr userDrawn="1"/>
          </p:nvSpPr>
          <p:spPr bwMode="auto">
            <a:xfrm>
              <a:off x="1380793" y="9020344"/>
              <a:ext cx="39970" cy="76458"/>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9" name="Freeform 63">
              <a:extLst>
                <a:ext uri="{FF2B5EF4-FFF2-40B4-BE49-F238E27FC236}">
                  <a16:creationId xmlns:a16="http://schemas.microsoft.com/office/drawing/2014/main" id="{35579938-EC02-421F-9DC6-306B3440E40E}"/>
                </a:ext>
              </a:extLst>
            </p:cNvPr>
            <p:cNvSpPr>
              <a:spLocks/>
            </p:cNvSpPr>
            <p:nvPr userDrawn="1"/>
          </p:nvSpPr>
          <p:spPr bwMode="auto">
            <a:xfrm>
              <a:off x="1432874" y="8993980"/>
              <a:ext cx="13323" cy="102823"/>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300" name="Freeform 64">
              <a:extLst>
                <a:ext uri="{FF2B5EF4-FFF2-40B4-BE49-F238E27FC236}">
                  <a16:creationId xmlns:a16="http://schemas.microsoft.com/office/drawing/2014/main" id="{1378E553-DA3E-4053-A47C-4396F3583574}"/>
                </a:ext>
              </a:extLst>
            </p:cNvPr>
            <p:cNvSpPr>
              <a:spLocks noEditPoints="1"/>
            </p:cNvSpPr>
            <p:nvPr userDrawn="1"/>
          </p:nvSpPr>
          <p:spPr bwMode="auto">
            <a:xfrm>
              <a:off x="1461943" y="8993980"/>
              <a:ext cx="55715" cy="104141"/>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301" name="Freeform 65">
              <a:extLst>
                <a:ext uri="{FF2B5EF4-FFF2-40B4-BE49-F238E27FC236}">
                  <a16:creationId xmlns:a16="http://schemas.microsoft.com/office/drawing/2014/main" id="{7304F332-8D04-4127-8D25-E67D5F84117E}"/>
                </a:ext>
              </a:extLst>
            </p:cNvPr>
            <p:cNvSpPr>
              <a:spLocks/>
            </p:cNvSpPr>
            <p:nvPr userDrawn="1"/>
          </p:nvSpPr>
          <p:spPr bwMode="auto">
            <a:xfrm>
              <a:off x="1562472" y="9022981"/>
              <a:ext cx="84784" cy="73821"/>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302" name="Freeform 66">
              <a:extLst>
                <a:ext uri="{FF2B5EF4-FFF2-40B4-BE49-F238E27FC236}">
                  <a16:creationId xmlns:a16="http://schemas.microsoft.com/office/drawing/2014/main" id="{E1FADA39-BC28-4CD9-AD42-61EBF600861B}"/>
                </a:ext>
              </a:extLst>
            </p:cNvPr>
            <p:cNvSpPr>
              <a:spLocks noEditPoints="1"/>
            </p:cNvSpPr>
            <p:nvPr userDrawn="1"/>
          </p:nvSpPr>
          <p:spPr bwMode="auto">
            <a:xfrm>
              <a:off x="1654523" y="9020344"/>
              <a:ext cx="61771" cy="77776"/>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303" name="Freeform 67">
              <a:extLst>
                <a:ext uri="{FF2B5EF4-FFF2-40B4-BE49-F238E27FC236}">
                  <a16:creationId xmlns:a16="http://schemas.microsoft.com/office/drawing/2014/main" id="{391FD846-FBCA-44AF-A874-BCEEB5DCAACF}"/>
                </a:ext>
              </a:extLst>
            </p:cNvPr>
            <p:cNvSpPr>
              <a:spLocks/>
            </p:cNvSpPr>
            <p:nvPr userDrawn="1"/>
          </p:nvSpPr>
          <p:spPr bwMode="auto">
            <a:xfrm>
              <a:off x="1728406" y="9020344"/>
              <a:ext cx="41180" cy="76458"/>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304" name="Freeform 68">
              <a:extLst>
                <a:ext uri="{FF2B5EF4-FFF2-40B4-BE49-F238E27FC236}">
                  <a16:creationId xmlns:a16="http://schemas.microsoft.com/office/drawing/2014/main" id="{1885F31F-77B1-4CDD-A0F4-C823D5503CBA}"/>
                </a:ext>
              </a:extLst>
            </p:cNvPr>
            <p:cNvSpPr>
              <a:spLocks/>
            </p:cNvSpPr>
            <p:nvPr userDrawn="1"/>
          </p:nvSpPr>
          <p:spPr bwMode="auto">
            <a:xfrm>
              <a:off x="1781699" y="8993980"/>
              <a:ext cx="53292" cy="102823"/>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305" name="Freeform 69">
              <a:extLst>
                <a:ext uri="{FF2B5EF4-FFF2-40B4-BE49-F238E27FC236}">
                  <a16:creationId xmlns:a16="http://schemas.microsoft.com/office/drawing/2014/main" id="{6E7E3F0A-2BC3-4F50-985E-DC87F91C849C}"/>
                </a:ext>
              </a:extLst>
            </p:cNvPr>
            <p:cNvSpPr>
              <a:spLocks/>
            </p:cNvSpPr>
            <p:nvPr userDrawn="1"/>
          </p:nvSpPr>
          <p:spPr bwMode="auto">
            <a:xfrm>
              <a:off x="1839836" y="9020344"/>
              <a:ext cx="52082" cy="77776"/>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306" name="Freeform 70">
              <a:extLst>
                <a:ext uri="{FF2B5EF4-FFF2-40B4-BE49-F238E27FC236}">
                  <a16:creationId xmlns:a16="http://schemas.microsoft.com/office/drawing/2014/main" id="{8ECCB0D0-FFB4-4ACA-A707-BFA4FD4D0DEB}"/>
                </a:ext>
              </a:extLst>
            </p:cNvPr>
            <p:cNvSpPr>
              <a:spLocks/>
            </p:cNvSpPr>
            <p:nvPr userDrawn="1"/>
          </p:nvSpPr>
          <p:spPr bwMode="auto">
            <a:xfrm>
              <a:off x="1905241" y="9074393"/>
              <a:ext cx="19379" cy="23728"/>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grpSp>
      <p:grpSp>
        <p:nvGrpSpPr>
          <p:cNvPr id="307" name="Group 4">
            <a:extLst>
              <a:ext uri="{FF2B5EF4-FFF2-40B4-BE49-F238E27FC236}">
                <a16:creationId xmlns:a16="http://schemas.microsoft.com/office/drawing/2014/main" id="{F4C7EF89-E274-4B6B-AB9F-8415BE990FF1}"/>
              </a:ext>
            </a:extLst>
          </p:cNvPr>
          <p:cNvGrpSpPr>
            <a:grpSpLocks noChangeAspect="1"/>
          </p:cNvGrpSpPr>
          <p:nvPr userDrawn="1"/>
        </p:nvGrpSpPr>
        <p:grpSpPr bwMode="auto">
          <a:xfrm>
            <a:off x="5600568" y="8548597"/>
            <a:ext cx="915604" cy="1087690"/>
            <a:chOff x="6529" y="3125"/>
            <a:chExt cx="772" cy="904"/>
          </a:xfrm>
        </p:grpSpPr>
        <p:sp>
          <p:nvSpPr>
            <p:cNvPr id="308" name="Freeform 5">
              <a:extLst>
                <a:ext uri="{FF2B5EF4-FFF2-40B4-BE49-F238E27FC236}">
                  <a16:creationId xmlns:a16="http://schemas.microsoft.com/office/drawing/2014/main" id="{2C7023AE-8559-4467-BF7C-328547ECF786}"/>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sp>
          <p:nvSpPr>
            <p:cNvPr id="309" name="Freeform 6">
              <a:extLst>
                <a:ext uri="{FF2B5EF4-FFF2-40B4-BE49-F238E27FC236}">
                  <a16:creationId xmlns:a16="http://schemas.microsoft.com/office/drawing/2014/main" id="{7B2A4982-C1E2-4213-ACED-3BF3260B9DFD}"/>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grpSp>
    </p:spTree>
    <p:extLst>
      <p:ext uri="{BB962C8B-B14F-4D97-AF65-F5344CB8AC3E}">
        <p14:creationId xmlns:p14="http://schemas.microsoft.com/office/powerpoint/2010/main" val="4284633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760593-3DA6-4959-801C-65CF799C434E}"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F56FA-1819-4CDC-8F2D-6C6F592D64A9}" type="slidenum">
              <a:rPr lang="en-US" smtClean="0"/>
              <a:t>‹#›</a:t>
            </a:fld>
            <a:endParaRPr lang="en-US"/>
          </a:p>
        </p:txBody>
      </p:sp>
    </p:spTree>
    <p:extLst>
      <p:ext uri="{BB962C8B-B14F-4D97-AF65-F5344CB8AC3E}">
        <p14:creationId xmlns:p14="http://schemas.microsoft.com/office/powerpoint/2010/main" val="86040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760593-3DA6-4959-801C-65CF799C434E}"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F56FA-1819-4CDC-8F2D-6C6F592D64A9}" type="slidenum">
              <a:rPr lang="en-US" smtClean="0"/>
              <a:t>‹#›</a:t>
            </a:fld>
            <a:endParaRPr lang="en-US"/>
          </a:p>
        </p:txBody>
      </p:sp>
    </p:spTree>
    <p:extLst>
      <p:ext uri="{BB962C8B-B14F-4D97-AF65-F5344CB8AC3E}">
        <p14:creationId xmlns:p14="http://schemas.microsoft.com/office/powerpoint/2010/main" val="1773407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pproved question wide">
    <p:spTree>
      <p:nvGrpSpPr>
        <p:cNvPr id="1" name=""/>
        <p:cNvGrpSpPr/>
        <p:nvPr/>
      </p:nvGrpSpPr>
      <p:grpSpPr>
        <a:xfrm>
          <a:off x="0" y="0"/>
          <a:ext cx="0" cy="0"/>
          <a:chOff x="0" y="0"/>
          <a:chExt cx="0" cy="0"/>
        </a:xfrm>
      </p:grpSpPr>
      <p:pic>
        <p:nvPicPr>
          <p:cNvPr id="1412" name="Picture 2" descr="image001">
            <a:extLst>
              <a:ext uri="{FF2B5EF4-FFF2-40B4-BE49-F238E27FC236}">
                <a16:creationId xmlns:a16="http://schemas.microsoft.com/office/drawing/2014/main" id="{D7BF7BF0-73BD-4BC6-A8D1-68C235409146}"/>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786" y="0"/>
            <a:ext cx="6856214" cy="990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Objet 7" hidden="1">
            <a:extLst>
              <a:ext uri="{FF2B5EF4-FFF2-40B4-BE49-F238E27FC236}">
                <a16:creationId xmlns:a16="http://schemas.microsoft.com/office/drawing/2014/main" id="{3FB8131E-B381-4B4E-983B-A008FB84BFDF}"/>
              </a:ext>
            </a:extLst>
          </p:cNvPr>
          <p:cNvGraphicFramePr>
            <a:graphicFrameLocks noChangeAspect="1"/>
          </p:cNvGraphicFramePr>
          <p:nvPr userDrawn="1">
            <p:custDataLst>
              <p:tags r:id="rId1"/>
            </p:custDataLst>
            <p:extLst>
              <p:ext uri="{D42A27DB-BD31-4B8C-83A1-F6EECF244321}">
                <p14:modId xmlns:p14="http://schemas.microsoft.com/office/powerpoint/2010/main" val="838515632"/>
              </p:ext>
            </p:extLst>
          </p:nvPr>
        </p:nvGraphicFramePr>
        <p:xfrm>
          <a:off x="893" y="2294"/>
          <a:ext cx="893" cy="2294"/>
        </p:xfrm>
        <a:graphic>
          <a:graphicData uri="http://schemas.openxmlformats.org/presentationml/2006/ole">
            <mc:AlternateContent xmlns:mc="http://schemas.openxmlformats.org/markup-compatibility/2006">
              <mc:Choice xmlns:v="urn:schemas-microsoft-com:vml" Requires="v">
                <p:oleObj name="Diapositive think-cell" r:id="rId5" imgW="473" imgH="473" progId="TCLayout.ActiveDocument.1">
                  <p:embed/>
                </p:oleObj>
              </mc:Choice>
              <mc:Fallback>
                <p:oleObj name="Diapositive think-cell" r:id="rId5" imgW="473" imgH="473" progId="TCLayout.ActiveDocument.1">
                  <p:embed/>
                  <p:pic>
                    <p:nvPicPr>
                      <p:cNvPr id="8" name="Objet 7" hidden="1">
                        <a:extLst>
                          <a:ext uri="{FF2B5EF4-FFF2-40B4-BE49-F238E27FC236}">
                            <a16:creationId xmlns:a16="http://schemas.microsoft.com/office/drawing/2014/main" id="{3FB8131E-B381-4B4E-983B-A008FB84BFDF}"/>
                          </a:ext>
                        </a:extLst>
                      </p:cNvPr>
                      <p:cNvPicPr/>
                      <p:nvPr/>
                    </p:nvPicPr>
                    <p:blipFill>
                      <a:blip r:embed="rId6"/>
                      <a:stretch>
                        <a:fillRect/>
                      </a:stretch>
                    </p:blipFill>
                    <p:spPr>
                      <a:xfrm>
                        <a:off x="893" y="2294"/>
                        <a:ext cx="893" cy="2294"/>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1EFD7977-5D8D-4F3A-8A01-54337AE75AA5}"/>
              </a:ext>
            </a:extLst>
          </p:cNvPr>
          <p:cNvSpPr/>
          <p:nvPr userDrawn="1">
            <p:custDataLst>
              <p:tags r:id="rId2"/>
            </p:custDataLst>
          </p:nvPr>
        </p:nvSpPr>
        <p:spPr>
          <a:xfrm>
            <a:off x="0" y="0"/>
            <a:ext cx="89250" cy="22930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eaLnBrk="1">
              <a:lnSpc>
                <a:spcPct val="85000"/>
              </a:lnSpc>
              <a:spcBef>
                <a:spcPct val="0"/>
              </a:spcBef>
              <a:spcAft>
                <a:spcPct val="0"/>
              </a:spcAft>
            </a:pPr>
            <a:endParaRPr lang="en-US" sz="1687" b="0" i="0" baseline="0" dirty="0">
              <a:solidFill>
                <a:schemeClr val="tx1"/>
              </a:solidFill>
              <a:latin typeface="EYInterstate Light" panose="02000506000000020004" pitchFamily="2" charset="0"/>
              <a:ea typeface="+mj-ea"/>
              <a:cs typeface="Arial" panose="020B0604020202020204" pitchFamily="34" charset="0"/>
              <a:sym typeface="EYInterstate Light" panose="02000506000000020004" pitchFamily="2" charset="0"/>
            </a:endParaRPr>
          </a:p>
        </p:txBody>
      </p:sp>
      <p:grpSp>
        <p:nvGrpSpPr>
          <p:cNvPr id="235" name="Group 234">
            <a:extLst>
              <a:ext uri="{FF2B5EF4-FFF2-40B4-BE49-F238E27FC236}">
                <a16:creationId xmlns:a16="http://schemas.microsoft.com/office/drawing/2014/main" id="{5342E118-6F1D-4C46-956E-4CCCBCAA7952}"/>
              </a:ext>
            </a:extLst>
          </p:cNvPr>
          <p:cNvGrpSpPr/>
          <p:nvPr userDrawn="1"/>
        </p:nvGrpSpPr>
        <p:grpSpPr>
          <a:xfrm>
            <a:off x="345302" y="8525290"/>
            <a:ext cx="2180252" cy="823615"/>
            <a:chOff x="498115" y="5951018"/>
            <a:chExt cx="3878023" cy="570195"/>
          </a:xfrm>
        </p:grpSpPr>
        <p:sp>
          <p:nvSpPr>
            <p:cNvPr id="168" name="Rectangle 167">
              <a:extLst>
                <a:ext uri="{FF2B5EF4-FFF2-40B4-BE49-F238E27FC236}">
                  <a16:creationId xmlns:a16="http://schemas.microsoft.com/office/drawing/2014/main" id="{A22049CA-64AE-409F-988D-A7317F8AD136}"/>
                </a:ext>
              </a:extLst>
            </p:cNvPr>
            <p:cNvSpPr>
              <a:spLocks noChangeArrowheads="1"/>
            </p:cNvSpPr>
            <p:nvPr userDrawn="1"/>
          </p:nvSpPr>
          <p:spPr bwMode="auto">
            <a:xfrm>
              <a:off x="498115"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012"/>
            </a:p>
          </p:txBody>
        </p:sp>
        <p:sp>
          <p:nvSpPr>
            <p:cNvPr id="169" name="Rectangle 6">
              <a:extLst>
                <a:ext uri="{FF2B5EF4-FFF2-40B4-BE49-F238E27FC236}">
                  <a16:creationId xmlns:a16="http://schemas.microsoft.com/office/drawing/2014/main" id="{E37A0A05-0A78-44A7-8873-0A1A20C87175}"/>
                </a:ext>
              </a:extLst>
            </p:cNvPr>
            <p:cNvSpPr>
              <a:spLocks noChangeArrowheads="1"/>
            </p:cNvSpPr>
            <p:nvPr userDrawn="1"/>
          </p:nvSpPr>
          <p:spPr bwMode="auto">
            <a:xfrm>
              <a:off x="69341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012"/>
            </a:p>
          </p:txBody>
        </p:sp>
        <p:sp>
          <p:nvSpPr>
            <p:cNvPr id="170" name="Rectangle 7">
              <a:extLst>
                <a:ext uri="{FF2B5EF4-FFF2-40B4-BE49-F238E27FC236}">
                  <a16:creationId xmlns:a16="http://schemas.microsoft.com/office/drawing/2014/main" id="{0DEA0CBE-8527-4287-BF98-DA48947875F5}"/>
                </a:ext>
              </a:extLst>
            </p:cNvPr>
            <p:cNvSpPr>
              <a:spLocks noChangeArrowheads="1"/>
            </p:cNvSpPr>
            <p:nvPr userDrawn="1"/>
          </p:nvSpPr>
          <p:spPr bwMode="auto">
            <a:xfrm>
              <a:off x="89045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012"/>
            </a:p>
          </p:txBody>
        </p:sp>
        <p:sp>
          <p:nvSpPr>
            <p:cNvPr id="171" name="Freeform 8">
              <a:extLst>
                <a:ext uri="{FF2B5EF4-FFF2-40B4-BE49-F238E27FC236}">
                  <a16:creationId xmlns:a16="http://schemas.microsoft.com/office/drawing/2014/main" id="{444058C6-612A-446E-8F68-0E5CC4CFF366}"/>
                </a:ext>
              </a:extLst>
            </p:cNvPr>
            <p:cNvSpPr>
              <a:spLocks/>
            </p:cNvSpPr>
            <p:nvPr userDrawn="1"/>
          </p:nvSpPr>
          <p:spPr bwMode="auto">
            <a:xfrm>
              <a:off x="498115" y="6181188"/>
              <a:ext cx="94161" cy="13077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72" name="Freeform 9">
              <a:extLst>
                <a:ext uri="{FF2B5EF4-FFF2-40B4-BE49-F238E27FC236}">
                  <a16:creationId xmlns:a16="http://schemas.microsoft.com/office/drawing/2014/main" id="{1011EC31-E0C3-404F-93B3-EFD3DADC11CB}"/>
                </a:ext>
              </a:extLst>
            </p:cNvPr>
            <p:cNvSpPr>
              <a:spLocks/>
            </p:cNvSpPr>
            <p:nvPr userDrawn="1"/>
          </p:nvSpPr>
          <p:spPr bwMode="auto">
            <a:xfrm>
              <a:off x="609713" y="6174213"/>
              <a:ext cx="78468"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73" name="Freeform 10">
              <a:extLst>
                <a:ext uri="{FF2B5EF4-FFF2-40B4-BE49-F238E27FC236}">
                  <a16:creationId xmlns:a16="http://schemas.microsoft.com/office/drawing/2014/main" id="{3C9D076B-D88C-4089-8D58-9A31CFCDB02A}"/>
                </a:ext>
              </a:extLst>
            </p:cNvPr>
            <p:cNvSpPr>
              <a:spLocks noEditPoints="1"/>
            </p:cNvSpPr>
            <p:nvPr userDrawn="1"/>
          </p:nvSpPr>
          <p:spPr bwMode="auto">
            <a:xfrm>
              <a:off x="705618" y="6212575"/>
              <a:ext cx="85443"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74" name="Freeform 11">
              <a:extLst>
                <a:ext uri="{FF2B5EF4-FFF2-40B4-BE49-F238E27FC236}">
                  <a16:creationId xmlns:a16="http://schemas.microsoft.com/office/drawing/2014/main" id="{29DB43AC-B765-4ECB-B483-562473BD4A38}"/>
                </a:ext>
              </a:extLst>
            </p:cNvPr>
            <p:cNvSpPr>
              <a:spLocks noEditPoints="1"/>
            </p:cNvSpPr>
            <p:nvPr userDrawn="1"/>
          </p:nvSpPr>
          <p:spPr bwMode="auto">
            <a:xfrm>
              <a:off x="857320" y="6174213"/>
              <a:ext cx="83698" cy="139497"/>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75" name="Freeform 12">
              <a:extLst>
                <a:ext uri="{FF2B5EF4-FFF2-40B4-BE49-F238E27FC236}">
                  <a16:creationId xmlns:a16="http://schemas.microsoft.com/office/drawing/2014/main" id="{AF1DE1B8-EA4B-4A98-A97D-BA5EEA42B197}"/>
                </a:ext>
              </a:extLst>
            </p:cNvPr>
            <p:cNvSpPr>
              <a:spLocks noEditPoints="1"/>
            </p:cNvSpPr>
            <p:nvPr userDrawn="1"/>
          </p:nvSpPr>
          <p:spPr bwMode="auto">
            <a:xfrm>
              <a:off x="956713"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76" name="Freeform 13">
              <a:extLst>
                <a:ext uri="{FF2B5EF4-FFF2-40B4-BE49-F238E27FC236}">
                  <a16:creationId xmlns:a16="http://schemas.microsoft.com/office/drawing/2014/main" id="{F8F60B79-7AF5-4C5E-A5EF-126F117D591C}"/>
                </a:ext>
              </a:extLst>
            </p:cNvPr>
            <p:cNvSpPr>
              <a:spLocks/>
            </p:cNvSpPr>
            <p:nvPr userDrawn="1"/>
          </p:nvSpPr>
          <p:spPr bwMode="auto">
            <a:xfrm>
              <a:off x="1050873" y="6174213"/>
              <a:ext cx="55799" cy="139497"/>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77" name="Freeform 14">
              <a:extLst>
                <a:ext uri="{FF2B5EF4-FFF2-40B4-BE49-F238E27FC236}">
                  <a16:creationId xmlns:a16="http://schemas.microsoft.com/office/drawing/2014/main" id="{0A0438AD-9937-4C25-AB9E-7F8C8CCA23F7}"/>
                </a:ext>
              </a:extLst>
            </p:cNvPr>
            <p:cNvSpPr>
              <a:spLocks/>
            </p:cNvSpPr>
            <p:nvPr userDrawn="1"/>
          </p:nvSpPr>
          <p:spPr bwMode="auto">
            <a:xfrm>
              <a:off x="111887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78" name="Freeform 15">
              <a:extLst>
                <a:ext uri="{FF2B5EF4-FFF2-40B4-BE49-F238E27FC236}">
                  <a16:creationId xmlns:a16="http://schemas.microsoft.com/office/drawing/2014/main" id="{6FDE2726-7032-4BE4-A420-0ECF49A32A8B}"/>
                </a:ext>
              </a:extLst>
            </p:cNvPr>
            <p:cNvSpPr>
              <a:spLocks noEditPoints="1"/>
            </p:cNvSpPr>
            <p:nvPr userDrawn="1"/>
          </p:nvSpPr>
          <p:spPr bwMode="auto">
            <a:xfrm>
              <a:off x="1190370"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79" name="Freeform 16">
              <a:extLst>
                <a:ext uri="{FF2B5EF4-FFF2-40B4-BE49-F238E27FC236}">
                  <a16:creationId xmlns:a16="http://schemas.microsoft.com/office/drawing/2014/main" id="{50C22C21-F8DB-486D-9042-765D68AE3A7C}"/>
                </a:ext>
              </a:extLst>
            </p:cNvPr>
            <p:cNvSpPr>
              <a:spLocks/>
            </p:cNvSpPr>
            <p:nvPr userDrawn="1"/>
          </p:nvSpPr>
          <p:spPr bwMode="auto">
            <a:xfrm>
              <a:off x="1294993" y="6212575"/>
              <a:ext cx="55799" cy="99391"/>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0" name="Freeform 17">
              <a:extLst>
                <a:ext uri="{FF2B5EF4-FFF2-40B4-BE49-F238E27FC236}">
                  <a16:creationId xmlns:a16="http://schemas.microsoft.com/office/drawing/2014/main" id="{7F763F72-BB8F-482C-9FDA-40EDD6EE5FF8}"/>
                </a:ext>
              </a:extLst>
            </p:cNvPr>
            <p:cNvSpPr>
              <a:spLocks/>
            </p:cNvSpPr>
            <p:nvPr userDrawn="1"/>
          </p:nvSpPr>
          <p:spPr bwMode="auto">
            <a:xfrm>
              <a:off x="140659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1" name="Freeform 18">
              <a:extLst>
                <a:ext uri="{FF2B5EF4-FFF2-40B4-BE49-F238E27FC236}">
                  <a16:creationId xmlns:a16="http://schemas.microsoft.com/office/drawing/2014/main" id="{710F466C-6BEC-4970-9707-40D8002740B0}"/>
                </a:ext>
              </a:extLst>
            </p:cNvPr>
            <p:cNvSpPr>
              <a:spLocks/>
            </p:cNvSpPr>
            <p:nvPr userDrawn="1"/>
          </p:nvSpPr>
          <p:spPr bwMode="auto">
            <a:xfrm>
              <a:off x="1485058"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2" name="Freeform 19">
              <a:extLst>
                <a:ext uri="{FF2B5EF4-FFF2-40B4-BE49-F238E27FC236}">
                  <a16:creationId xmlns:a16="http://schemas.microsoft.com/office/drawing/2014/main" id="{3332407D-F423-41B2-985F-8A4482C61D9E}"/>
                </a:ext>
              </a:extLst>
            </p:cNvPr>
            <p:cNvSpPr>
              <a:spLocks noEditPoints="1"/>
            </p:cNvSpPr>
            <p:nvPr userDrawn="1"/>
          </p:nvSpPr>
          <p:spPr bwMode="auto">
            <a:xfrm>
              <a:off x="158270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3" name="Freeform 20">
              <a:extLst>
                <a:ext uri="{FF2B5EF4-FFF2-40B4-BE49-F238E27FC236}">
                  <a16:creationId xmlns:a16="http://schemas.microsoft.com/office/drawing/2014/main" id="{44E3286F-1188-47B1-8B46-3498795DF2DC}"/>
                </a:ext>
              </a:extLst>
            </p:cNvPr>
            <p:cNvSpPr>
              <a:spLocks noEditPoints="1"/>
            </p:cNvSpPr>
            <p:nvPr userDrawn="1"/>
          </p:nvSpPr>
          <p:spPr bwMode="auto">
            <a:xfrm>
              <a:off x="1730922" y="6212575"/>
              <a:ext cx="80211" cy="134265"/>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4" name="Freeform 21">
              <a:extLst>
                <a:ext uri="{FF2B5EF4-FFF2-40B4-BE49-F238E27FC236}">
                  <a16:creationId xmlns:a16="http://schemas.microsoft.com/office/drawing/2014/main" id="{E7BD9E0B-920A-4409-95E7-40A47107B346}"/>
                </a:ext>
              </a:extLst>
            </p:cNvPr>
            <p:cNvSpPr>
              <a:spLocks/>
            </p:cNvSpPr>
            <p:nvPr userDrawn="1"/>
          </p:nvSpPr>
          <p:spPr bwMode="auto">
            <a:xfrm>
              <a:off x="1835545" y="6212575"/>
              <a:ext cx="78468" cy="101135"/>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5" name="Freeform 22">
              <a:extLst>
                <a:ext uri="{FF2B5EF4-FFF2-40B4-BE49-F238E27FC236}">
                  <a16:creationId xmlns:a16="http://schemas.microsoft.com/office/drawing/2014/main" id="{9D2625B8-0A5B-46EF-8302-77353AB0D3A9}"/>
                </a:ext>
              </a:extLst>
            </p:cNvPr>
            <p:cNvSpPr>
              <a:spLocks noEditPoints="1"/>
            </p:cNvSpPr>
            <p:nvPr userDrawn="1"/>
          </p:nvSpPr>
          <p:spPr bwMode="auto">
            <a:xfrm>
              <a:off x="193493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6" name="Freeform 23">
              <a:extLst>
                <a:ext uri="{FF2B5EF4-FFF2-40B4-BE49-F238E27FC236}">
                  <a16:creationId xmlns:a16="http://schemas.microsoft.com/office/drawing/2014/main" id="{DE6C9E0E-C49B-4FBE-97F3-BB6DFAC57421}"/>
                </a:ext>
              </a:extLst>
            </p:cNvPr>
            <p:cNvSpPr>
              <a:spLocks/>
            </p:cNvSpPr>
            <p:nvPr userDrawn="1"/>
          </p:nvSpPr>
          <p:spPr bwMode="auto">
            <a:xfrm>
              <a:off x="2030841"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7" name="Freeform 24">
              <a:extLst>
                <a:ext uri="{FF2B5EF4-FFF2-40B4-BE49-F238E27FC236}">
                  <a16:creationId xmlns:a16="http://schemas.microsoft.com/office/drawing/2014/main" id="{580801ED-9260-41DB-A0B7-5AF24B32272B}"/>
                </a:ext>
              </a:extLst>
            </p:cNvPr>
            <p:cNvSpPr>
              <a:spLocks/>
            </p:cNvSpPr>
            <p:nvPr userDrawn="1"/>
          </p:nvSpPr>
          <p:spPr bwMode="auto">
            <a:xfrm>
              <a:off x="211802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8" name="Freeform 25">
              <a:extLst>
                <a:ext uri="{FF2B5EF4-FFF2-40B4-BE49-F238E27FC236}">
                  <a16:creationId xmlns:a16="http://schemas.microsoft.com/office/drawing/2014/main" id="{3A9842FB-6E95-4D11-B5B9-58C4CB82C2FE}"/>
                </a:ext>
              </a:extLst>
            </p:cNvPr>
            <p:cNvSpPr>
              <a:spLocks noEditPoints="1"/>
            </p:cNvSpPr>
            <p:nvPr userDrawn="1"/>
          </p:nvSpPr>
          <p:spPr bwMode="auto">
            <a:xfrm>
              <a:off x="2194750" y="6175958"/>
              <a:ext cx="24412" cy="136010"/>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9" name="Freeform 26">
              <a:extLst>
                <a:ext uri="{FF2B5EF4-FFF2-40B4-BE49-F238E27FC236}">
                  <a16:creationId xmlns:a16="http://schemas.microsoft.com/office/drawing/2014/main" id="{076538BB-C266-42BE-916B-458AF9EFB224}"/>
                </a:ext>
              </a:extLst>
            </p:cNvPr>
            <p:cNvSpPr>
              <a:spLocks noEditPoints="1"/>
            </p:cNvSpPr>
            <p:nvPr userDrawn="1"/>
          </p:nvSpPr>
          <p:spPr bwMode="auto">
            <a:xfrm>
              <a:off x="2236599" y="6212575"/>
              <a:ext cx="87186" cy="101135"/>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0" name="Freeform 27">
              <a:extLst>
                <a:ext uri="{FF2B5EF4-FFF2-40B4-BE49-F238E27FC236}">
                  <a16:creationId xmlns:a16="http://schemas.microsoft.com/office/drawing/2014/main" id="{A7C95C0F-A1E9-46B5-B9DB-284F35C72801}"/>
                </a:ext>
              </a:extLst>
            </p:cNvPr>
            <p:cNvSpPr>
              <a:spLocks/>
            </p:cNvSpPr>
            <p:nvPr userDrawn="1"/>
          </p:nvSpPr>
          <p:spPr bwMode="auto">
            <a:xfrm>
              <a:off x="2344710" y="6212575"/>
              <a:ext cx="78468" cy="99391"/>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1" name="Freeform 28">
              <a:extLst>
                <a:ext uri="{FF2B5EF4-FFF2-40B4-BE49-F238E27FC236}">
                  <a16:creationId xmlns:a16="http://schemas.microsoft.com/office/drawing/2014/main" id="{BEEA6186-B2B9-4E5E-9631-B6332C7FDBA3}"/>
                </a:ext>
              </a:extLst>
            </p:cNvPr>
            <p:cNvSpPr>
              <a:spLocks/>
            </p:cNvSpPr>
            <p:nvPr userDrawn="1"/>
          </p:nvSpPr>
          <p:spPr bwMode="auto">
            <a:xfrm>
              <a:off x="2445845" y="6284068"/>
              <a:ext cx="31387"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2" name="Freeform 29">
              <a:extLst>
                <a:ext uri="{FF2B5EF4-FFF2-40B4-BE49-F238E27FC236}">
                  <a16:creationId xmlns:a16="http://schemas.microsoft.com/office/drawing/2014/main" id="{E9B00A5D-BE04-4D7D-B4A2-204E2D0E0485}"/>
                </a:ext>
              </a:extLst>
            </p:cNvPr>
            <p:cNvSpPr>
              <a:spLocks/>
            </p:cNvSpPr>
            <p:nvPr userDrawn="1"/>
          </p:nvSpPr>
          <p:spPr bwMode="auto">
            <a:xfrm>
              <a:off x="2540006" y="6181188"/>
              <a:ext cx="97648" cy="13077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3" name="Freeform 30">
              <a:extLst>
                <a:ext uri="{FF2B5EF4-FFF2-40B4-BE49-F238E27FC236}">
                  <a16:creationId xmlns:a16="http://schemas.microsoft.com/office/drawing/2014/main" id="{72C85502-C007-49A3-A8AB-2BCC8C53945F}"/>
                </a:ext>
              </a:extLst>
            </p:cNvPr>
            <p:cNvSpPr>
              <a:spLocks/>
            </p:cNvSpPr>
            <p:nvPr userDrawn="1"/>
          </p:nvSpPr>
          <p:spPr bwMode="auto">
            <a:xfrm>
              <a:off x="2651603" y="6174213"/>
              <a:ext cx="80211" cy="137753"/>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4" name="Freeform 31">
              <a:extLst>
                <a:ext uri="{FF2B5EF4-FFF2-40B4-BE49-F238E27FC236}">
                  <a16:creationId xmlns:a16="http://schemas.microsoft.com/office/drawing/2014/main" id="{9A42586B-B388-4323-82EB-ED3423EDC5DE}"/>
                </a:ext>
              </a:extLst>
            </p:cNvPr>
            <p:cNvSpPr>
              <a:spLocks noEditPoints="1"/>
            </p:cNvSpPr>
            <p:nvPr userDrawn="1"/>
          </p:nvSpPr>
          <p:spPr bwMode="auto">
            <a:xfrm>
              <a:off x="2750996" y="6212575"/>
              <a:ext cx="85443" cy="101135"/>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5" name="Freeform 32">
              <a:extLst>
                <a:ext uri="{FF2B5EF4-FFF2-40B4-BE49-F238E27FC236}">
                  <a16:creationId xmlns:a16="http://schemas.microsoft.com/office/drawing/2014/main" id="{558D2F0C-3796-492F-9EBD-4BB822191F30}"/>
                </a:ext>
              </a:extLst>
            </p:cNvPr>
            <p:cNvSpPr>
              <a:spLocks noEditPoints="1"/>
            </p:cNvSpPr>
            <p:nvPr userDrawn="1"/>
          </p:nvSpPr>
          <p:spPr bwMode="auto">
            <a:xfrm>
              <a:off x="2902698" y="6174213"/>
              <a:ext cx="80211" cy="139497"/>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6" name="Freeform 33">
              <a:extLst>
                <a:ext uri="{FF2B5EF4-FFF2-40B4-BE49-F238E27FC236}">
                  <a16:creationId xmlns:a16="http://schemas.microsoft.com/office/drawing/2014/main" id="{DE4E3633-17EF-414F-A86D-0B6A9F2F098F}"/>
                </a:ext>
              </a:extLst>
            </p:cNvPr>
            <p:cNvSpPr>
              <a:spLocks noEditPoints="1"/>
            </p:cNvSpPr>
            <p:nvPr userDrawn="1"/>
          </p:nvSpPr>
          <p:spPr bwMode="auto">
            <a:xfrm>
              <a:off x="2998603"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7" name="Freeform 34">
              <a:extLst>
                <a:ext uri="{FF2B5EF4-FFF2-40B4-BE49-F238E27FC236}">
                  <a16:creationId xmlns:a16="http://schemas.microsoft.com/office/drawing/2014/main" id="{2572AE39-9386-47FC-B6AF-FBCF804BEBF8}"/>
                </a:ext>
              </a:extLst>
            </p:cNvPr>
            <p:cNvSpPr>
              <a:spLocks/>
            </p:cNvSpPr>
            <p:nvPr userDrawn="1"/>
          </p:nvSpPr>
          <p:spPr bwMode="auto">
            <a:xfrm>
              <a:off x="309625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8" name="Freeform 35">
              <a:extLst>
                <a:ext uri="{FF2B5EF4-FFF2-40B4-BE49-F238E27FC236}">
                  <a16:creationId xmlns:a16="http://schemas.microsoft.com/office/drawing/2014/main" id="{7096AEC6-B8C0-4212-842F-89677AE7D800}"/>
                </a:ext>
              </a:extLst>
            </p:cNvPr>
            <p:cNvSpPr>
              <a:spLocks/>
            </p:cNvSpPr>
            <p:nvPr userDrawn="1"/>
          </p:nvSpPr>
          <p:spPr bwMode="auto">
            <a:xfrm>
              <a:off x="3164256" y="6174213"/>
              <a:ext cx="55799" cy="139497"/>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9" name="Freeform 36">
              <a:extLst>
                <a:ext uri="{FF2B5EF4-FFF2-40B4-BE49-F238E27FC236}">
                  <a16:creationId xmlns:a16="http://schemas.microsoft.com/office/drawing/2014/main" id="{406AD873-E434-40CF-BFBD-6D1D1CA7CB89}"/>
                </a:ext>
              </a:extLst>
            </p:cNvPr>
            <p:cNvSpPr>
              <a:spLocks noEditPoints="1"/>
            </p:cNvSpPr>
            <p:nvPr userDrawn="1"/>
          </p:nvSpPr>
          <p:spPr bwMode="auto">
            <a:xfrm>
              <a:off x="3234004"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0" name="Freeform 37">
              <a:extLst>
                <a:ext uri="{FF2B5EF4-FFF2-40B4-BE49-F238E27FC236}">
                  <a16:creationId xmlns:a16="http://schemas.microsoft.com/office/drawing/2014/main" id="{74857EE2-44CC-4E8F-B1BB-355509B3EFE5}"/>
                </a:ext>
              </a:extLst>
            </p:cNvPr>
            <p:cNvSpPr>
              <a:spLocks/>
            </p:cNvSpPr>
            <p:nvPr userDrawn="1"/>
          </p:nvSpPr>
          <p:spPr bwMode="auto">
            <a:xfrm>
              <a:off x="3336884" y="6212575"/>
              <a:ext cx="59286" cy="99391"/>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1" name="Freeform 38">
              <a:extLst>
                <a:ext uri="{FF2B5EF4-FFF2-40B4-BE49-F238E27FC236}">
                  <a16:creationId xmlns:a16="http://schemas.microsoft.com/office/drawing/2014/main" id="{D39EC8B1-952E-4BF5-9735-6A38584161BC}"/>
                </a:ext>
              </a:extLst>
            </p:cNvPr>
            <p:cNvSpPr>
              <a:spLocks/>
            </p:cNvSpPr>
            <p:nvPr userDrawn="1"/>
          </p:nvSpPr>
          <p:spPr bwMode="auto">
            <a:xfrm>
              <a:off x="3451969"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2" name="Freeform 39">
              <a:extLst>
                <a:ext uri="{FF2B5EF4-FFF2-40B4-BE49-F238E27FC236}">
                  <a16:creationId xmlns:a16="http://schemas.microsoft.com/office/drawing/2014/main" id="{EA37D3DF-3401-44BD-97F4-F423BFC87A10}"/>
                </a:ext>
              </a:extLst>
            </p:cNvPr>
            <p:cNvSpPr>
              <a:spLocks/>
            </p:cNvSpPr>
            <p:nvPr userDrawn="1"/>
          </p:nvSpPr>
          <p:spPr bwMode="auto">
            <a:xfrm>
              <a:off x="3530436"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3" name="Freeform 40">
              <a:extLst>
                <a:ext uri="{FF2B5EF4-FFF2-40B4-BE49-F238E27FC236}">
                  <a16:creationId xmlns:a16="http://schemas.microsoft.com/office/drawing/2014/main" id="{7DFA4B46-95EA-4D4D-800F-4D2DB7BB66E0}"/>
                </a:ext>
              </a:extLst>
            </p:cNvPr>
            <p:cNvSpPr>
              <a:spLocks noEditPoints="1"/>
            </p:cNvSpPr>
            <p:nvPr userDrawn="1"/>
          </p:nvSpPr>
          <p:spPr bwMode="auto">
            <a:xfrm>
              <a:off x="362808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4" name="Freeform 41">
              <a:extLst>
                <a:ext uri="{FF2B5EF4-FFF2-40B4-BE49-F238E27FC236}">
                  <a16:creationId xmlns:a16="http://schemas.microsoft.com/office/drawing/2014/main" id="{EF5012BA-3255-4BEF-8F4F-9117A6BEF324}"/>
                </a:ext>
              </a:extLst>
            </p:cNvPr>
            <p:cNvSpPr>
              <a:spLocks noEditPoints="1"/>
            </p:cNvSpPr>
            <p:nvPr userDrawn="1"/>
          </p:nvSpPr>
          <p:spPr bwMode="auto">
            <a:xfrm>
              <a:off x="3772813" y="6212575"/>
              <a:ext cx="81955" cy="101135"/>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5" name="Freeform 42">
              <a:extLst>
                <a:ext uri="{FF2B5EF4-FFF2-40B4-BE49-F238E27FC236}">
                  <a16:creationId xmlns:a16="http://schemas.microsoft.com/office/drawing/2014/main" id="{223989A0-E246-4806-AF7E-9D6C2B1DD489}"/>
                </a:ext>
              </a:extLst>
            </p:cNvPr>
            <p:cNvSpPr>
              <a:spLocks/>
            </p:cNvSpPr>
            <p:nvPr userDrawn="1"/>
          </p:nvSpPr>
          <p:spPr bwMode="auto">
            <a:xfrm>
              <a:off x="3877436" y="6212575"/>
              <a:ext cx="78468" cy="99391"/>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6" name="Freeform 43">
              <a:extLst>
                <a:ext uri="{FF2B5EF4-FFF2-40B4-BE49-F238E27FC236}">
                  <a16:creationId xmlns:a16="http://schemas.microsoft.com/office/drawing/2014/main" id="{5FED967A-F1ED-4489-A689-A9A49A278085}"/>
                </a:ext>
              </a:extLst>
            </p:cNvPr>
            <p:cNvSpPr>
              <a:spLocks/>
            </p:cNvSpPr>
            <p:nvPr userDrawn="1"/>
          </p:nvSpPr>
          <p:spPr bwMode="auto">
            <a:xfrm>
              <a:off x="3975084"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7" name="Freeform 44">
              <a:extLst>
                <a:ext uri="{FF2B5EF4-FFF2-40B4-BE49-F238E27FC236}">
                  <a16:creationId xmlns:a16="http://schemas.microsoft.com/office/drawing/2014/main" id="{DA362954-FE74-40B7-AB98-CC8AC60FFC8D}"/>
                </a:ext>
              </a:extLst>
            </p:cNvPr>
            <p:cNvSpPr>
              <a:spLocks/>
            </p:cNvSpPr>
            <p:nvPr userDrawn="1"/>
          </p:nvSpPr>
          <p:spPr bwMode="auto">
            <a:xfrm>
              <a:off x="4058782" y="6212575"/>
              <a:ext cx="122060" cy="99391"/>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8" name="Freeform 45">
              <a:extLst>
                <a:ext uri="{FF2B5EF4-FFF2-40B4-BE49-F238E27FC236}">
                  <a16:creationId xmlns:a16="http://schemas.microsoft.com/office/drawing/2014/main" id="{C1C7EF3F-CB28-4C69-901C-8F9F09C5B597}"/>
                </a:ext>
              </a:extLst>
            </p:cNvPr>
            <p:cNvSpPr>
              <a:spLocks noEditPoints="1"/>
            </p:cNvSpPr>
            <p:nvPr userDrawn="1"/>
          </p:nvSpPr>
          <p:spPr bwMode="auto">
            <a:xfrm>
              <a:off x="419130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9" name="Freeform 46">
              <a:extLst>
                <a:ext uri="{FF2B5EF4-FFF2-40B4-BE49-F238E27FC236}">
                  <a16:creationId xmlns:a16="http://schemas.microsoft.com/office/drawing/2014/main" id="{80D5AA14-D31C-42E8-B89F-2FCABF204007}"/>
                </a:ext>
              </a:extLst>
            </p:cNvPr>
            <p:cNvSpPr>
              <a:spLocks/>
            </p:cNvSpPr>
            <p:nvPr userDrawn="1"/>
          </p:nvSpPr>
          <p:spPr bwMode="auto">
            <a:xfrm>
              <a:off x="4295927" y="6212575"/>
              <a:ext cx="57543" cy="99391"/>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0" name="Freeform 47">
              <a:extLst>
                <a:ext uri="{FF2B5EF4-FFF2-40B4-BE49-F238E27FC236}">
                  <a16:creationId xmlns:a16="http://schemas.microsoft.com/office/drawing/2014/main" id="{3894EB82-A456-47F8-BB06-FE894AF4B86B}"/>
                </a:ext>
              </a:extLst>
            </p:cNvPr>
            <p:cNvSpPr>
              <a:spLocks/>
            </p:cNvSpPr>
            <p:nvPr userDrawn="1"/>
          </p:nvSpPr>
          <p:spPr bwMode="auto">
            <a:xfrm>
              <a:off x="4346494" y="6284068"/>
              <a:ext cx="29644"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1" name="Freeform 48">
              <a:extLst>
                <a:ext uri="{FF2B5EF4-FFF2-40B4-BE49-F238E27FC236}">
                  <a16:creationId xmlns:a16="http://schemas.microsoft.com/office/drawing/2014/main" id="{A88F5C3F-FAE1-4A50-86D3-E9A1CAA89A96}"/>
                </a:ext>
              </a:extLst>
            </p:cNvPr>
            <p:cNvSpPr>
              <a:spLocks/>
            </p:cNvSpPr>
            <p:nvPr userDrawn="1"/>
          </p:nvSpPr>
          <p:spPr bwMode="auto">
            <a:xfrm>
              <a:off x="498115" y="6388691"/>
              <a:ext cx="94161" cy="13077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2" name="Freeform 49">
              <a:extLst>
                <a:ext uri="{FF2B5EF4-FFF2-40B4-BE49-F238E27FC236}">
                  <a16:creationId xmlns:a16="http://schemas.microsoft.com/office/drawing/2014/main" id="{1EFCBDA7-FA42-4391-9872-95EB6DDEA684}"/>
                </a:ext>
              </a:extLst>
            </p:cNvPr>
            <p:cNvSpPr>
              <a:spLocks/>
            </p:cNvSpPr>
            <p:nvPr userDrawn="1"/>
          </p:nvSpPr>
          <p:spPr bwMode="auto">
            <a:xfrm>
              <a:off x="609713" y="6383459"/>
              <a:ext cx="78468"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3" name="Freeform 50">
              <a:extLst>
                <a:ext uri="{FF2B5EF4-FFF2-40B4-BE49-F238E27FC236}">
                  <a16:creationId xmlns:a16="http://schemas.microsoft.com/office/drawing/2014/main" id="{721D8C30-DB23-4A0B-8A74-BC467086477D}"/>
                </a:ext>
              </a:extLst>
            </p:cNvPr>
            <p:cNvSpPr>
              <a:spLocks noEditPoints="1"/>
            </p:cNvSpPr>
            <p:nvPr userDrawn="1"/>
          </p:nvSpPr>
          <p:spPr bwMode="auto">
            <a:xfrm>
              <a:off x="705618" y="6418333"/>
              <a:ext cx="85443" cy="102879"/>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4" name="Freeform 51">
              <a:extLst>
                <a:ext uri="{FF2B5EF4-FFF2-40B4-BE49-F238E27FC236}">
                  <a16:creationId xmlns:a16="http://schemas.microsoft.com/office/drawing/2014/main" id="{01AD00CA-8BC7-4B62-AC64-03851855A7AE}"/>
                </a:ext>
              </a:extLst>
            </p:cNvPr>
            <p:cNvSpPr>
              <a:spLocks noEditPoints="1"/>
            </p:cNvSpPr>
            <p:nvPr userDrawn="1"/>
          </p:nvSpPr>
          <p:spPr bwMode="auto">
            <a:xfrm>
              <a:off x="857320" y="6383459"/>
              <a:ext cx="83698" cy="137753"/>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5" name="Freeform 52">
              <a:extLst>
                <a:ext uri="{FF2B5EF4-FFF2-40B4-BE49-F238E27FC236}">
                  <a16:creationId xmlns:a16="http://schemas.microsoft.com/office/drawing/2014/main" id="{BC957590-E3D7-48BF-A1DF-73DCD7673857}"/>
                </a:ext>
              </a:extLst>
            </p:cNvPr>
            <p:cNvSpPr>
              <a:spLocks noEditPoints="1"/>
            </p:cNvSpPr>
            <p:nvPr userDrawn="1"/>
          </p:nvSpPr>
          <p:spPr bwMode="auto">
            <a:xfrm>
              <a:off x="956713"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6" name="Freeform 53">
              <a:extLst>
                <a:ext uri="{FF2B5EF4-FFF2-40B4-BE49-F238E27FC236}">
                  <a16:creationId xmlns:a16="http://schemas.microsoft.com/office/drawing/2014/main" id="{9BC2125B-AF0E-4411-AFA7-3F79B873BFBA}"/>
                </a:ext>
              </a:extLst>
            </p:cNvPr>
            <p:cNvSpPr>
              <a:spLocks/>
            </p:cNvSpPr>
            <p:nvPr userDrawn="1"/>
          </p:nvSpPr>
          <p:spPr bwMode="auto">
            <a:xfrm>
              <a:off x="1050873" y="6383459"/>
              <a:ext cx="55799" cy="137753"/>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7" name="Freeform 54">
              <a:extLst>
                <a:ext uri="{FF2B5EF4-FFF2-40B4-BE49-F238E27FC236}">
                  <a16:creationId xmlns:a16="http://schemas.microsoft.com/office/drawing/2014/main" id="{1E5BE33C-9675-423A-802C-0A789DB1851B}"/>
                </a:ext>
              </a:extLst>
            </p:cNvPr>
            <p:cNvSpPr>
              <a:spLocks/>
            </p:cNvSpPr>
            <p:nvPr userDrawn="1"/>
          </p:nvSpPr>
          <p:spPr bwMode="auto">
            <a:xfrm>
              <a:off x="1118877"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8" name="Freeform 55">
              <a:extLst>
                <a:ext uri="{FF2B5EF4-FFF2-40B4-BE49-F238E27FC236}">
                  <a16:creationId xmlns:a16="http://schemas.microsoft.com/office/drawing/2014/main" id="{FB04A8AC-9DA2-4FB3-985A-DD8E6439135C}"/>
                </a:ext>
              </a:extLst>
            </p:cNvPr>
            <p:cNvSpPr>
              <a:spLocks noEditPoints="1"/>
            </p:cNvSpPr>
            <p:nvPr userDrawn="1"/>
          </p:nvSpPr>
          <p:spPr bwMode="auto">
            <a:xfrm>
              <a:off x="1190370"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9" name="Freeform 56">
              <a:extLst>
                <a:ext uri="{FF2B5EF4-FFF2-40B4-BE49-F238E27FC236}">
                  <a16:creationId xmlns:a16="http://schemas.microsoft.com/office/drawing/2014/main" id="{F365BB87-C861-4F40-A844-477BAA1EAA55}"/>
                </a:ext>
              </a:extLst>
            </p:cNvPr>
            <p:cNvSpPr>
              <a:spLocks/>
            </p:cNvSpPr>
            <p:nvPr userDrawn="1"/>
          </p:nvSpPr>
          <p:spPr bwMode="auto">
            <a:xfrm>
              <a:off x="1294993" y="6418333"/>
              <a:ext cx="55799" cy="101135"/>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0" name="Freeform 57">
              <a:extLst>
                <a:ext uri="{FF2B5EF4-FFF2-40B4-BE49-F238E27FC236}">
                  <a16:creationId xmlns:a16="http://schemas.microsoft.com/office/drawing/2014/main" id="{8B7E2806-AAFA-45B5-B801-55C79A927799}"/>
                </a:ext>
              </a:extLst>
            </p:cNvPr>
            <p:cNvSpPr>
              <a:spLocks/>
            </p:cNvSpPr>
            <p:nvPr userDrawn="1"/>
          </p:nvSpPr>
          <p:spPr bwMode="auto">
            <a:xfrm>
              <a:off x="1406591"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1" name="Freeform 58">
              <a:extLst>
                <a:ext uri="{FF2B5EF4-FFF2-40B4-BE49-F238E27FC236}">
                  <a16:creationId xmlns:a16="http://schemas.microsoft.com/office/drawing/2014/main" id="{7A49B80F-B4C0-4F31-9238-8123D3E20D16}"/>
                </a:ext>
              </a:extLst>
            </p:cNvPr>
            <p:cNvSpPr>
              <a:spLocks/>
            </p:cNvSpPr>
            <p:nvPr userDrawn="1"/>
          </p:nvSpPr>
          <p:spPr bwMode="auto">
            <a:xfrm>
              <a:off x="1485058" y="6383459"/>
              <a:ext cx="80211"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2" name="Freeform 59">
              <a:extLst>
                <a:ext uri="{FF2B5EF4-FFF2-40B4-BE49-F238E27FC236}">
                  <a16:creationId xmlns:a16="http://schemas.microsoft.com/office/drawing/2014/main" id="{9C60C45F-865F-4118-A4B0-174C696B472F}"/>
                </a:ext>
              </a:extLst>
            </p:cNvPr>
            <p:cNvSpPr>
              <a:spLocks noEditPoints="1"/>
            </p:cNvSpPr>
            <p:nvPr userDrawn="1"/>
          </p:nvSpPr>
          <p:spPr bwMode="auto">
            <a:xfrm>
              <a:off x="1582706" y="6418333"/>
              <a:ext cx="83698" cy="102879"/>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3" name="Freeform 60">
              <a:extLst>
                <a:ext uri="{FF2B5EF4-FFF2-40B4-BE49-F238E27FC236}">
                  <a16:creationId xmlns:a16="http://schemas.microsoft.com/office/drawing/2014/main" id="{15FBF980-B96C-472B-A46B-A731CA164E92}"/>
                </a:ext>
              </a:extLst>
            </p:cNvPr>
            <p:cNvSpPr>
              <a:spLocks/>
            </p:cNvSpPr>
            <p:nvPr userDrawn="1"/>
          </p:nvSpPr>
          <p:spPr bwMode="auto">
            <a:xfrm>
              <a:off x="1727435" y="6421821"/>
              <a:ext cx="122060" cy="97648"/>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4" name="Freeform 61">
              <a:extLst>
                <a:ext uri="{FF2B5EF4-FFF2-40B4-BE49-F238E27FC236}">
                  <a16:creationId xmlns:a16="http://schemas.microsoft.com/office/drawing/2014/main" id="{64F1DD18-05EE-4F9F-9E6B-E03C4C500F21}"/>
                </a:ext>
              </a:extLst>
            </p:cNvPr>
            <p:cNvSpPr>
              <a:spLocks noEditPoints="1"/>
            </p:cNvSpPr>
            <p:nvPr userDrawn="1"/>
          </p:nvSpPr>
          <p:spPr bwMode="auto">
            <a:xfrm>
              <a:off x="1859957" y="6418333"/>
              <a:ext cx="87186" cy="102879"/>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5" name="Freeform 62">
              <a:extLst>
                <a:ext uri="{FF2B5EF4-FFF2-40B4-BE49-F238E27FC236}">
                  <a16:creationId xmlns:a16="http://schemas.microsoft.com/office/drawing/2014/main" id="{6051CC00-BFF2-4334-9855-62AD588546F7}"/>
                </a:ext>
              </a:extLst>
            </p:cNvPr>
            <p:cNvSpPr>
              <a:spLocks/>
            </p:cNvSpPr>
            <p:nvPr userDrawn="1"/>
          </p:nvSpPr>
          <p:spPr bwMode="auto">
            <a:xfrm>
              <a:off x="1968067" y="6418333"/>
              <a:ext cx="57543" cy="101135"/>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6" name="Freeform 63">
              <a:extLst>
                <a:ext uri="{FF2B5EF4-FFF2-40B4-BE49-F238E27FC236}">
                  <a16:creationId xmlns:a16="http://schemas.microsoft.com/office/drawing/2014/main" id="{905DD261-B224-46ED-8CEE-E8D180BA4B72}"/>
                </a:ext>
              </a:extLst>
            </p:cNvPr>
            <p:cNvSpPr>
              <a:spLocks/>
            </p:cNvSpPr>
            <p:nvPr userDrawn="1"/>
          </p:nvSpPr>
          <p:spPr bwMode="auto">
            <a:xfrm>
              <a:off x="2043046" y="6383459"/>
              <a:ext cx="19181" cy="136010"/>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7" name="Freeform 64">
              <a:extLst>
                <a:ext uri="{FF2B5EF4-FFF2-40B4-BE49-F238E27FC236}">
                  <a16:creationId xmlns:a16="http://schemas.microsoft.com/office/drawing/2014/main" id="{A23129DF-0296-4CA9-9723-124682F0A70E}"/>
                </a:ext>
              </a:extLst>
            </p:cNvPr>
            <p:cNvSpPr>
              <a:spLocks noEditPoints="1"/>
            </p:cNvSpPr>
            <p:nvPr userDrawn="1"/>
          </p:nvSpPr>
          <p:spPr bwMode="auto">
            <a:xfrm>
              <a:off x="2084896" y="6383459"/>
              <a:ext cx="80211" cy="137753"/>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8" name="Freeform 65">
              <a:extLst>
                <a:ext uri="{FF2B5EF4-FFF2-40B4-BE49-F238E27FC236}">
                  <a16:creationId xmlns:a16="http://schemas.microsoft.com/office/drawing/2014/main" id="{A2A2BF8E-DA3A-4AC0-B7EB-7CAABFC9E699}"/>
                </a:ext>
              </a:extLst>
            </p:cNvPr>
            <p:cNvSpPr>
              <a:spLocks/>
            </p:cNvSpPr>
            <p:nvPr userDrawn="1"/>
          </p:nvSpPr>
          <p:spPr bwMode="auto">
            <a:xfrm>
              <a:off x="2229624" y="6421821"/>
              <a:ext cx="122060" cy="97648"/>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9" name="Freeform 66">
              <a:extLst>
                <a:ext uri="{FF2B5EF4-FFF2-40B4-BE49-F238E27FC236}">
                  <a16:creationId xmlns:a16="http://schemas.microsoft.com/office/drawing/2014/main" id="{BEBFC1A4-92B9-418F-A0A9-2E210A37BCFF}"/>
                </a:ext>
              </a:extLst>
            </p:cNvPr>
            <p:cNvSpPr>
              <a:spLocks noEditPoints="1"/>
            </p:cNvSpPr>
            <p:nvPr userDrawn="1"/>
          </p:nvSpPr>
          <p:spPr bwMode="auto">
            <a:xfrm>
              <a:off x="2362147" y="6418333"/>
              <a:ext cx="88930" cy="102879"/>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30" name="Freeform 67">
              <a:extLst>
                <a:ext uri="{FF2B5EF4-FFF2-40B4-BE49-F238E27FC236}">
                  <a16:creationId xmlns:a16="http://schemas.microsoft.com/office/drawing/2014/main" id="{A28B9FD0-8354-4DD6-856A-157C5F8768EB}"/>
                </a:ext>
              </a:extLst>
            </p:cNvPr>
            <p:cNvSpPr>
              <a:spLocks/>
            </p:cNvSpPr>
            <p:nvPr userDrawn="1"/>
          </p:nvSpPr>
          <p:spPr bwMode="auto">
            <a:xfrm>
              <a:off x="2468514" y="6418333"/>
              <a:ext cx="59286" cy="101135"/>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31" name="Freeform 68">
              <a:extLst>
                <a:ext uri="{FF2B5EF4-FFF2-40B4-BE49-F238E27FC236}">
                  <a16:creationId xmlns:a16="http://schemas.microsoft.com/office/drawing/2014/main" id="{83D3DEEE-A610-48BE-BADD-6BA188B5B86D}"/>
                </a:ext>
              </a:extLst>
            </p:cNvPr>
            <p:cNvSpPr>
              <a:spLocks/>
            </p:cNvSpPr>
            <p:nvPr userDrawn="1"/>
          </p:nvSpPr>
          <p:spPr bwMode="auto">
            <a:xfrm>
              <a:off x="2545237" y="6383459"/>
              <a:ext cx="76723" cy="136010"/>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32" name="Freeform 69">
              <a:extLst>
                <a:ext uri="{FF2B5EF4-FFF2-40B4-BE49-F238E27FC236}">
                  <a16:creationId xmlns:a16="http://schemas.microsoft.com/office/drawing/2014/main" id="{463C7ADB-C654-4D24-9055-0B6003A770A3}"/>
                </a:ext>
              </a:extLst>
            </p:cNvPr>
            <p:cNvSpPr>
              <a:spLocks/>
            </p:cNvSpPr>
            <p:nvPr userDrawn="1"/>
          </p:nvSpPr>
          <p:spPr bwMode="auto">
            <a:xfrm>
              <a:off x="2628936" y="6418333"/>
              <a:ext cx="74980" cy="102879"/>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33" name="Freeform 70">
              <a:extLst>
                <a:ext uri="{FF2B5EF4-FFF2-40B4-BE49-F238E27FC236}">
                  <a16:creationId xmlns:a16="http://schemas.microsoft.com/office/drawing/2014/main" id="{40CF3793-E792-4DB3-8064-4B43F4706A3D}"/>
                </a:ext>
              </a:extLst>
            </p:cNvPr>
            <p:cNvSpPr>
              <a:spLocks/>
            </p:cNvSpPr>
            <p:nvPr userDrawn="1"/>
          </p:nvSpPr>
          <p:spPr bwMode="auto">
            <a:xfrm>
              <a:off x="2723096" y="6489826"/>
              <a:ext cx="27899" cy="31387"/>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grpSp>
      <p:sp>
        <p:nvSpPr>
          <p:cNvPr id="85" name="Freeform 5">
            <a:extLst>
              <a:ext uri="{FF2B5EF4-FFF2-40B4-BE49-F238E27FC236}">
                <a16:creationId xmlns:a16="http://schemas.microsoft.com/office/drawing/2014/main" id="{AC4694FB-6A40-4D55-B0CE-A95370314869}"/>
              </a:ext>
            </a:extLst>
          </p:cNvPr>
          <p:cNvSpPr>
            <a:spLocks noChangeAspect="1"/>
          </p:cNvSpPr>
          <p:nvPr userDrawn="1"/>
        </p:nvSpPr>
        <p:spPr bwMode="gray">
          <a:xfrm rot="10800000">
            <a:off x="338270" y="1063543"/>
            <a:ext cx="3115313" cy="4904998"/>
          </a:xfrm>
          <a:custGeom>
            <a:avLst/>
            <a:gdLst/>
            <a:ahLst/>
            <a:cxnLst/>
            <a:rect l="l" t="t" r="r" b="b"/>
            <a:pathLst>
              <a:path w="3440112" h="1957814">
                <a:moveTo>
                  <a:pt x="0" y="1957814"/>
                </a:moveTo>
                <a:cubicBezTo>
                  <a:pt x="499" y="1377928"/>
                  <a:pt x="2206" y="690705"/>
                  <a:pt x="3953" y="0"/>
                </a:cubicBezTo>
                <a:lnTo>
                  <a:pt x="3436599" y="0"/>
                </a:lnTo>
                <a:cubicBezTo>
                  <a:pt x="3436483" y="487966"/>
                  <a:pt x="3436948" y="961062"/>
                  <a:pt x="3440112" y="1359420"/>
                </a:cubicBezTo>
                <a:close/>
              </a:path>
            </a:pathLst>
          </a:custGeom>
          <a:solidFill>
            <a:srgbClr val="000000">
              <a:alpha val="70000"/>
            </a:srgbClr>
          </a:solidFill>
          <a:ln w="57150" cap="flat" cmpd="sng" algn="ctr">
            <a:noFill/>
            <a:prstDash val="solid"/>
            <a:headEnd/>
            <a:tailEnd/>
          </a:ln>
          <a:effectLst/>
        </p:spPr>
        <p:txBody>
          <a:bodyPr vert="horz" wrap="square" lIns="48790" tIns="24395" rIns="48790" bIns="24395" numCol="1" anchor="t" anchorCtr="0" compatLnSpc="1">
            <a:prstTxWarp prst="textNoShape">
              <a:avLst/>
            </a:prstTxWarp>
          </a:bodyPr>
          <a:lstStyle/>
          <a:p>
            <a:pPr marL="0" marR="0" lvl="0" indent="0" algn="ctr" defTabSz="555590" eaLnBrk="1" fontAlgn="base" latinLnBrk="0" hangingPunct="1">
              <a:lnSpc>
                <a:spcPct val="100000"/>
              </a:lnSpc>
              <a:spcBef>
                <a:spcPct val="0"/>
              </a:spcBef>
              <a:spcAft>
                <a:spcPct val="0"/>
              </a:spcAft>
              <a:buClrTx/>
              <a:buSzTx/>
              <a:buFontTx/>
              <a:buNone/>
              <a:tabLst/>
              <a:defRPr/>
            </a:pPr>
            <a:endParaRPr kumimoji="0" lang="fr-FR" sz="791" b="0" i="0" u="none" strike="noStrike" kern="0" cap="none" spc="0" normalizeH="0" baseline="0" noProof="0" dirty="0">
              <a:ln>
                <a:noFill/>
              </a:ln>
              <a:solidFill>
                <a:srgbClr val="000000"/>
              </a:solidFill>
              <a:effectLst/>
              <a:uLnTx/>
              <a:uFillTx/>
              <a:latin typeface="EYInterstate"/>
              <a:cs typeface="Arial"/>
            </a:endParaRPr>
          </a:p>
        </p:txBody>
      </p:sp>
      <p:sp>
        <p:nvSpPr>
          <p:cNvPr id="3" name="Freeform: Shape 2">
            <a:extLst>
              <a:ext uri="{FF2B5EF4-FFF2-40B4-BE49-F238E27FC236}">
                <a16:creationId xmlns:a16="http://schemas.microsoft.com/office/drawing/2014/main" id="{44A731D0-020D-4D8E-955D-2354AF0FE452}"/>
              </a:ext>
            </a:extLst>
          </p:cNvPr>
          <p:cNvSpPr/>
          <p:nvPr userDrawn="1"/>
        </p:nvSpPr>
        <p:spPr>
          <a:xfrm>
            <a:off x="330363" y="1018512"/>
            <a:ext cx="3193868" cy="4987514"/>
          </a:xfrm>
          <a:custGeom>
            <a:avLst/>
            <a:gdLst>
              <a:gd name="connsiteX0" fmla="*/ 8749 w 5680945"/>
              <a:gd name="connsiteY0" fmla="*/ 1021520 h 3452894"/>
              <a:gd name="connsiteX1" fmla="*/ 8749 w 5680945"/>
              <a:gd name="connsiteY1" fmla="*/ 3164181 h 3452894"/>
              <a:gd name="connsiteX2" fmla="*/ 151414 w 5680945"/>
              <a:gd name="connsiteY2" fmla="*/ 3164181 h 3452894"/>
              <a:gd name="connsiteX3" fmla="*/ 151414 w 5680945"/>
              <a:gd name="connsiteY3" fmla="*/ 1140155 h 3452894"/>
              <a:gd name="connsiteX4" fmla="*/ 5534897 w 5680945"/>
              <a:gd name="connsiteY4" fmla="*/ 179294 h 3452894"/>
              <a:gd name="connsiteX5" fmla="*/ 5534897 w 5680945"/>
              <a:gd name="connsiteY5" fmla="*/ 3306846 h 3452894"/>
              <a:gd name="connsiteX6" fmla="*/ 864624 w 5680945"/>
              <a:gd name="connsiteY6" fmla="*/ 3306846 h 3452894"/>
              <a:gd name="connsiteX7" fmla="*/ 864624 w 5680945"/>
              <a:gd name="connsiteY7" fmla="*/ 3449395 h 3452894"/>
              <a:gd name="connsiteX8" fmla="*/ 5677562 w 5680945"/>
              <a:gd name="connsiteY8" fmla="*/ 3449395 h 3452894"/>
              <a:gd name="connsiteX9" fmla="*/ 5677562 w 5680945"/>
              <a:gd name="connsiteY9" fmla="*/ 8749 h 3452894"/>
              <a:gd name="connsiteX10" fmla="*/ 8749 w 5680945"/>
              <a:gd name="connsiteY10" fmla="*/ 1021520 h 345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80945" h="3452894">
                <a:moveTo>
                  <a:pt x="8749" y="1021520"/>
                </a:moveTo>
                <a:lnTo>
                  <a:pt x="8749" y="3164181"/>
                </a:lnTo>
                <a:lnTo>
                  <a:pt x="151414" y="3164181"/>
                </a:lnTo>
                <a:lnTo>
                  <a:pt x="151414" y="1140155"/>
                </a:lnTo>
                <a:lnTo>
                  <a:pt x="5534897" y="179294"/>
                </a:lnTo>
                <a:lnTo>
                  <a:pt x="5534897" y="3306846"/>
                </a:lnTo>
                <a:lnTo>
                  <a:pt x="864624" y="3306846"/>
                </a:lnTo>
                <a:lnTo>
                  <a:pt x="864624" y="3449395"/>
                </a:lnTo>
                <a:lnTo>
                  <a:pt x="5677562" y="3449395"/>
                </a:lnTo>
                <a:lnTo>
                  <a:pt x="5677562" y="8749"/>
                </a:lnTo>
                <a:lnTo>
                  <a:pt x="8749" y="1021520"/>
                </a:lnTo>
                <a:close/>
              </a:path>
            </a:pathLst>
          </a:custGeom>
          <a:solidFill>
            <a:schemeClr val="tx2"/>
          </a:solidFill>
          <a:ln w="9525" cap="flat">
            <a:noFill/>
            <a:prstDash val="solid"/>
            <a:miter/>
          </a:ln>
        </p:spPr>
        <p:txBody>
          <a:bodyPr rtlCol="0" anchor="ctr"/>
          <a:lstStyle/>
          <a:p>
            <a:endParaRPr lang="en-IN" sz="1012"/>
          </a:p>
        </p:txBody>
      </p:sp>
      <p:sp>
        <p:nvSpPr>
          <p:cNvPr id="4" name="Freeform: Shape 3">
            <a:extLst>
              <a:ext uri="{FF2B5EF4-FFF2-40B4-BE49-F238E27FC236}">
                <a16:creationId xmlns:a16="http://schemas.microsoft.com/office/drawing/2014/main" id="{15324C54-B75E-4AC0-90C2-FA558C7716F7}"/>
              </a:ext>
            </a:extLst>
          </p:cNvPr>
          <p:cNvSpPr/>
          <p:nvPr/>
        </p:nvSpPr>
        <p:spPr>
          <a:xfrm>
            <a:off x="330363" y="5782431"/>
            <a:ext cx="85257" cy="219046"/>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012"/>
          </a:p>
        </p:txBody>
      </p:sp>
      <p:sp>
        <p:nvSpPr>
          <p:cNvPr id="5" name="Freeform: Shape 4">
            <a:extLst>
              <a:ext uri="{FF2B5EF4-FFF2-40B4-BE49-F238E27FC236}">
                <a16:creationId xmlns:a16="http://schemas.microsoft.com/office/drawing/2014/main" id="{CAA95478-C099-485F-AD95-A617656C6C7C}"/>
              </a:ext>
            </a:extLst>
          </p:cNvPr>
          <p:cNvSpPr/>
          <p:nvPr/>
        </p:nvSpPr>
        <p:spPr>
          <a:xfrm>
            <a:off x="490778" y="5782431"/>
            <a:ext cx="85257" cy="219046"/>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012"/>
          </a:p>
        </p:txBody>
      </p:sp>
      <p:sp>
        <p:nvSpPr>
          <p:cNvPr id="6" name="Freeform: Shape 5">
            <a:extLst>
              <a:ext uri="{FF2B5EF4-FFF2-40B4-BE49-F238E27FC236}">
                <a16:creationId xmlns:a16="http://schemas.microsoft.com/office/drawing/2014/main" id="{D65680A1-86D1-44C2-AA38-0DF5735F1F26}"/>
              </a:ext>
            </a:extLst>
          </p:cNvPr>
          <p:cNvSpPr/>
          <p:nvPr/>
        </p:nvSpPr>
        <p:spPr>
          <a:xfrm>
            <a:off x="651127" y="5782431"/>
            <a:ext cx="85257" cy="219046"/>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012"/>
          </a:p>
        </p:txBody>
      </p:sp>
      <p:sp>
        <p:nvSpPr>
          <p:cNvPr id="19" name="Subtitle 2"/>
          <p:cNvSpPr>
            <a:spLocks noGrp="1"/>
          </p:cNvSpPr>
          <p:nvPr userDrawn="1">
            <p:ph type="subTitle" idx="1"/>
          </p:nvPr>
        </p:nvSpPr>
        <p:spPr>
          <a:xfrm>
            <a:off x="600912" y="4592783"/>
            <a:ext cx="2703108" cy="932738"/>
          </a:xfrm>
          <a:prstGeom prst="rect">
            <a:avLst/>
          </a:prstGeom>
        </p:spPr>
        <p:txBody>
          <a:bodyPr/>
          <a:lstStyle>
            <a:lvl1pPr marL="0" indent="0" algn="l">
              <a:buNone/>
              <a:defRPr sz="1124">
                <a:solidFill>
                  <a:schemeClr val="bg1"/>
                </a:solidFill>
                <a:latin typeface="EYInterstate Light" panose="02000506000000020004" pitchFamily="2" charset="0"/>
                <a:cs typeface="Arial" pitchFamily="34" charset="0"/>
              </a:defRPr>
            </a:lvl1pPr>
            <a:lvl2pPr marL="0" indent="0" algn="l">
              <a:buNone/>
              <a:defRPr sz="899">
                <a:solidFill>
                  <a:schemeClr val="tx1">
                    <a:lumMod val="75000"/>
                    <a:lumOff val="25000"/>
                  </a:schemeClr>
                </a:solidFill>
              </a:defRPr>
            </a:lvl2pPr>
            <a:lvl3pPr marL="514093" indent="0" algn="ctr">
              <a:buNone/>
              <a:defRPr>
                <a:solidFill>
                  <a:schemeClr val="tx1">
                    <a:tint val="75000"/>
                  </a:schemeClr>
                </a:solidFill>
              </a:defRPr>
            </a:lvl3pPr>
            <a:lvl4pPr marL="771139" indent="0" algn="ctr">
              <a:buNone/>
              <a:defRPr>
                <a:solidFill>
                  <a:schemeClr val="tx1">
                    <a:tint val="75000"/>
                  </a:schemeClr>
                </a:solidFill>
              </a:defRPr>
            </a:lvl4pPr>
            <a:lvl5pPr marL="1028186" indent="0" algn="ctr">
              <a:buNone/>
              <a:defRPr>
                <a:solidFill>
                  <a:schemeClr val="tx1">
                    <a:tint val="75000"/>
                  </a:schemeClr>
                </a:solidFill>
              </a:defRPr>
            </a:lvl5pPr>
            <a:lvl6pPr marL="1285232" indent="0" algn="ctr">
              <a:buNone/>
              <a:defRPr>
                <a:solidFill>
                  <a:schemeClr val="tx1">
                    <a:tint val="75000"/>
                  </a:schemeClr>
                </a:solidFill>
              </a:defRPr>
            </a:lvl6pPr>
            <a:lvl7pPr marL="1542278" indent="0" algn="ctr">
              <a:buNone/>
              <a:defRPr>
                <a:solidFill>
                  <a:schemeClr val="tx1">
                    <a:tint val="75000"/>
                  </a:schemeClr>
                </a:solidFill>
              </a:defRPr>
            </a:lvl7pPr>
            <a:lvl8pPr marL="1799325" indent="0" algn="ctr">
              <a:buNone/>
              <a:defRPr>
                <a:solidFill>
                  <a:schemeClr val="tx1">
                    <a:tint val="75000"/>
                  </a:schemeClr>
                </a:solidFill>
              </a:defRPr>
            </a:lvl8pPr>
            <a:lvl9pPr marL="2056371" indent="0" algn="ctr">
              <a:buNone/>
              <a:defRPr>
                <a:solidFill>
                  <a:schemeClr val="tx1">
                    <a:tint val="75000"/>
                  </a:schemeClr>
                </a:solidFill>
              </a:defRPr>
            </a:lvl9pPr>
          </a:lstStyle>
          <a:p>
            <a:pPr lvl="0"/>
            <a:r>
              <a:rPr lang="en-US" dirty="0"/>
              <a:t>Click to edit Master subtitle style</a:t>
            </a:r>
            <a:endParaRPr lang="en-GB" dirty="0"/>
          </a:p>
        </p:txBody>
      </p:sp>
      <p:sp>
        <p:nvSpPr>
          <p:cNvPr id="18" name="Title 1"/>
          <p:cNvSpPr>
            <a:spLocks noGrp="1"/>
          </p:cNvSpPr>
          <p:nvPr userDrawn="1">
            <p:ph type="ctrTitle"/>
          </p:nvPr>
        </p:nvSpPr>
        <p:spPr>
          <a:xfrm>
            <a:off x="586456" y="3090815"/>
            <a:ext cx="2689533" cy="1242800"/>
          </a:xfrm>
          <a:prstGeom prst="rect">
            <a:avLst/>
          </a:prstGeom>
        </p:spPr>
        <p:txBody>
          <a:bodyPr/>
          <a:lstStyle>
            <a:lvl1pPr>
              <a:defRPr sz="1687"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grpSp>
        <p:nvGrpSpPr>
          <p:cNvPr id="86" name="Group 4">
            <a:extLst>
              <a:ext uri="{FF2B5EF4-FFF2-40B4-BE49-F238E27FC236}">
                <a16:creationId xmlns:a16="http://schemas.microsoft.com/office/drawing/2014/main" id="{B15D3516-27EB-4BFE-BB80-341DE733728A}"/>
              </a:ext>
            </a:extLst>
          </p:cNvPr>
          <p:cNvGrpSpPr>
            <a:grpSpLocks noChangeAspect="1"/>
          </p:cNvGrpSpPr>
          <p:nvPr userDrawn="1"/>
        </p:nvGrpSpPr>
        <p:grpSpPr bwMode="auto">
          <a:xfrm>
            <a:off x="5841637" y="7351536"/>
            <a:ext cx="689013" cy="2072922"/>
            <a:chOff x="6529" y="3125"/>
            <a:chExt cx="772" cy="904"/>
          </a:xfrm>
        </p:grpSpPr>
        <p:sp>
          <p:nvSpPr>
            <p:cNvPr id="87" name="Freeform 5">
              <a:extLst>
                <a:ext uri="{FF2B5EF4-FFF2-40B4-BE49-F238E27FC236}">
                  <a16:creationId xmlns:a16="http://schemas.microsoft.com/office/drawing/2014/main" id="{674452A0-B78B-4716-8F5A-D0321AE82296}"/>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012"/>
            </a:p>
          </p:txBody>
        </p:sp>
        <p:sp>
          <p:nvSpPr>
            <p:cNvPr id="88" name="Freeform 6">
              <a:extLst>
                <a:ext uri="{FF2B5EF4-FFF2-40B4-BE49-F238E27FC236}">
                  <a16:creationId xmlns:a16="http://schemas.microsoft.com/office/drawing/2014/main" id="{18B5F123-191C-4457-9CC1-1E04C343F2FB}"/>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012" dirty="0"/>
            </a:p>
          </p:txBody>
        </p:sp>
      </p:grpSp>
    </p:spTree>
    <p:extLst>
      <p:ext uri="{BB962C8B-B14F-4D97-AF65-F5344CB8AC3E}">
        <p14:creationId xmlns:p14="http://schemas.microsoft.com/office/powerpoint/2010/main" val="3218071646"/>
      </p:ext>
    </p:extLst>
  </p:cSld>
  <p:clrMapOvr>
    <a:masterClrMapping/>
  </p:clrMapOvr>
  <p:extLst>
    <p:ext uri="{DCECCB84-F9BA-43D5-87BE-67443E8EF086}">
      <p15:sldGuideLst xmlns:p15="http://schemas.microsoft.com/office/powerpoint/2012/main">
        <p15:guide id="1" pos="7335">
          <p15:clr>
            <a:srgbClr val="FBAE40"/>
          </p15:clr>
        </p15:guide>
        <p15:guide id="2" orient="horz" pos="2160">
          <p15:clr>
            <a:srgbClr val="FBAE40"/>
          </p15:clr>
        </p15:guide>
        <p15:guide id="3" orient="horz" pos="411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isposition personnalisée">
    <p:spTree>
      <p:nvGrpSpPr>
        <p:cNvPr id="1" name=""/>
        <p:cNvGrpSpPr/>
        <p:nvPr/>
      </p:nvGrpSpPr>
      <p:grpSpPr>
        <a:xfrm>
          <a:off x="0" y="0"/>
          <a:ext cx="0" cy="0"/>
          <a:chOff x="0" y="0"/>
          <a:chExt cx="0" cy="0"/>
        </a:xfrm>
      </p:grpSpPr>
      <p:graphicFrame>
        <p:nvGraphicFramePr>
          <p:cNvPr id="6" name="Objet 5" hidden="1">
            <a:extLst>
              <a:ext uri="{FF2B5EF4-FFF2-40B4-BE49-F238E27FC236}">
                <a16:creationId xmlns:a16="http://schemas.microsoft.com/office/drawing/2014/main" id="{2B120323-40D0-4E2D-996A-D56CA692C2D9}"/>
              </a:ext>
            </a:extLst>
          </p:cNvPr>
          <p:cNvGraphicFramePr>
            <a:graphicFrameLocks noChangeAspect="1"/>
          </p:cNvGraphicFramePr>
          <p:nvPr userDrawn="1">
            <p:custDataLst>
              <p:tags r:id="rId1"/>
            </p:custDataLst>
            <p:extLst>
              <p:ext uri="{D42A27DB-BD31-4B8C-83A1-F6EECF244321}">
                <p14:modId xmlns:p14="http://schemas.microsoft.com/office/powerpoint/2010/main" val="372189648"/>
              </p:ext>
            </p:extLst>
          </p:nvPr>
        </p:nvGraphicFramePr>
        <p:xfrm>
          <a:off x="893" y="2294"/>
          <a:ext cx="893" cy="2294"/>
        </p:xfrm>
        <a:graphic>
          <a:graphicData uri="http://schemas.openxmlformats.org/presentationml/2006/ole">
            <mc:AlternateContent xmlns:mc="http://schemas.openxmlformats.org/markup-compatibility/2006">
              <mc:Choice xmlns:v="urn:schemas-microsoft-com:vml" Requires="v">
                <p:oleObj name="Diapositive think-cell" r:id="rId3" imgW="473" imgH="473" progId="TCLayout.ActiveDocument.1">
                  <p:embed/>
                </p:oleObj>
              </mc:Choice>
              <mc:Fallback>
                <p:oleObj name="Diapositive think-cell" r:id="rId3" imgW="473" imgH="473" progId="TCLayout.ActiveDocument.1">
                  <p:embed/>
                  <p:pic>
                    <p:nvPicPr>
                      <p:cNvPr id="6" name="Objet 5" hidden="1">
                        <a:extLst>
                          <a:ext uri="{FF2B5EF4-FFF2-40B4-BE49-F238E27FC236}">
                            <a16:creationId xmlns:a16="http://schemas.microsoft.com/office/drawing/2014/main" id="{2B120323-40D0-4E2D-996A-D56CA692C2D9}"/>
                          </a:ext>
                        </a:extLst>
                      </p:cNvPr>
                      <p:cNvPicPr/>
                      <p:nvPr/>
                    </p:nvPicPr>
                    <p:blipFill>
                      <a:blip r:embed="rId4"/>
                      <a:stretch>
                        <a:fillRect/>
                      </a:stretch>
                    </p:blipFill>
                    <p:spPr>
                      <a:xfrm>
                        <a:off x="893" y="2294"/>
                        <a:ext cx="893" cy="2294"/>
                      </a:xfrm>
                      <a:prstGeom prst="rect">
                        <a:avLst/>
                      </a:prstGeom>
                    </p:spPr>
                  </p:pic>
                </p:oleObj>
              </mc:Fallback>
            </mc:AlternateContent>
          </a:graphicData>
        </a:graphic>
      </p:graphicFrame>
      <p:grpSp>
        <p:nvGrpSpPr>
          <p:cNvPr id="8" name="Group 4">
            <a:extLst>
              <a:ext uri="{FF2B5EF4-FFF2-40B4-BE49-F238E27FC236}">
                <a16:creationId xmlns:a16="http://schemas.microsoft.com/office/drawing/2014/main" id="{3AFD498C-C825-454A-A0C8-05D54FE01CDF}"/>
              </a:ext>
            </a:extLst>
          </p:cNvPr>
          <p:cNvGrpSpPr>
            <a:grpSpLocks noChangeAspect="1"/>
          </p:cNvGrpSpPr>
          <p:nvPr userDrawn="1"/>
        </p:nvGrpSpPr>
        <p:grpSpPr bwMode="auto">
          <a:xfrm>
            <a:off x="6345704" y="9181394"/>
            <a:ext cx="170468" cy="449439"/>
            <a:chOff x="7110" y="4004"/>
            <a:chExt cx="191" cy="196"/>
          </a:xfrm>
        </p:grpSpPr>
        <p:sp>
          <p:nvSpPr>
            <p:cNvPr id="9" name="Freeform 5">
              <a:extLst>
                <a:ext uri="{FF2B5EF4-FFF2-40B4-BE49-F238E27FC236}">
                  <a16:creationId xmlns:a16="http://schemas.microsoft.com/office/drawing/2014/main" id="{83D4CBBB-A2CA-45EF-A0A7-762031B6390D}"/>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fr-FR" sz="1012" dirty="0"/>
            </a:p>
          </p:txBody>
        </p:sp>
        <p:sp>
          <p:nvSpPr>
            <p:cNvPr id="10" name="Freeform 6">
              <a:extLst>
                <a:ext uri="{FF2B5EF4-FFF2-40B4-BE49-F238E27FC236}">
                  <a16:creationId xmlns:a16="http://schemas.microsoft.com/office/drawing/2014/main" id="{CD2CB676-4839-4F9E-8DD7-50BB2965A0B8}"/>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fr-FR" sz="1012" dirty="0"/>
            </a:p>
          </p:txBody>
        </p:sp>
        <p:sp>
          <p:nvSpPr>
            <p:cNvPr id="11" name="Freeform 7">
              <a:extLst>
                <a:ext uri="{FF2B5EF4-FFF2-40B4-BE49-F238E27FC236}">
                  <a16:creationId xmlns:a16="http://schemas.microsoft.com/office/drawing/2014/main" id="{3C319006-3C8B-49D4-BA7C-9BA67257D774}"/>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fr-FR" sz="1012" dirty="0"/>
            </a:p>
          </p:txBody>
        </p:sp>
      </p:grpSp>
      <p:pic>
        <p:nvPicPr>
          <p:cNvPr id="12" name="Picture 2" descr="image001">
            <a:extLst>
              <a:ext uri="{FF2B5EF4-FFF2-40B4-BE49-F238E27FC236}">
                <a16:creationId xmlns:a16="http://schemas.microsoft.com/office/drawing/2014/main" id="{F2A995F4-D5C0-4776-9A8F-4D3F03BAE2F9}"/>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786" y="0"/>
            <a:ext cx="6856214" cy="990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5009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graphicFrame>
        <p:nvGraphicFramePr>
          <p:cNvPr id="7" name="Objet 6" hidden="1">
            <a:extLst>
              <a:ext uri="{FF2B5EF4-FFF2-40B4-BE49-F238E27FC236}">
                <a16:creationId xmlns:a16="http://schemas.microsoft.com/office/drawing/2014/main" id="{C372B957-58F6-4B77-A708-6B35FF3A3A30}"/>
              </a:ext>
            </a:extLst>
          </p:cNvPr>
          <p:cNvGraphicFramePr>
            <a:graphicFrameLocks noChangeAspect="1"/>
          </p:cNvGraphicFramePr>
          <p:nvPr userDrawn="1">
            <p:custDataLst>
              <p:tags r:id="rId1"/>
            </p:custDataLst>
            <p:extLst>
              <p:ext uri="{D42A27DB-BD31-4B8C-83A1-F6EECF244321}">
                <p14:modId xmlns:p14="http://schemas.microsoft.com/office/powerpoint/2010/main" val="3929615299"/>
              </p:ext>
            </p:extLst>
          </p:nvPr>
        </p:nvGraphicFramePr>
        <p:xfrm>
          <a:off x="893" y="2294"/>
          <a:ext cx="893" cy="2294"/>
        </p:xfrm>
        <a:graphic>
          <a:graphicData uri="http://schemas.openxmlformats.org/presentationml/2006/ole">
            <mc:AlternateContent xmlns:mc="http://schemas.openxmlformats.org/markup-compatibility/2006">
              <mc:Choice xmlns:v="urn:schemas-microsoft-com:vml" Requires="v">
                <p:oleObj name="Diapositive think-cell" r:id="rId4" imgW="473" imgH="473" progId="TCLayout.ActiveDocument.1">
                  <p:embed/>
                </p:oleObj>
              </mc:Choice>
              <mc:Fallback>
                <p:oleObj name="Diapositive think-cell" r:id="rId4" imgW="473" imgH="473" progId="TCLayout.ActiveDocument.1">
                  <p:embed/>
                  <p:pic>
                    <p:nvPicPr>
                      <p:cNvPr id="7" name="Objet 6" hidden="1">
                        <a:extLst>
                          <a:ext uri="{FF2B5EF4-FFF2-40B4-BE49-F238E27FC236}">
                            <a16:creationId xmlns:a16="http://schemas.microsoft.com/office/drawing/2014/main" id="{C372B957-58F6-4B77-A708-6B35FF3A3A30}"/>
                          </a:ext>
                        </a:extLst>
                      </p:cNvPr>
                      <p:cNvPicPr/>
                      <p:nvPr/>
                    </p:nvPicPr>
                    <p:blipFill>
                      <a:blip r:embed="rId5"/>
                      <a:stretch>
                        <a:fillRect/>
                      </a:stretch>
                    </p:blipFill>
                    <p:spPr>
                      <a:xfrm>
                        <a:off x="893" y="2294"/>
                        <a:ext cx="893" cy="2294"/>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80326DA-9280-4F5A-BD13-93B71F63C0C2}"/>
              </a:ext>
            </a:extLst>
          </p:cNvPr>
          <p:cNvSpPr/>
          <p:nvPr userDrawn="1">
            <p:custDataLst>
              <p:tags r:id="rId2"/>
            </p:custDataLst>
          </p:nvPr>
        </p:nvSpPr>
        <p:spPr>
          <a:xfrm>
            <a:off x="0" y="0"/>
            <a:ext cx="89250" cy="22930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eaLnBrk="1">
              <a:lnSpc>
                <a:spcPct val="85000"/>
              </a:lnSpc>
              <a:spcBef>
                <a:spcPct val="0"/>
              </a:spcBef>
              <a:spcAft>
                <a:spcPct val="0"/>
              </a:spcAft>
            </a:pPr>
            <a:endParaRPr lang="en-US" sz="1349" b="0" i="0" baseline="0" dirty="0">
              <a:solidFill>
                <a:schemeClr val="tx1"/>
              </a:solidFill>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2" name="Title 1"/>
          <p:cNvSpPr>
            <a:spLocks noGrp="1"/>
          </p:cNvSpPr>
          <p:nvPr>
            <p:ph type="title"/>
          </p:nvPr>
        </p:nvSpPr>
        <p:spPr>
          <a:xfrm>
            <a:off x="342901" y="424956"/>
            <a:ext cx="6172200" cy="852800"/>
          </a:xfrm>
        </p:spPr>
        <p:txBody>
          <a:bodyPr/>
          <a:lstStyle>
            <a:lvl1pPr>
              <a:defRPr sz="1349">
                <a:solidFill>
                  <a:schemeClr val="bg1"/>
                </a:solidFill>
              </a:defRPr>
            </a:lvl1pPr>
          </a:lstStyle>
          <a:p>
            <a:r>
              <a:rPr lang="en-US" dirty="0"/>
              <a:t>Click to edit Master title style</a:t>
            </a:r>
            <a:endParaRPr lang="en-GB" dirty="0"/>
          </a:p>
        </p:txBody>
      </p:sp>
      <p:sp>
        <p:nvSpPr>
          <p:cNvPr id="12" name="Line 10">
            <a:extLst>
              <a:ext uri="{FF2B5EF4-FFF2-40B4-BE49-F238E27FC236}">
                <a16:creationId xmlns:a16="http://schemas.microsoft.com/office/drawing/2014/main" id="{DA9741B6-D337-4A18-8ECB-FB21A6953E44}"/>
              </a:ext>
            </a:extLst>
          </p:cNvPr>
          <p:cNvSpPr>
            <a:spLocks noChangeShapeType="1"/>
          </p:cNvSpPr>
          <p:nvPr userDrawn="1"/>
        </p:nvSpPr>
        <p:spPr bwMode="auto">
          <a:xfrm>
            <a:off x="342900" y="1311194"/>
            <a:ext cx="6173035"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12" noProof="0" dirty="0">
              <a:solidFill>
                <a:schemeClr val="bg1"/>
              </a:solidFill>
            </a:endParaRPr>
          </a:p>
        </p:txBody>
      </p:sp>
      <p:sp>
        <p:nvSpPr>
          <p:cNvPr id="4" name="Date Placeholder 3">
            <a:extLst>
              <a:ext uri="{FF2B5EF4-FFF2-40B4-BE49-F238E27FC236}">
                <a16:creationId xmlns:a16="http://schemas.microsoft.com/office/drawing/2014/main" id="{148806A2-2AA7-4EC7-8FA5-6DD8E9FC1AD1}"/>
              </a:ext>
            </a:extLst>
          </p:cNvPr>
          <p:cNvSpPr>
            <a:spLocks noGrp="1"/>
          </p:cNvSpPr>
          <p:nvPr>
            <p:ph type="dt" sz="half" idx="10"/>
          </p:nvPr>
        </p:nvSpPr>
        <p:spPr/>
        <p:txBody>
          <a:bodyPr/>
          <a:lstStyle/>
          <a:p>
            <a:r>
              <a:rPr lang="fr-FR"/>
              <a:t>21 août 2019</a:t>
            </a:r>
            <a:endParaRPr lang="en-IN" dirty="0"/>
          </a:p>
        </p:txBody>
      </p:sp>
      <p:sp>
        <p:nvSpPr>
          <p:cNvPr id="5" name="Footer Placeholder 4">
            <a:extLst>
              <a:ext uri="{FF2B5EF4-FFF2-40B4-BE49-F238E27FC236}">
                <a16:creationId xmlns:a16="http://schemas.microsoft.com/office/drawing/2014/main" id="{8C56F6B4-9E49-490D-8FE1-DB9035090F2D}"/>
              </a:ext>
            </a:extLst>
          </p:cNvPr>
          <p:cNvSpPr>
            <a:spLocks noGrp="1"/>
          </p:cNvSpPr>
          <p:nvPr>
            <p:ph type="ftr" sz="quarter" idx="11"/>
          </p:nvPr>
        </p:nvSpPr>
        <p:spPr/>
        <p:txBody>
          <a:bodyPr/>
          <a:lstStyle>
            <a:lvl1pPr>
              <a:defRPr/>
            </a:lvl1pPr>
          </a:lstStyle>
          <a:p>
            <a:r>
              <a:rPr lang="fr-FR" noProof="0" dirty="0"/>
              <a:t>Confidentiel – Tous droits réservés - EY</a:t>
            </a:r>
          </a:p>
        </p:txBody>
      </p:sp>
      <p:sp>
        <p:nvSpPr>
          <p:cNvPr id="6" name="Slide Number Placeholder 5">
            <a:extLst>
              <a:ext uri="{FF2B5EF4-FFF2-40B4-BE49-F238E27FC236}">
                <a16:creationId xmlns:a16="http://schemas.microsoft.com/office/drawing/2014/main" id="{B3C35AEC-478D-4BBF-9883-4CE09EB36AB9}"/>
              </a:ext>
            </a:extLst>
          </p:cNvPr>
          <p:cNvSpPr>
            <a:spLocks noGrp="1"/>
          </p:cNvSpPr>
          <p:nvPr>
            <p:ph type="sldNum" sz="quarter" idx="12"/>
          </p:nvPr>
        </p:nvSpPr>
        <p:spPr/>
        <p:txBody>
          <a:bodyPr/>
          <a:lstStyle/>
          <a:p>
            <a:r>
              <a:rPr lang="en-GB" dirty="0"/>
              <a:t>Page </a:t>
            </a:r>
            <a:fld id="{F1BC30E3-FFE5-4B91-AA19-87A149EBB9EE}" type="slidenum">
              <a:rPr smtClean="0"/>
              <a:pPr/>
              <a:t>‹#›</a:t>
            </a:fld>
            <a:endParaRPr dirty="0"/>
          </a:p>
        </p:txBody>
      </p:sp>
      <p:sp>
        <p:nvSpPr>
          <p:cNvPr id="8" name="Text Placeholder 2">
            <a:extLst>
              <a:ext uri="{FF2B5EF4-FFF2-40B4-BE49-F238E27FC236}">
                <a16:creationId xmlns:a16="http://schemas.microsoft.com/office/drawing/2014/main" id="{AC5F387F-0A77-424D-88D8-FFE5F0CA22D3}"/>
              </a:ext>
            </a:extLst>
          </p:cNvPr>
          <p:cNvSpPr>
            <a:spLocks noGrp="1"/>
          </p:cNvSpPr>
          <p:nvPr>
            <p:ph idx="1"/>
          </p:nvPr>
        </p:nvSpPr>
        <p:spPr>
          <a:xfrm>
            <a:off x="342901" y="1643662"/>
            <a:ext cx="6172200" cy="7146996"/>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5925293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4609605" y="2"/>
            <a:ext cx="2248396" cy="8892150"/>
          </a:xfrm>
        </p:spPr>
        <p:txBody>
          <a:bodyPr/>
          <a:lstStyle/>
          <a:p>
            <a:endParaRPr lang="en-IN" dirty="0"/>
          </a:p>
        </p:txBody>
      </p:sp>
      <p:sp>
        <p:nvSpPr>
          <p:cNvPr id="2" name="Title 1"/>
          <p:cNvSpPr>
            <a:spLocks noGrp="1"/>
          </p:cNvSpPr>
          <p:nvPr>
            <p:ph type="title"/>
          </p:nvPr>
        </p:nvSpPr>
        <p:spPr>
          <a:xfrm>
            <a:off x="342901" y="424956"/>
            <a:ext cx="4185308" cy="852800"/>
          </a:xfrm>
        </p:spPr>
        <p:txBody>
          <a:bodyPr/>
          <a:lstStyle>
            <a:lvl1pPr>
              <a:defRPr sz="1349">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342901" y="1643664"/>
            <a:ext cx="4103911" cy="1262098"/>
          </a:xfrm>
        </p:spPr>
        <p:txBody>
          <a:bodyPr/>
          <a:lstStyle>
            <a:lvl1pPr marL="0" indent="0">
              <a:buNone/>
              <a:defRPr sz="1012">
                <a:solidFill>
                  <a:schemeClr val="bg1"/>
                </a:solidFill>
              </a:defRPr>
            </a:lvl1pPr>
            <a:lvl2pPr marL="200496" indent="0">
              <a:buNone/>
              <a:defRPr sz="1012">
                <a:solidFill>
                  <a:schemeClr val="bg1"/>
                </a:solidFill>
              </a:defRPr>
            </a:lvl2pPr>
            <a:lvl3pPr marL="400992" indent="0">
              <a:buNone/>
              <a:defRPr sz="899">
                <a:solidFill>
                  <a:schemeClr val="bg1"/>
                </a:solidFill>
              </a:defRPr>
            </a:lvl3pPr>
            <a:lvl4pPr marL="601489" indent="0">
              <a:buNone/>
              <a:defRPr sz="787">
                <a:solidFill>
                  <a:schemeClr val="bg1"/>
                </a:solidFill>
              </a:defRPr>
            </a:lvl4pPr>
            <a:lvl5pPr marL="801985" indent="0">
              <a:buNone/>
              <a:defRPr sz="674">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342901" y="3338691"/>
            <a:ext cx="2012767" cy="5553461"/>
          </a:xfrm>
        </p:spPr>
        <p:txBody>
          <a:bodyPr numCol="1"/>
          <a:lstStyle>
            <a:lvl1pPr marL="0" indent="0">
              <a:buNone/>
              <a:defRPr sz="787">
                <a:solidFill>
                  <a:schemeClr val="bg1"/>
                </a:solidFill>
              </a:defRPr>
            </a:lvl1pPr>
            <a:lvl2pPr marL="200496" indent="0">
              <a:buNone/>
              <a:defRPr sz="1012">
                <a:solidFill>
                  <a:schemeClr val="bg1"/>
                </a:solidFill>
              </a:defRPr>
            </a:lvl2pPr>
            <a:lvl3pPr marL="400992" indent="0">
              <a:buNone/>
              <a:defRPr sz="899">
                <a:solidFill>
                  <a:schemeClr val="bg1"/>
                </a:solidFill>
              </a:defRPr>
            </a:lvl3pPr>
            <a:lvl4pPr marL="601489" indent="0">
              <a:buNone/>
              <a:defRPr sz="787">
                <a:solidFill>
                  <a:schemeClr val="bg1"/>
                </a:solidFill>
              </a:defRPr>
            </a:lvl4pPr>
            <a:lvl5pPr marL="801985" indent="0">
              <a:buNone/>
              <a:defRPr sz="674">
                <a:solidFill>
                  <a:schemeClr val="bg1"/>
                </a:solidFill>
              </a:defRPr>
            </a:lvl5pPr>
          </a:lstStyle>
          <a:p>
            <a:pPr lvl="0"/>
            <a:r>
              <a:rPr lang="en-US" dirty="0"/>
              <a:t>Text</a:t>
            </a:r>
          </a:p>
        </p:txBody>
      </p:sp>
      <p:sp>
        <p:nvSpPr>
          <p:cNvPr id="12" name="Content Placeholder 2">
            <a:extLst>
              <a:ext uri="{FF2B5EF4-FFF2-40B4-BE49-F238E27FC236}">
                <a16:creationId xmlns:a16="http://schemas.microsoft.com/office/drawing/2014/main" id="{0C7BD71A-882B-40FB-A05F-48ECC69FF73D}"/>
              </a:ext>
            </a:extLst>
          </p:cNvPr>
          <p:cNvSpPr>
            <a:spLocks noGrp="1"/>
          </p:cNvSpPr>
          <p:nvPr>
            <p:ph idx="12" hasCustomPrompt="1"/>
          </p:nvPr>
        </p:nvSpPr>
        <p:spPr>
          <a:xfrm>
            <a:off x="2434045" y="3338692"/>
            <a:ext cx="2012767" cy="1812430"/>
          </a:xfrm>
        </p:spPr>
        <p:txBody>
          <a:bodyPr numCol="1"/>
          <a:lstStyle>
            <a:lvl1pPr marL="0" indent="0">
              <a:buNone/>
              <a:defRPr sz="787">
                <a:solidFill>
                  <a:schemeClr val="bg1"/>
                </a:solidFill>
              </a:defRPr>
            </a:lvl1pPr>
            <a:lvl2pPr marL="200496" indent="0">
              <a:buNone/>
              <a:defRPr sz="1012">
                <a:solidFill>
                  <a:schemeClr val="bg1"/>
                </a:solidFill>
              </a:defRPr>
            </a:lvl2pPr>
            <a:lvl3pPr marL="400992" indent="0">
              <a:buNone/>
              <a:defRPr sz="899">
                <a:solidFill>
                  <a:schemeClr val="bg1"/>
                </a:solidFill>
              </a:defRPr>
            </a:lvl3pPr>
            <a:lvl4pPr marL="601489" indent="0">
              <a:buNone/>
              <a:defRPr sz="787">
                <a:solidFill>
                  <a:schemeClr val="bg1"/>
                </a:solidFill>
              </a:defRPr>
            </a:lvl4pPr>
            <a:lvl5pPr marL="801985" indent="0">
              <a:buNone/>
              <a:defRPr sz="674">
                <a:solidFill>
                  <a:schemeClr val="bg1"/>
                </a:solidFill>
              </a:defRPr>
            </a:lvl5pPr>
          </a:lstStyle>
          <a:p>
            <a:pPr lvl="0"/>
            <a:r>
              <a:rPr lang="en-US" dirty="0"/>
              <a:t>Text</a:t>
            </a:r>
          </a:p>
        </p:txBody>
      </p:sp>
      <p:sp>
        <p:nvSpPr>
          <p:cNvPr id="14" name="Content Placeholder 2">
            <a:extLst>
              <a:ext uri="{FF2B5EF4-FFF2-40B4-BE49-F238E27FC236}">
                <a16:creationId xmlns:a16="http://schemas.microsoft.com/office/drawing/2014/main" id="{D87D58C8-1517-42AA-8B2A-E449A3F6F028}"/>
              </a:ext>
            </a:extLst>
          </p:cNvPr>
          <p:cNvSpPr>
            <a:spLocks noGrp="1"/>
          </p:cNvSpPr>
          <p:nvPr>
            <p:ph idx="13" hasCustomPrompt="1"/>
          </p:nvPr>
        </p:nvSpPr>
        <p:spPr>
          <a:xfrm>
            <a:off x="2434045" y="6119708"/>
            <a:ext cx="2012767" cy="2808231"/>
          </a:xfrm>
        </p:spPr>
        <p:txBody>
          <a:bodyPr numCol="1"/>
          <a:lstStyle>
            <a:lvl1pPr marL="0" indent="0">
              <a:buNone/>
              <a:defRPr sz="1012">
                <a:solidFill>
                  <a:schemeClr val="bg1"/>
                </a:solidFill>
                <a:latin typeface="Georgia" panose="02040502050405020303" pitchFamily="18" charset="0"/>
              </a:defRPr>
            </a:lvl1pPr>
            <a:lvl2pPr marL="200496" indent="0">
              <a:buNone/>
              <a:defRPr sz="1012">
                <a:solidFill>
                  <a:schemeClr val="bg1"/>
                </a:solidFill>
              </a:defRPr>
            </a:lvl2pPr>
            <a:lvl3pPr marL="400992" indent="0">
              <a:buNone/>
              <a:defRPr sz="899">
                <a:solidFill>
                  <a:schemeClr val="bg1"/>
                </a:solidFill>
              </a:defRPr>
            </a:lvl3pPr>
            <a:lvl4pPr marL="601489" indent="0">
              <a:buNone/>
              <a:defRPr sz="787">
                <a:solidFill>
                  <a:schemeClr val="bg1"/>
                </a:solidFill>
              </a:defRPr>
            </a:lvl4pPr>
            <a:lvl5pPr marL="801985" indent="0">
              <a:buNone/>
              <a:defRPr sz="674">
                <a:solidFill>
                  <a:schemeClr val="bg1"/>
                </a:solidFill>
              </a:defRPr>
            </a:lvl5pPr>
          </a:lstStyle>
          <a:p>
            <a:pPr lvl="0"/>
            <a:r>
              <a:rPr lang="en-US" dirty="0"/>
              <a:t>Quote</a:t>
            </a:r>
          </a:p>
        </p:txBody>
      </p:sp>
      <p:sp>
        <p:nvSpPr>
          <p:cNvPr id="23" name="Line 10">
            <a:extLst>
              <a:ext uri="{FF2B5EF4-FFF2-40B4-BE49-F238E27FC236}">
                <a16:creationId xmlns:a16="http://schemas.microsoft.com/office/drawing/2014/main" id="{E820DC59-E206-4DC0-9012-584F8EBAF730}"/>
              </a:ext>
            </a:extLst>
          </p:cNvPr>
          <p:cNvSpPr>
            <a:spLocks noChangeShapeType="1"/>
          </p:cNvSpPr>
          <p:nvPr userDrawn="1"/>
        </p:nvSpPr>
        <p:spPr bwMode="auto">
          <a:xfrm>
            <a:off x="342901" y="1311194"/>
            <a:ext cx="4342406"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12" noProof="0" dirty="0">
              <a:solidFill>
                <a:schemeClr val="bg1"/>
              </a:solidFill>
            </a:endParaRPr>
          </a:p>
        </p:txBody>
      </p:sp>
      <p:sp>
        <p:nvSpPr>
          <p:cNvPr id="13" name="Date Placeholder 3">
            <a:extLst>
              <a:ext uri="{FF2B5EF4-FFF2-40B4-BE49-F238E27FC236}">
                <a16:creationId xmlns:a16="http://schemas.microsoft.com/office/drawing/2014/main" id="{F645E2DB-87B4-4EB8-8152-14F196DC8B80}"/>
              </a:ext>
            </a:extLst>
          </p:cNvPr>
          <p:cNvSpPr>
            <a:spLocks noGrp="1"/>
          </p:cNvSpPr>
          <p:nvPr>
            <p:ph type="dt" sz="half" idx="14"/>
          </p:nvPr>
        </p:nvSpPr>
        <p:spPr>
          <a:xfrm>
            <a:off x="803353" y="9347352"/>
            <a:ext cx="669734" cy="260000"/>
          </a:xfrm>
        </p:spPr>
        <p:txBody>
          <a:bodyPr/>
          <a:lstStyle/>
          <a:p>
            <a:r>
              <a:rPr lang="fr-FR"/>
              <a:t>21 août 2019</a:t>
            </a:r>
            <a:endParaRPr lang="en-IN" dirty="0"/>
          </a:p>
        </p:txBody>
      </p:sp>
      <p:sp>
        <p:nvSpPr>
          <p:cNvPr id="15" name="Footer Placeholder 4">
            <a:extLst>
              <a:ext uri="{FF2B5EF4-FFF2-40B4-BE49-F238E27FC236}">
                <a16:creationId xmlns:a16="http://schemas.microsoft.com/office/drawing/2014/main" id="{B4F207F2-2F56-46AF-B38E-D9037035F7A5}"/>
              </a:ext>
            </a:extLst>
          </p:cNvPr>
          <p:cNvSpPr>
            <a:spLocks noGrp="1"/>
          </p:cNvSpPr>
          <p:nvPr>
            <p:ph type="ftr" sz="quarter" idx="15"/>
          </p:nvPr>
        </p:nvSpPr>
        <p:spPr>
          <a:xfrm>
            <a:off x="1821095" y="9347352"/>
            <a:ext cx="1735027" cy="260000"/>
          </a:xfrm>
        </p:spPr>
        <p:txBody>
          <a:bodyPr/>
          <a:lstStyle>
            <a:lvl1pPr>
              <a:defRPr/>
            </a:lvl1pPr>
          </a:lstStyle>
          <a:p>
            <a:r>
              <a:rPr lang="fr-FR" noProof="0"/>
              <a:t>Confidentiel – Tous droits réservés - EY</a:t>
            </a:r>
          </a:p>
        </p:txBody>
      </p:sp>
      <p:sp>
        <p:nvSpPr>
          <p:cNvPr id="16" name="Slide Number Placeholder 5">
            <a:extLst>
              <a:ext uri="{FF2B5EF4-FFF2-40B4-BE49-F238E27FC236}">
                <a16:creationId xmlns:a16="http://schemas.microsoft.com/office/drawing/2014/main" id="{8B523C31-15AC-44C2-8439-92CF6F24A7B1}"/>
              </a:ext>
            </a:extLst>
          </p:cNvPr>
          <p:cNvSpPr>
            <a:spLocks noGrp="1"/>
          </p:cNvSpPr>
          <p:nvPr>
            <p:ph type="sldNum" sz="quarter" idx="16"/>
          </p:nvPr>
        </p:nvSpPr>
        <p:spPr>
          <a:xfrm>
            <a:off x="347006" y="9347352"/>
            <a:ext cx="372781" cy="260000"/>
          </a:xfr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1428200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0" y="2"/>
            <a:ext cx="1340561" cy="9905999"/>
          </a:xfrm>
        </p:spPr>
        <p:txBody>
          <a:bodyPr/>
          <a:lstStyle/>
          <a:p>
            <a:endParaRPr lang="en-IN"/>
          </a:p>
        </p:txBody>
      </p:sp>
      <p:sp>
        <p:nvSpPr>
          <p:cNvPr id="2" name="Title 1"/>
          <p:cNvSpPr>
            <a:spLocks noGrp="1"/>
          </p:cNvSpPr>
          <p:nvPr>
            <p:ph type="title"/>
          </p:nvPr>
        </p:nvSpPr>
        <p:spPr>
          <a:xfrm>
            <a:off x="1515314" y="424956"/>
            <a:ext cx="4999146" cy="852800"/>
          </a:xfrm>
        </p:spPr>
        <p:txBody>
          <a:bodyPr/>
          <a:lstStyle>
            <a:lvl1pPr>
              <a:defRPr sz="1349">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1515313" y="1643664"/>
            <a:ext cx="1542068" cy="7248488"/>
          </a:xfrm>
        </p:spPr>
        <p:txBody>
          <a:bodyPr/>
          <a:lstStyle>
            <a:lvl1pPr marL="0" indent="0">
              <a:buNone/>
              <a:defRPr sz="1012">
                <a:solidFill>
                  <a:schemeClr val="bg1"/>
                </a:solidFill>
              </a:defRPr>
            </a:lvl1pPr>
            <a:lvl2pPr marL="200496" indent="0">
              <a:buNone/>
              <a:defRPr sz="1012">
                <a:solidFill>
                  <a:schemeClr val="bg1"/>
                </a:solidFill>
              </a:defRPr>
            </a:lvl2pPr>
            <a:lvl3pPr marL="400992" indent="0">
              <a:buNone/>
              <a:defRPr sz="899">
                <a:solidFill>
                  <a:schemeClr val="bg1"/>
                </a:solidFill>
              </a:defRPr>
            </a:lvl3pPr>
            <a:lvl4pPr marL="601489" indent="0">
              <a:buNone/>
              <a:defRPr sz="787">
                <a:solidFill>
                  <a:schemeClr val="bg1"/>
                </a:solidFill>
              </a:defRPr>
            </a:lvl4pPr>
            <a:lvl5pPr marL="801985" indent="0">
              <a:buNone/>
              <a:defRPr sz="674">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3219807" y="1643664"/>
            <a:ext cx="1576340" cy="7248488"/>
          </a:xfrm>
        </p:spPr>
        <p:txBody>
          <a:bodyPr numCol="1"/>
          <a:lstStyle>
            <a:lvl1pPr marL="0" indent="0">
              <a:buNone/>
              <a:defRPr sz="787">
                <a:solidFill>
                  <a:schemeClr val="bg1"/>
                </a:solidFill>
              </a:defRPr>
            </a:lvl1pPr>
            <a:lvl2pPr marL="200496" indent="0">
              <a:buNone/>
              <a:defRPr sz="1012">
                <a:solidFill>
                  <a:schemeClr val="bg1"/>
                </a:solidFill>
              </a:defRPr>
            </a:lvl2pPr>
            <a:lvl3pPr marL="400992" indent="0">
              <a:buNone/>
              <a:defRPr sz="899">
                <a:solidFill>
                  <a:schemeClr val="bg1"/>
                </a:solidFill>
              </a:defRPr>
            </a:lvl3pPr>
            <a:lvl4pPr marL="601489" indent="0">
              <a:buNone/>
              <a:defRPr sz="787">
                <a:solidFill>
                  <a:schemeClr val="bg1"/>
                </a:solidFill>
              </a:defRPr>
            </a:lvl4pPr>
            <a:lvl5pPr marL="801985" indent="0">
              <a:buNone/>
              <a:defRPr sz="674">
                <a:solidFill>
                  <a:schemeClr val="bg1"/>
                </a:solidFill>
              </a:defRPr>
            </a:lvl5pPr>
          </a:lstStyle>
          <a:p>
            <a:pPr lvl="0"/>
            <a:r>
              <a:rPr lang="en-US" dirty="0"/>
              <a:t>Text</a:t>
            </a:r>
          </a:p>
        </p:txBody>
      </p:sp>
      <p:sp>
        <p:nvSpPr>
          <p:cNvPr id="23" name="Content Placeholder 2">
            <a:extLst>
              <a:ext uri="{FF2B5EF4-FFF2-40B4-BE49-F238E27FC236}">
                <a16:creationId xmlns:a16="http://schemas.microsoft.com/office/drawing/2014/main" id="{6FF4A6F8-D9C6-4FEE-9324-5200D308BB1F}"/>
              </a:ext>
            </a:extLst>
          </p:cNvPr>
          <p:cNvSpPr>
            <a:spLocks noGrp="1"/>
          </p:cNvSpPr>
          <p:nvPr userDrawn="1">
            <p:ph idx="12" hasCustomPrompt="1"/>
          </p:nvPr>
        </p:nvSpPr>
        <p:spPr>
          <a:xfrm>
            <a:off x="4958573" y="1643666"/>
            <a:ext cx="1556527" cy="4038885"/>
          </a:xfrm>
        </p:spPr>
        <p:txBody>
          <a:bodyPr numCol="1"/>
          <a:lstStyle>
            <a:lvl1pPr marL="0" indent="0">
              <a:buNone/>
              <a:defRPr sz="787">
                <a:solidFill>
                  <a:schemeClr val="bg1"/>
                </a:solidFill>
              </a:defRPr>
            </a:lvl1pPr>
            <a:lvl2pPr marL="200496" indent="0">
              <a:buNone/>
              <a:defRPr sz="1012">
                <a:solidFill>
                  <a:schemeClr val="bg1"/>
                </a:solidFill>
              </a:defRPr>
            </a:lvl2pPr>
            <a:lvl3pPr marL="400992" indent="0">
              <a:buNone/>
              <a:defRPr sz="899">
                <a:solidFill>
                  <a:schemeClr val="bg1"/>
                </a:solidFill>
              </a:defRPr>
            </a:lvl3pPr>
            <a:lvl4pPr marL="601489" indent="0">
              <a:buNone/>
              <a:defRPr sz="787">
                <a:solidFill>
                  <a:schemeClr val="bg1"/>
                </a:solidFill>
              </a:defRPr>
            </a:lvl4pPr>
            <a:lvl5pPr marL="801985" indent="0">
              <a:buNone/>
              <a:defRPr sz="674">
                <a:solidFill>
                  <a:schemeClr val="bg1"/>
                </a:solidFill>
              </a:defRPr>
            </a:lvl5pPr>
          </a:lstStyle>
          <a:p>
            <a:pPr lvl="0"/>
            <a:r>
              <a:rPr lang="en-US" dirty="0"/>
              <a:t>Text</a:t>
            </a:r>
          </a:p>
        </p:txBody>
      </p:sp>
      <p:sp>
        <p:nvSpPr>
          <p:cNvPr id="19" name="Line 10">
            <a:extLst>
              <a:ext uri="{FF2B5EF4-FFF2-40B4-BE49-F238E27FC236}">
                <a16:creationId xmlns:a16="http://schemas.microsoft.com/office/drawing/2014/main" id="{B63A7CBA-3151-452E-BD2F-D3E65CE1595F}"/>
              </a:ext>
            </a:extLst>
          </p:cNvPr>
          <p:cNvSpPr>
            <a:spLocks noChangeShapeType="1"/>
          </p:cNvSpPr>
          <p:nvPr userDrawn="1"/>
        </p:nvSpPr>
        <p:spPr bwMode="auto">
          <a:xfrm>
            <a:off x="1515314" y="1311194"/>
            <a:ext cx="4999146"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12" noProof="0" dirty="0">
              <a:solidFill>
                <a:schemeClr val="bg1"/>
              </a:solidFill>
            </a:endParaRPr>
          </a:p>
        </p:txBody>
      </p:sp>
      <p:sp>
        <p:nvSpPr>
          <p:cNvPr id="12" name="Date Placeholder 3">
            <a:extLst>
              <a:ext uri="{FF2B5EF4-FFF2-40B4-BE49-F238E27FC236}">
                <a16:creationId xmlns:a16="http://schemas.microsoft.com/office/drawing/2014/main" id="{0C6D586B-CC5D-4FDC-B4E2-70D7D26ECAAA}"/>
              </a:ext>
            </a:extLst>
          </p:cNvPr>
          <p:cNvSpPr>
            <a:spLocks noGrp="1"/>
          </p:cNvSpPr>
          <p:nvPr>
            <p:ph type="dt" sz="half" idx="13"/>
          </p:nvPr>
        </p:nvSpPr>
        <p:spPr>
          <a:xfrm>
            <a:off x="803353" y="9347352"/>
            <a:ext cx="669734" cy="260000"/>
          </a:xfrm>
        </p:spPr>
        <p:txBody>
          <a:bodyPr/>
          <a:lstStyle/>
          <a:p>
            <a:r>
              <a:rPr lang="fr-FR"/>
              <a:t>21 août 2019</a:t>
            </a:r>
            <a:endParaRPr lang="en-IN" dirty="0"/>
          </a:p>
        </p:txBody>
      </p:sp>
      <p:sp>
        <p:nvSpPr>
          <p:cNvPr id="13" name="Footer Placeholder 4">
            <a:extLst>
              <a:ext uri="{FF2B5EF4-FFF2-40B4-BE49-F238E27FC236}">
                <a16:creationId xmlns:a16="http://schemas.microsoft.com/office/drawing/2014/main" id="{42048050-1442-43E9-8983-F0AA99ECD77C}"/>
              </a:ext>
            </a:extLst>
          </p:cNvPr>
          <p:cNvSpPr>
            <a:spLocks noGrp="1"/>
          </p:cNvSpPr>
          <p:nvPr>
            <p:ph type="ftr" sz="quarter" idx="14"/>
          </p:nvPr>
        </p:nvSpPr>
        <p:spPr>
          <a:xfrm>
            <a:off x="1821095" y="9347352"/>
            <a:ext cx="1735027" cy="260000"/>
          </a:xfrm>
        </p:spPr>
        <p:txBody>
          <a:bodyPr/>
          <a:lstStyle>
            <a:lvl1pPr>
              <a:defRPr/>
            </a:lvl1pPr>
          </a:lstStyle>
          <a:p>
            <a:r>
              <a:rPr lang="fr-FR" noProof="0"/>
              <a:t>Confidentiel – Tous droits réservés - EY</a:t>
            </a:r>
          </a:p>
        </p:txBody>
      </p:sp>
      <p:sp>
        <p:nvSpPr>
          <p:cNvPr id="14" name="Slide Number Placeholder 5">
            <a:extLst>
              <a:ext uri="{FF2B5EF4-FFF2-40B4-BE49-F238E27FC236}">
                <a16:creationId xmlns:a16="http://schemas.microsoft.com/office/drawing/2014/main" id="{F8257473-892C-40A3-93B3-CF2AE3D11C9A}"/>
              </a:ext>
            </a:extLst>
          </p:cNvPr>
          <p:cNvSpPr>
            <a:spLocks noGrp="1"/>
          </p:cNvSpPr>
          <p:nvPr>
            <p:ph type="sldNum" sz="quarter" idx="15"/>
          </p:nvPr>
        </p:nvSpPr>
        <p:spPr>
          <a:xfrm>
            <a:off x="347006" y="9347352"/>
            <a:ext cx="372781" cy="260000"/>
          </a:xfr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755992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_Final legal text">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C23D7306-E600-4791-9D28-53ADE4790BEA}"/>
              </a:ext>
            </a:extLst>
          </p:cNvPr>
          <p:cNvGrpSpPr/>
          <p:nvPr userDrawn="1"/>
        </p:nvGrpSpPr>
        <p:grpSpPr>
          <a:xfrm>
            <a:off x="0" y="0"/>
            <a:ext cx="6858001" cy="9906000"/>
            <a:chOff x="0" y="0"/>
            <a:chExt cx="12198351" cy="6858000"/>
          </a:xfrm>
        </p:grpSpPr>
        <p:pic>
          <p:nvPicPr>
            <p:cNvPr id="3" name="Content Placeholder 3">
              <a:extLst>
                <a:ext uri="{FF2B5EF4-FFF2-40B4-BE49-F238E27FC236}">
                  <a16:creationId xmlns:a16="http://schemas.microsoft.com/office/drawing/2014/main" id="{512A84B0-F10A-4A02-AD57-E01F7676B6B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7105"/>
            <a:stretch/>
          </p:blipFill>
          <p:spPr>
            <a:xfrm>
              <a:off x="2091773" y="0"/>
              <a:ext cx="10106578" cy="6858000"/>
            </a:xfrm>
            <a:prstGeom prst="rect">
              <a:avLst/>
            </a:prstGeom>
          </p:spPr>
        </p:pic>
        <p:pic>
          <p:nvPicPr>
            <p:cNvPr id="4" name="Content Placeholder 3">
              <a:extLst>
                <a:ext uri="{FF2B5EF4-FFF2-40B4-BE49-F238E27FC236}">
                  <a16:creationId xmlns:a16="http://schemas.microsoft.com/office/drawing/2014/main" id="{11D5A58E-C989-40FC-A835-9C35DDA46CF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 r="74910"/>
            <a:stretch/>
          </p:blipFill>
          <p:spPr>
            <a:xfrm>
              <a:off x="0" y="0"/>
              <a:ext cx="3058886" cy="6858000"/>
            </a:xfrm>
            <a:prstGeom prst="rect">
              <a:avLst/>
            </a:prstGeom>
          </p:spPr>
        </p:pic>
      </p:grpSp>
    </p:spTree>
    <p:extLst>
      <p:ext uri="{BB962C8B-B14F-4D97-AF65-F5344CB8AC3E}">
        <p14:creationId xmlns:p14="http://schemas.microsoft.com/office/powerpoint/2010/main" val="39893559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9_Standard slide_no bullets">
    <p:spTree>
      <p:nvGrpSpPr>
        <p:cNvPr id="1" name=""/>
        <p:cNvGrpSpPr/>
        <p:nvPr/>
      </p:nvGrpSpPr>
      <p:grpSpPr>
        <a:xfrm>
          <a:off x="0" y="0"/>
          <a:ext cx="0" cy="0"/>
          <a:chOff x="0" y="0"/>
          <a:chExt cx="0" cy="0"/>
        </a:xfrm>
      </p:grpSpPr>
      <p:graphicFrame>
        <p:nvGraphicFramePr>
          <p:cNvPr id="9" name="Objet 8" hidden="1">
            <a:extLst>
              <a:ext uri="{FF2B5EF4-FFF2-40B4-BE49-F238E27FC236}">
                <a16:creationId xmlns:a16="http://schemas.microsoft.com/office/drawing/2014/main" id="{109DE8F3-E5A2-40E5-AD9E-5E1C1DC90660}"/>
              </a:ext>
            </a:extLst>
          </p:cNvPr>
          <p:cNvGraphicFramePr>
            <a:graphicFrameLocks noChangeAspect="1"/>
          </p:cNvGraphicFramePr>
          <p:nvPr userDrawn="1">
            <p:custDataLst>
              <p:tags r:id="rId1"/>
            </p:custDataLst>
            <p:extLst>
              <p:ext uri="{D42A27DB-BD31-4B8C-83A1-F6EECF244321}">
                <p14:modId xmlns:p14="http://schemas.microsoft.com/office/powerpoint/2010/main" val="3986113619"/>
              </p:ext>
            </p:extLst>
          </p:nvPr>
        </p:nvGraphicFramePr>
        <p:xfrm>
          <a:off x="893" y="2294"/>
          <a:ext cx="893" cy="2294"/>
        </p:xfrm>
        <a:graphic>
          <a:graphicData uri="http://schemas.openxmlformats.org/presentationml/2006/ole">
            <mc:AlternateContent xmlns:mc="http://schemas.openxmlformats.org/markup-compatibility/2006">
              <mc:Choice xmlns:v="urn:schemas-microsoft-com:vml" Requires="v">
                <p:oleObj name="Diapositive think-cell" r:id="rId3" imgW="473" imgH="473" progId="TCLayout.ActiveDocument.1">
                  <p:embed/>
                </p:oleObj>
              </mc:Choice>
              <mc:Fallback>
                <p:oleObj name="Diapositive think-cell" r:id="rId3" imgW="473" imgH="473" progId="TCLayout.ActiveDocument.1">
                  <p:embed/>
                  <p:pic>
                    <p:nvPicPr>
                      <p:cNvPr id="9" name="Objet 8" hidden="1">
                        <a:extLst>
                          <a:ext uri="{FF2B5EF4-FFF2-40B4-BE49-F238E27FC236}">
                            <a16:creationId xmlns:a16="http://schemas.microsoft.com/office/drawing/2014/main" id="{109DE8F3-E5A2-40E5-AD9E-5E1C1DC90660}"/>
                          </a:ext>
                        </a:extLst>
                      </p:cNvPr>
                      <p:cNvPicPr/>
                      <p:nvPr/>
                    </p:nvPicPr>
                    <p:blipFill>
                      <a:blip r:embed="rId4"/>
                      <a:stretch>
                        <a:fillRect/>
                      </a:stretch>
                    </p:blipFill>
                    <p:spPr>
                      <a:xfrm>
                        <a:off x="893" y="2294"/>
                        <a:ext cx="893" cy="2294"/>
                      </a:xfrm>
                      <a:prstGeom prst="rect">
                        <a:avLst/>
                      </a:prstGeom>
                    </p:spPr>
                  </p:pic>
                </p:oleObj>
              </mc:Fallback>
            </mc:AlternateContent>
          </a:graphicData>
        </a:graphic>
      </p:graphicFrame>
      <p:sp>
        <p:nvSpPr>
          <p:cNvPr id="10" name="Text Placeholder 1">
            <a:extLst>
              <a:ext uri="{FF2B5EF4-FFF2-40B4-BE49-F238E27FC236}">
                <a16:creationId xmlns:a16="http://schemas.microsoft.com/office/drawing/2014/main" id="{C479471A-3D49-4493-96FE-92A663E0E578}"/>
              </a:ext>
            </a:extLst>
          </p:cNvPr>
          <p:cNvSpPr txBox="1">
            <a:spLocks/>
          </p:cNvSpPr>
          <p:nvPr userDrawn="1"/>
        </p:nvSpPr>
        <p:spPr>
          <a:xfrm>
            <a:off x="0" y="-1339145"/>
            <a:ext cx="3427215" cy="7961489"/>
          </a:xfrm>
          <a:prstGeom prst="rect">
            <a:avLst/>
          </a:prstGeom>
        </p:spPr>
        <p:txBody>
          <a:bodyPr vert="horz" lIns="0" tIns="0" rIns="0" bIns="0" rtlCol="0">
            <a:noAutofit/>
          </a:bodyPr>
          <a:lstStyle>
            <a:lvl1pPr marL="0" marR="0" indent="0" algn="l" defTabSz="1007887" rtl="0" eaLnBrk="1" fontAlgn="auto" latinLnBrk="0" hangingPunct="1">
              <a:lnSpc>
                <a:spcPct val="100000"/>
              </a:lnSpc>
              <a:spcBef>
                <a:spcPts val="0"/>
              </a:spcBef>
              <a:spcAft>
                <a:spcPts val="200"/>
              </a:spcAft>
              <a:buClrTx/>
              <a:buSzTx/>
              <a:buFont typeface="Arial" panose="020B0604020202020204" pitchFamily="34" charset="0"/>
              <a:buNone/>
              <a:tabLst/>
              <a:defRPr sz="55000" b="1" kern="1200">
                <a:solidFill>
                  <a:schemeClr val="bg2">
                    <a:lumMod val="20000"/>
                    <a:lumOff val="80000"/>
                    <a:alpha val="20000"/>
                  </a:schemeClr>
                </a:solidFill>
                <a:latin typeface="+mj-lt"/>
                <a:ea typeface="+mn-ea"/>
                <a:cs typeface="+mn-cs"/>
              </a:defRPr>
            </a:lvl1pPr>
            <a:lvl2pPr marL="216000" marR="0" indent="-216000" algn="l" defTabSz="1007887" rtl="0" eaLnBrk="1" fontAlgn="auto" latinLnBrk="0" hangingPunct="1">
              <a:lnSpc>
                <a:spcPct val="100000"/>
              </a:lnSpc>
              <a:spcBef>
                <a:spcPts val="0"/>
              </a:spcBef>
              <a:spcAft>
                <a:spcPts val="200"/>
              </a:spcAft>
              <a:buClrTx/>
              <a:buSzTx/>
              <a:buFont typeface="Arial" charset="0"/>
              <a:buChar char="•"/>
              <a:tabLst/>
              <a:defRPr sz="1600" kern="1200">
                <a:solidFill>
                  <a:schemeClr val="bg1"/>
                </a:solidFill>
                <a:latin typeface="+mn-lt"/>
                <a:ea typeface="+mn-ea"/>
                <a:cs typeface="+mn-cs"/>
              </a:defRPr>
            </a:lvl2pPr>
            <a:lvl3pPr marL="457200" marR="0" indent="-231775" algn="l" defTabSz="1007887" rtl="0" eaLnBrk="1" fontAlgn="auto" latinLnBrk="0" hangingPunct="1">
              <a:lnSpc>
                <a:spcPct val="100000"/>
              </a:lnSpc>
              <a:spcBef>
                <a:spcPts val="0"/>
              </a:spcBef>
              <a:spcAft>
                <a:spcPts val="200"/>
              </a:spcAft>
              <a:buClrTx/>
              <a:buSzTx/>
              <a:buFont typeface="Arial" panose="020B0604020202020204" pitchFamily="34" charset="0"/>
              <a:buChar char="•"/>
              <a:tabLst>
                <a:tab pos="231775" algn="l"/>
              </a:tabLst>
              <a:defRPr sz="1400" kern="1200">
                <a:solidFill>
                  <a:schemeClr val="bg1"/>
                </a:solidFill>
                <a:latin typeface="+mn-lt"/>
                <a:ea typeface="+mn-ea"/>
                <a:cs typeface="+mn-cs"/>
              </a:defRPr>
            </a:lvl3pPr>
            <a:lvl4pPr marL="690563" marR="0" indent="-230188" algn="l" defTabSz="1007887" rtl="0" eaLnBrk="1" fontAlgn="auto" latinLnBrk="0" hangingPunct="1">
              <a:lnSpc>
                <a:spcPct val="100000"/>
              </a:lnSpc>
              <a:spcBef>
                <a:spcPts val="0"/>
              </a:spcBef>
              <a:spcAft>
                <a:spcPts val="200"/>
              </a:spcAft>
              <a:buClrTx/>
              <a:buSzTx/>
              <a:buFont typeface="Arial" panose="020B0604020202020204" pitchFamily="34" charset="0"/>
              <a:buChar char="•"/>
              <a:tabLst/>
              <a:defRPr sz="1200" kern="1200">
                <a:solidFill>
                  <a:schemeClr val="bg1"/>
                </a:solidFill>
                <a:latin typeface="+mn-lt"/>
                <a:ea typeface="+mn-ea"/>
                <a:cs typeface="+mn-cs"/>
              </a:defRPr>
            </a:lvl4pPr>
            <a:lvl5pPr marL="922338" marR="0" indent="-228600" algn="l" defTabSz="1007887" rtl="0" eaLnBrk="1" fontAlgn="auto" latinLnBrk="0" hangingPunct="1">
              <a:lnSpc>
                <a:spcPct val="100000"/>
              </a:lnSpc>
              <a:spcBef>
                <a:spcPts val="0"/>
              </a:spcBef>
              <a:spcAft>
                <a:spcPts val="200"/>
              </a:spcAft>
              <a:buClrTx/>
              <a:buSzTx/>
              <a:buFont typeface="Arial" panose="020B0604020202020204" pitchFamily="34" charset="0"/>
              <a:buChar char="•"/>
              <a:tabLst/>
              <a:defRPr sz="1200" kern="1200">
                <a:solidFill>
                  <a:schemeClr val="bg1"/>
                </a:solidFill>
                <a:latin typeface="+mn-lt"/>
                <a:ea typeface="+mn-ea"/>
                <a:cs typeface="+mn-cs"/>
              </a:defRPr>
            </a:lvl5pPr>
            <a:lvl6pPr marL="2771691" indent="-251972" algn="l" defTabSz="1007887"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634" indent="-251972" algn="l" defTabSz="1007887"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578" indent="-251972" algn="l" defTabSz="1007887"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522" indent="-251972" algn="l" defTabSz="1007887"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marR="0" lvl="0" indent="0" algn="ctr" defTabSz="566653" rtl="0" eaLnBrk="1" fontAlgn="auto" latinLnBrk="0" hangingPunct="1">
              <a:lnSpc>
                <a:spcPct val="100000"/>
              </a:lnSpc>
              <a:spcBef>
                <a:spcPts val="0"/>
              </a:spcBef>
              <a:spcAft>
                <a:spcPts val="113"/>
              </a:spcAft>
              <a:buClrTx/>
              <a:buSzTx/>
              <a:buFont typeface="Arial" panose="020B0604020202020204" pitchFamily="34" charset="0"/>
              <a:buNone/>
              <a:tabLst/>
              <a:defRPr/>
            </a:pPr>
            <a:endParaRPr kumimoji="0" lang="fr-FR" sz="30922" i="0" u="none" strike="noStrike" kern="1200" cap="none" spc="0" normalizeH="0" baseline="0" noProof="0" dirty="0">
              <a:ln>
                <a:noFill/>
              </a:ln>
              <a:solidFill>
                <a:schemeClr val="tx2">
                  <a:alpha val="50000"/>
                </a:schemeClr>
              </a:solidFill>
              <a:effectLst/>
              <a:uLnTx/>
              <a:uFillTx/>
              <a:latin typeface="EYInterstate Light" panose="02000506000000020004" pitchFamily="2" charset="0"/>
              <a:ea typeface="+mn-ea"/>
              <a:cs typeface="+mn-cs"/>
            </a:endParaRPr>
          </a:p>
        </p:txBody>
      </p:sp>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455388" y="4118865"/>
            <a:ext cx="2500585" cy="1736682"/>
          </a:xfrm>
        </p:spPr>
        <p:txBody>
          <a:bodyPr vert="horz" lIns="0" tIns="0" rIns="0" bIns="0" rtlCol="0" anchor="ctr" anchorCtr="0">
            <a:noAutofit/>
          </a:bodyPr>
          <a:lstStyle>
            <a:lvl1pPr marL="0" indent="0" algn="ctr">
              <a:buNone/>
              <a:defRPr kumimoji="0" lang="en-IN" sz="2024" b="0" i="0" u="none" strike="noStrike" cap="none" spc="0" normalizeH="0" baseline="0" dirty="0">
                <a:ln>
                  <a:noFill/>
                </a:ln>
                <a:solidFill>
                  <a:srgbClr val="FFFFFF"/>
                </a:solidFill>
                <a:effectLst/>
                <a:uLnTx/>
                <a:uFillTx/>
                <a:latin typeface="EYInterstate Light" panose="02000506000000020004" pitchFamily="2" charset="0"/>
                <a:ea typeface="+mj-ea"/>
                <a:cs typeface="+mj-cs"/>
              </a:defRPr>
            </a:lvl1pPr>
          </a:lstStyle>
          <a:p>
            <a:pPr marL="200496" marR="0" lvl="0" indent="-200496" defTabSz="566653" fontAlgn="auto">
              <a:lnSpc>
                <a:spcPct val="100000"/>
              </a:lnSpc>
              <a:spcBef>
                <a:spcPct val="0"/>
              </a:spcBef>
              <a:spcAft>
                <a:spcPts val="0"/>
              </a:spcAft>
              <a:buClrTx/>
              <a:buSzTx/>
              <a:tabLst/>
            </a:pPr>
            <a:r>
              <a:rPr lang="fr-FR" dirty="0" err="1"/>
              <a:t>Chapter</a:t>
            </a:r>
            <a:r>
              <a:rPr lang="fr-FR" dirty="0"/>
              <a:t> </a:t>
            </a:r>
            <a:r>
              <a:rPr lang="fr-FR" dirty="0" err="1"/>
              <a:t>Title</a:t>
            </a:r>
            <a:endParaRPr lang="fr-FR" dirty="0"/>
          </a:p>
        </p:txBody>
      </p:sp>
      <p:grpSp>
        <p:nvGrpSpPr>
          <p:cNvPr id="12" name="Group 4">
            <a:extLst>
              <a:ext uri="{FF2B5EF4-FFF2-40B4-BE49-F238E27FC236}">
                <a16:creationId xmlns:a16="http://schemas.microsoft.com/office/drawing/2014/main" id="{CAF2E679-48DA-46F1-B79D-3AC3A9C402C6}"/>
              </a:ext>
            </a:extLst>
          </p:cNvPr>
          <p:cNvGrpSpPr>
            <a:grpSpLocks noChangeAspect="1"/>
          </p:cNvGrpSpPr>
          <p:nvPr userDrawn="1"/>
        </p:nvGrpSpPr>
        <p:grpSpPr bwMode="auto">
          <a:xfrm>
            <a:off x="6345704" y="9181394"/>
            <a:ext cx="170468" cy="449439"/>
            <a:chOff x="7110" y="4004"/>
            <a:chExt cx="191" cy="196"/>
          </a:xfrm>
        </p:grpSpPr>
        <p:sp>
          <p:nvSpPr>
            <p:cNvPr id="13" name="Freeform 5">
              <a:extLst>
                <a:ext uri="{FF2B5EF4-FFF2-40B4-BE49-F238E27FC236}">
                  <a16:creationId xmlns:a16="http://schemas.microsoft.com/office/drawing/2014/main" id="{39139CEC-BDD0-41AF-96B2-FD37E366FD6E}"/>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fr-FR" sz="1012" dirty="0"/>
            </a:p>
          </p:txBody>
        </p:sp>
        <p:sp>
          <p:nvSpPr>
            <p:cNvPr id="14" name="Freeform 6">
              <a:extLst>
                <a:ext uri="{FF2B5EF4-FFF2-40B4-BE49-F238E27FC236}">
                  <a16:creationId xmlns:a16="http://schemas.microsoft.com/office/drawing/2014/main" id="{7366FF91-09F0-4B11-8E23-082A4A750D4E}"/>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fr-FR" sz="1012" dirty="0"/>
            </a:p>
          </p:txBody>
        </p:sp>
        <p:sp>
          <p:nvSpPr>
            <p:cNvPr id="15" name="Freeform 7">
              <a:extLst>
                <a:ext uri="{FF2B5EF4-FFF2-40B4-BE49-F238E27FC236}">
                  <a16:creationId xmlns:a16="http://schemas.microsoft.com/office/drawing/2014/main" id="{BF8A5C16-623C-4D5B-A19B-88A750FCF571}"/>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fr-FR" sz="1012" dirty="0"/>
            </a:p>
          </p:txBody>
        </p:sp>
      </p:grpSp>
      <p:sp>
        <p:nvSpPr>
          <p:cNvPr id="2" name="Date Placeholder 1">
            <a:extLst>
              <a:ext uri="{FF2B5EF4-FFF2-40B4-BE49-F238E27FC236}">
                <a16:creationId xmlns:a16="http://schemas.microsoft.com/office/drawing/2014/main" id="{984443D1-37A3-4969-A6D3-4E99E05604B9}"/>
              </a:ext>
            </a:extLst>
          </p:cNvPr>
          <p:cNvSpPr>
            <a:spLocks noGrp="1"/>
          </p:cNvSpPr>
          <p:nvPr>
            <p:ph type="dt" sz="half" idx="11"/>
          </p:nvPr>
        </p:nvSpPr>
        <p:spPr/>
        <p:txBody>
          <a:bodyPr/>
          <a:lstStyle/>
          <a:p>
            <a:r>
              <a:rPr lang="fr-FR"/>
              <a:t>21 août 2019</a:t>
            </a:r>
            <a:endParaRPr lang="fr-FR" dirty="0"/>
          </a:p>
        </p:txBody>
      </p:sp>
      <p:sp>
        <p:nvSpPr>
          <p:cNvPr id="3" name="Footer Placeholder 2">
            <a:extLst>
              <a:ext uri="{FF2B5EF4-FFF2-40B4-BE49-F238E27FC236}">
                <a16:creationId xmlns:a16="http://schemas.microsoft.com/office/drawing/2014/main" id="{61AB04F4-59F4-4102-9BBD-DB62B48E184D}"/>
              </a:ext>
            </a:extLst>
          </p:cNvPr>
          <p:cNvSpPr>
            <a:spLocks noGrp="1"/>
          </p:cNvSpPr>
          <p:nvPr>
            <p:ph type="ftr" sz="quarter" idx="12"/>
          </p:nvPr>
        </p:nvSpPr>
        <p:spPr/>
        <p:txBody>
          <a:bodyPr/>
          <a:lstStyle>
            <a:lvl1pPr>
              <a:defRPr/>
            </a:lvl1pPr>
          </a:lstStyle>
          <a:p>
            <a:r>
              <a:rPr lang="fr-FR" dirty="0"/>
              <a:t>Confidentiel – Tous droits réservés - EY</a:t>
            </a:r>
          </a:p>
        </p:txBody>
      </p:sp>
      <p:sp>
        <p:nvSpPr>
          <p:cNvPr id="4" name="Slide Number Placeholder 3">
            <a:extLst>
              <a:ext uri="{FF2B5EF4-FFF2-40B4-BE49-F238E27FC236}">
                <a16:creationId xmlns:a16="http://schemas.microsoft.com/office/drawing/2014/main" id="{E499AB0A-887B-46B8-BA72-781970F002C7}"/>
              </a:ext>
            </a:extLst>
          </p:cNvPr>
          <p:cNvSpPr>
            <a:spLocks noGrp="1"/>
          </p:cNvSpPr>
          <p:nvPr>
            <p:ph type="sldNum" sz="quarter" idx="13"/>
          </p:nvPr>
        </p:nvSpPr>
        <p:spPr/>
        <p:txBody>
          <a:bodyPr/>
          <a:lstStyle/>
          <a:p>
            <a:r>
              <a:rPr lang="fr-FR" dirty="0"/>
              <a:t>Page </a:t>
            </a:r>
            <a:fld id="{F1BC30E3-FFE5-4B91-AA19-87A149EBB9EE}" type="slidenum">
              <a:rPr lang="fr-FR" smtClean="0"/>
              <a:pPr/>
              <a:t>‹#›</a:t>
            </a:fld>
            <a:endParaRPr lang="fr-FR" dirty="0"/>
          </a:p>
        </p:txBody>
      </p:sp>
      <p:pic>
        <p:nvPicPr>
          <p:cNvPr id="16" name="Picture 2" descr="image001">
            <a:extLst>
              <a:ext uri="{FF2B5EF4-FFF2-40B4-BE49-F238E27FC236}">
                <a16:creationId xmlns:a16="http://schemas.microsoft.com/office/drawing/2014/main" id="{23EBC4A1-1C4C-49A8-82C6-2574A40CA923}"/>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786" y="0"/>
            <a:ext cx="6856214" cy="990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a:extLst>
              <a:ext uri="{FF2B5EF4-FFF2-40B4-BE49-F238E27FC236}">
                <a16:creationId xmlns:a16="http://schemas.microsoft.com/office/drawing/2014/main" id="{7918E1B8-A171-465D-A8BE-3C228C31E986}"/>
              </a:ext>
            </a:extLst>
          </p:cNvPr>
          <p:cNvSpPr/>
          <p:nvPr userDrawn="1"/>
        </p:nvSpPr>
        <p:spPr>
          <a:xfrm flipH="1">
            <a:off x="5995" y="0"/>
            <a:ext cx="6852005" cy="9906000"/>
          </a:xfrm>
          <a:prstGeom prst="rect">
            <a:avLst/>
          </a:prstGeom>
          <a:gradFill flip="none" rotWithShape="1">
            <a:gsLst>
              <a:gs pos="39000">
                <a:srgbClr val="000000">
                  <a:alpha val="0"/>
                </a:srgbClr>
              </a:gs>
              <a:gs pos="62000">
                <a:srgbClr val="000000">
                  <a:alpha val="43000"/>
                </a:srgbClr>
              </a:gs>
              <a:gs pos="86000">
                <a:srgbClr val="000000">
                  <a:alpha val="78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2" dirty="0"/>
          </a:p>
        </p:txBody>
      </p:sp>
    </p:spTree>
    <p:extLst>
      <p:ext uri="{BB962C8B-B14F-4D97-AF65-F5344CB8AC3E}">
        <p14:creationId xmlns:p14="http://schemas.microsoft.com/office/powerpoint/2010/main" val="597975861"/>
      </p:ext>
    </p:extLst>
  </p:cSld>
  <p:clrMapOvr>
    <a:masterClrMapping/>
  </p:clrMapOvr>
  <p:extLst>
    <p:ext uri="{DCECCB84-F9BA-43D5-87BE-67443E8EF086}">
      <p15:sldGuideLst xmlns:p15="http://schemas.microsoft.com/office/powerpoint/2012/main">
        <p15:guide id="1" pos="3842">
          <p15:clr>
            <a:srgbClr val="FBAE40"/>
          </p15:clr>
        </p15:guide>
        <p15:guide id="2"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760593-3DA6-4959-801C-65CF799C434E}"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F56FA-1819-4CDC-8F2D-6C6F592D64A9}" type="slidenum">
              <a:rPr lang="en-US" smtClean="0"/>
              <a:t>‹#›</a:t>
            </a:fld>
            <a:endParaRPr lang="en-US"/>
          </a:p>
        </p:txBody>
      </p:sp>
    </p:spTree>
    <p:extLst>
      <p:ext uri="{BB962C8B-B14F-4D97-AF65-F5344CB8AC3E}">
        <p14:creationId xmlns:p14="http://schemas.microsoft.com/office/powerpoint/2010/main" val="3628802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760593-3DA6-4959-801C-65CF799C434E}"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F56FA-1819-4CDC-8F2D-6C6F592D64A9}" type="slidenum">
              <a:rPr lang="en-US" smtClean="0"/>
              <a:t>‹#›</a:t>
            </a:fld>
            <a:endParaRPr lang="en-US"/>
          </a:p>
        </p:txBody>
      </p:sp>
    </p:spTree>
    <p:extLst>
      <p:ext uri="{BB962C8B-B14F-4D97-AF65-F5344CB8AC3E}">
        <p14:creationId xmlns:p14="http://schemas.microsoft.com/office/powerpoint/2010/main" val="3694897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760593-3DA6-4959-801C-65CF799C434E}" type="datetimeFigureOut">
              <a:rPr lang="en-US" smtClean="0"/>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CF56FA-1819-4CDC-8F2D-6C6F592D64A9}" type="slidenum">
              <a:rPr lang="en-US" smtClean="0"/>
              <a:t>‹#›</a:t>
            </a:fld>
            <a:endParaRPr lang="en-US"/>
          </a:p>
        </p:txBody>
      </p:sp>
    </p:spTree>
    <p:extLst>
      <p:ext uri="{BB962C8B-B14F-4D97-AF65-F5344CB8AC3E}">
        <p14:creationId xmlns:p14="http://schemas.microsoft.com/office/powerpoint/2010/main" val="2667255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760593-3DA6-4959-801C-65CF799C434E}" type="datetimeFigureOut">
              <a:rPr lang="en-US" smtClean="0"/>
              <a:t>7/7/2024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CF56FA-1819-4CDC-8F2D-6C6F592D64A9}" type="slidenum">
              <a:rPr lang="en-US" smtClean="0"/>
              <a:t>‹#›</a:t>
            </a:fld>
            <a:endParaRPr lang="en-US"/>
          </a:p>
        </p:txBody>
      </p:sp>
    </p:spTree>
    <p:extLst>
      <p:ext uri="{BB962C8B-B14F-4D97-AF65-F5344CB8AC3E}">
        <p14:creationId xmlns:p14="http://schemas.microsoft.com/office/powerpoint/2010/main" val="2848823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760593-3DA6-4959-801C-65CF799C434E}" type="datetimeFigureOut">
              <a:rPr lang="en-US" smtClean="0"/>
              <a:t>7/7/2024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CF56FA-1819-4CDC-8F2D-6C6F592D64A9}" type="slidenum">
              <a:rPr lang="en-US" smtClean="0"/>
              <a:t>‹#›</a:t>
            </a:fld>
            <a:endParaRPr lang="en-US"/>
          </a:p>
        </p:txBody>
      </p:sp>
    </p:spTree>
    <p:extLst>
      <p:ext uri="{BB962C8B-B14F-4D97-AF65-F5344CB8AC3E}">
        <p14:creationId xmlns:p14="http://schemas.microsoft.com/office/powerpoint/2010/main" val="464928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760593-3DA6-4959-801C-65CF799C434E}" type="datetimeFigureOut">
              <a:rPr lang="en-US" smtClean="0"/>
              <a:t>7/7/2024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CF56FA-1819-4CDC-8F2D-6C6F592D64A9}" type="slidenum">
              <a:rPr lang="en-US" smtClean="0"/>
              <a:t>‹#›</a:t>
            </a:fld>
            <a:endParaRPr lang="en-US"/>
          </a:p>
        </p:txBody>
      </p:sp>
    </p:spTree>
    <p:extLst>
      <p:ext uri="{BB962C8B-B14F-4D97-AF65-F5344CB8AC3E}">
        <p14:creationId xmlns:p14="http://schemas.microsoft.com/office/powerpoint/2010/main" val="2542041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D760593-3DA6-4959-801C-65CF799C434E}" type="datetimeFigureOut">
              <a:rPr lang="en-US" smtClean="0"/>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CF56FA-1819-4CDC-8F2D-6C6F592D64A9}" type="slidenum">
              <a:rPr lang="en-US" smtClean="0"/>
              <a:t>‹#›</a:t>
            </a:fld>
            <a:endParaRPr lang="en-US"/>
          </a:p>
        </p:txBody>
      </p:sp>
    </p:spTree>
    <p:extLst>
      <p:ext uri="{BB962C8B-B14F-4D97-AF65-F5344CB8AC3E}">
        <p14:creationId xmlns:p14="http://schemas.microsoft.com/office/powerpoint/2010/main" val="2310045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D760593-3DA6-4959-801C-65CF799C434E}" type="datetimeFigureOut">
              <a:rPr lang="en-US" smtClean="0"/>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CF56FA-1819-4CDC-8F2D-6C6F592D64A9}" type="slidenum">
              <a:rPr lang="en-US" smtClean="0"/>
              <a:t>‹#›</a:t>
            </a:fld>
            <a:endParaRPr lang="en-US"/>
          </a:p>
        </p:txBody>
      </p:sp>
    </p:spTree>
    <p:extLst>
      <p:ext uri="{BB962C8B-B14F-4D97-AF65-F5344CB8AC3E}">
        <p14:creationId xmlns:p14="http://schemas.microsoft.com/office/powerpoint/2010/main" val="2073961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4.emf"/><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oleObject" Target="../embeddings/oleObject3.bin"/><Relationship Id="rId5" Type="http://schemas.openxmlformats.org/officeDocument/2006/relationships/slideLayout" Target="../slideLayouts/slideLayout16.xml"/><Relationship Id="rId10" Type="http://schemas.openxmlformats.org/officeDocument/2006/relationships/tags" Target="../tags/tag5.xml"/><Relationship Id="rId4" Type="http://schemas.openxmlformats.org/officeDocument/2006/relationships/slideLayout" Target="../slideLayouts/slideLayout15.xml"/><Relationship Id="rId9"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9A93EAE-87DB-4D1C-A51E-5CD33D05A361}"/>
              </a:ext>
            </a:extLst>
          </p:cNvPr>
          <p:cNvGraphicFramePr>
            <a:graphicFrameLocks noChangeAspect="1"/>
          </p:cNvGraphicFramePr>
          <p:nvPr userDrawn="1">
            <p:custDataLst>
              <p:tags r:id="rId13"/>
            </p:custDataLst>
            <p:extLst>
              <p:ext uri="{D42A27DB-BD31-4B8C-83A1-F6EECF244321}">
                <p14:modId xmlns:p14="http://schemas.microsoft.com/office/powerpoint/2010/main" val="548621531"/>
              </p:ext>
            </p:extLst>
          </p:nvPr>
        </p:nvGraphicFramePr>
        <p:xfrm>
          <a:off x="1100" y="2294"/>
          <a:ext cx="1099" cy="2294"/>
        </p:xfrm>
        <a:graphic>
          <a:graphicData uri="http://schemas.openxmlformats.org/presentationml/2006/ole">
            <mc:AlternateContent xmlns:mc="http://schemas.openxmlformats.org/markup-compatibility/2006">
              <mc:Choice xmlns:v="urn:schemas-microsoft-com:vml" Requires="v">
                <p:oleObj name="Diapositive think-cell" r:id="rId14" imgW="473" imgH="476" progId="TCLayout.ActiveDocument.1">
                  <p:embed/>
                </p:oleObj>
              </mc:Choice>
              <mc:Fallback>
                <p:oleObj name="Diapositive think-cell" r:id="rId14" imgW="473" imgH="476" progId="TCLayout.ActiveDocument.1">
                  <p:embed/>
                  <p:pic>
                    <p:nvPicPr>
                      <p:cNvPr id="7" name="Object 6" hidden="1">
                        <a:extLst>
                          <a:ext uri="{FF2B5EF4-FFF2-40B4-BE49-F238E27FC236}">
                            <a16:creationId xmlns:a16="http://schemas.microsoft.com/office/drawing/2014/main" id="{59A93EAE-87DB-4D1C-A51E-5CD33D05A361}"/>
                          </a:ext>
                        </a:extLst>
                      </p:cNvPr>
                      <p:cNvPicPr/>
                      <p:nvPr/>
                    </p:nvPicPr>
                    <p:blipFill>
                      <a:blip r:embed="rId15"/>
                      <a:stretch>
                        <a:fillRect/>
                      </a:stretch>
                    </p:blipFill>
                    <p:spPr>
                      <a:xfrm>
                        <a:off x="1100" y="2294"/>
                        <a:ext cx="1099" cy="2294"/>
                      </a:xfrm>
                      <a:prstGeom prst="rect">
                        <a:avLst/>
                      </a:prstGeom>
                    </p:spPr>
                  </p:pic>
                </p:oleObj>
              </mc:Fallback>
            </mc:AlternateContent>
          </a:graphicData>
        </a:graphic>
      </p:graphicFrame>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ED760593-3DA6-4959-801C-65CF799C434E}" type="datetimeFigureOut">
              <a:rPr lang="en-US" smtClean="0"/>
              <a:t>7/7/2024</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9ECF56FA-1819-4CDC-8F2D-6C6F592D64A9}" type="slidenum">
              <a:rPr lang="en-US" smtClean="0"/>
              <a:t>‹#›</a:t>
            </a:fld>
            <a:endParaRPr lang="en-US"/>
          </a:p>
        </p:txBody>
      </p:sp>
      <p:sp>
        <p:nvSpPr>
          <p:cNvPr id="11" name="Text Box 121">
            <a:extLst>
              <a:ext uri="{FF2B5EF4-FFF2-40B4-BE49-F238E27FC236}">
                <a16:creationId xmlns:a16="http://schemas.microsoft.com/office/drawing/2014/main" id="{7508C3EF-9C11-4C05-8214-A3387594D875}"/>
              </a:ext>
            </a:extLst>
          </p:cNvPr>
          <p:cNvSpPr txBox="1">
            <a:spLocks noChangeArrowheads="1"/>
          </p:cNvSpPr>
          <p:nvPr userDrawn="1"/>
        </p:nvSpPr>
        <p:spPr bwMode="gray">
          <a:xfrm>
            <a:off x="5903541" y="9488281"/>
            <a:ext cx="482971" cy="122469"/>
          </a:xfrm>
          <a:prstGeom prst="rect">
            <a:avLst/>
          </a:prstGeom>
          <a:noFill/>
          <a:ln w="12700">
            <a:noFill/>
            <a:miter lim="800000"/>
            <a:headEnd type="none" w="sm" len="sm"/>
            <a:tailEnd type="none" w="sm" len="sm"/>
          </a:ln>
          <a:effectLst/>
        </p:spPr>
        <p:txBody>
          <a:bodyPr wrap="square" lIns="0" tIns="0" rIns="0" bIns="0" anchor="ctr">
            <a:spAutoFit/>
          </a:bodyPr>
          <a:lstStyle/>
          <a:p>
            <a:pPr algn="ctr" defTabSz="1131651"/>
            <a:fld id="{2ED390AD-E177-4AD8-B0DF-CC72DC7E0383}" type="slidenum">
              <a:rPr lang="fr-FR" sz="796" b="1" smtClean="0">
                <a:solidFill>
                  <a:srgbClr val="333333"/>
                </a:solidFill>
                <a:cs typeface="Arial" pitchFamily="34" charset="0"/>
              </a:rPr>
              <a:pPr algn="ctr" defTabSz="1131651"/>
              <a:t>‹#›</a:t>
            </a:fld>
            <a:endParaRPr lang="fr-FR" sz="796" b="1" dirty="0">
              <a:solidFill>
                <a:srgbClr val="333333"/>
              </a:solidFill>
              <a:cs typeface="Arial" pitchFamily="34" charset="0"/>
            </a:endParaRPr>
          </a:p>
        </p:txBody>
      </p:sp>
      <p:pic>
        <p:nvPicPr>
          <p:cNvPr id="26" name="Image 25">
            <a:extLst>
              <a:ext uri="{FF2B5EF4-FFF2-40B4-BE49-F238E27FC236}">
                <a16:creationId xmlns:a16="http://schemas.microsoft.com/office/drawing/2014/main" id="{6E7DC8E9-9531-448C-B377-7C553362350D}"/>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72154" y="9360694"/>
            <a:ext cx="253832" cy="259700"/>
          </a:xfrm>
          <a:prstGeom prst="rect">
            <a:avLst/>
          </a:prstGeom>
        </p:spPr>
      </p:pic>
    </p:spTree>
    <p:extLst>
      <p:ext uri="{BB962C8B-B14F-4D97-AF65-F5344CB8AC3E}">
        <p14:creationId xmlns:p14="http://schemas.microsoft.com/office/powerpoint/2010/main" val="7447746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9"/>
            </p:custDataLst>
            <p:extLst>
              <p:ext uri="{D42A27DB-BD31-4B8C-83A1-F6EECF244321}">
                <p14:modId xmlns:p14="http://schemas.microsoft.com/office/powerpoint/2010/main" val="2931365039"/>
              </p:ext>
            </p:extLst>
          </p:nvPr>
        </p:nvGraphicFramePr>
        <p:xfrm>
          <a:off x="893" y="2294"/>
          <a:ext cx="893" cy="2294"/>
        </p:xfrm>
        <a:graphic>
          <a:graphicData uri="http://schemas.openxmlformats.org/presentationml/2006/ole">
            <mc:AlternateContent xmlns:mc="http://schemas.openxmlformats.org/markup-compatibility/2006">
              <mc:Choice xmlns:v="urn:schemas-microsoft-com:vml" Requires="v">
                <p:oleObj name="Diapositive think-cell" r:id="rId11" imgW="270" imgH="270" progId="TCLayout.ActiveDocument.1">
                  <p:embed/>
                </p:oleObj>
              </mc:Choice>
              <mc:Fallback>
                <p:oleObj name="Diapositive think-cell" r:id="rId11" imgW="270" imgH="270" progId="TCLayout.ActiveDocument.1">
                  <p:embed/>
                  <p:pic>
                    <p:nvPicPr>
                      <p:cNvPr id="5" name="Object 4" hidden="1"/>
                      <p:cNvPicPr/>
                      <p:nvPr/>
                    </p:nvPicPr>
                    <p:blipFill>
                      <a:blip r:embed="rId12"/>
                      <a:stretch>
                        <a:fillRect/>
                      </a:stretch>
                    </p:blipFill>
                    <p:spPr>
                      <a:xfrm>
                        <a:off x="893" y="2294"/>
                        <a:ext cx="893" cy="2294"/>
                      </a:xfrm>
                      <a:prstGeom prst="rect">
                        <a:avLst/>
                      </a:prstGeom>
                    </p:spPr>
                  </p:pic>
                </p:oleObj>
              </mc:Fallback>
            </mc:AlternateContent>
          </a:graphicData>
        </a:graphic>
      </p:graphicFrame>
      <p:sp>
        <p:nvSpPr>
          <p:cNvPr id="4" name="Rectangle 3" hidden="1"/>
          <p:cNvSpPr/>
          <p:nvPr userDrawn="1">
            <p:custDataLst>
              <p:tags r:id="rId10"/>
            </p:custDataLst>
          </p:nvPr>
        </p:nvSpPr>
        <p:spPr>
          <a:xfrm>
            <a:off x="0" y="0"/>
            <a:ext cx="89250" cy="22930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endParaRPr lang="en-US" sz="1349" b="0" i="0" baseline="0" dirty="0">
              <a:solidFill>
                <a:schemeClr val="tx1"/>
              </a:solidFill>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2" name="Title Placeholder 1"/>
          <p:cNvSpPr>
            <a:spLocks noGrp="1"/>
          </p:cNvSpPr>
          <p:nvPr>
            <p:ph type="title"/>
          </p:nvPr>
        </p:nvSpPr>
        <p:spPr>
          <a:xfrm>
            <a:off x="342901" y="424956"/>
            <a:ext cx="6172200" cy="853493"/>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p:cNvSpPr>
            <a:spLocks noGrp="1"/>
          </p:cNvSpPr>
          <p:nvPr>
            <p:ph type="body" idx="1"/>
          </p:nvPr>
        </p:nvSpPr>
        <p:spPr>
          <a:xfrm>
            <a:off x="342901" y="1643662"/>
            <a:ext cx="6172200" cy="7146996"/>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9" name="Group 4">
            <a:extLst>
              <a:ext uri="{FF2B5EF4-FFF2-40B4-BE49-F238E27FC236}">
                <a16:creationId xmlns:a16="http://schemas.microsoft.com/office/drawing/2014/main" id="{ABA621AC-91DA-4716-A450-56540FA39C36}"/>
              </a:ext>
            </a:extLst>
          </p:cNvPr>
          <p:cNvGrpSpPr>
            <a:grpSpLocks noChangeAspect="1"/>
          </p:cNvGrpSpPr>
          <p:nvPr userDrawn="1"/>
        </p:nvGrpSpPr>
        <p:grpSpPr bwMode="auto">
          <a:xfrm>
            <a:off x="6345704" y="9181394"/>
            <a:ext cx="170468" cy="449439"/>
            <a:chOff x="7110" y="4004"/>
            <a:chExt cx="191" cy="196"/>
          </a:xfrm>
        </p:grpSpPr>
        <p:sp>
          <p:nvSpPr>
            <p:cNvPr id="11" name="Freeform 5">
              <a:extLst>
                <a:ext uri="{FF2B5EF4-FFF2-40B4-BE49-F238E27FC236}">
                  <a16:creationId xmlns:a16="http://schemas.microsoft.com/office/drawing/2014/main" id="{76E3EDA9-8EAC-419E-8C11-4E1E158AF762}"/>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012"/>
            </a:p>
          </p:txBody>
        </p:sp>
        <p:sp>
          <p:nvSpPr>
            <p:cNvPr id="12" name="Freeform 6">
              <a:extLst>
                <a:ext uri="{FF2B5EF4-FFF2-40B4-BE49-F238E27FC236}">
                  <a16:creationId xmlns:a16="http://schemas.microsoft.com/office/drawing/2014/main" id="{ABC9458B-8C2C-486A-8ADE-F22CCDC7E2F8}"/>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012"/>
            </a:p>
          </p:txBody>
        </p:sp>
        <p:sp>
          <p:nvSpPr>
            <p:cNvPr id="14" name="Freeform 7">
              <a:extLst>
                <a:ext uri="{FF2B5EF4-FFF2-40B4-BE49-F238E27FC236}">
                  <a16:creationId xmlns:a16="http://schemas.microsoft.com/office/drawing/2014/main" id="{0A4C4046-69B4-41DA-AA2E-E892AEC9AA90}"/>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012"/>
            </a:p>
          </p:txBody>
        </p:sp>
      </p:grpSp>
      <p:sp>
        <p:nvSpPr>
          <p:cNvPr id="19" name="Date Placeholder 3">
            <a:extLst>
              <a:ext uri="{FF2B5EF4-FFF2-40B4-BE49-F238E27FC236}">
                <a16:creationId xmlns:a16="http://schemas.microsoft.com/office/drawing/2014/main" id="{600772EA-C6B0-4F5D-AA59-01C0858EFADB}"/>
              </a:ext>
            </a:extLst>
          </p:cNvPr>
          <p:cNvSpPr>
            <a:spLocks noGrp="1"/>
          </p:cNvSpPr>
          <p:nvPr>
            <p:ph type="dt" sz="half" idx="2"/>
          </p:nvPr>
        </p:nvSpPr>
        <p:spPr>
          <a:xfrm>
            <a:off x="803353" y="9347352"/>
            <a:ext cx="669734" cy="260000"/>
          </a:xfrm>
          <a:prstGeom prst="rect">
            <a:avLst/>
          </a:prstGeom>
        </p:spPr>
        <p:txBody>
          <a:bodyPr vert="horz" lIns="0" tIns="0" rIns="0" bIns="0" rtlCol="0" anchor="ctr"/>
          <a:lstStyle>
            <a:lvl1pPr marL="0" algn="l" defTabSz="514093" rtl="0" eaLnBrk="1" latinLnBrk="0" hangingPunct="1">
              <a:defRPr lang="en-IN" sz="450" kern="1200" smtClean="0">
                <a:solidFill>
                  <a:schemeClr val="bg1"/>
                </a:solidFill>
                <a:latin typeface="EYInterstate" panose="02000503020000020004" pitchFamily="2" charset="0"/>
                <a:ea typeface="+mn-ea"/>
                <a:cs typeface="+mn-cs"/>
              </a:defRPr>
            </a:lvl1pPr>
          </a:lstStyle>
          <a:p>
            <a:r>
              <a:rPr lang="fr-FR"/>
              <a:t>21 août 2019</a:t>
            </a:r>
            <a:endParaRPr lang="en-IN" dirty="0"/>
          </a:p>
        </p:txBody>
      </p:sp>
      <p:sp>
        <p:nvSpPr>
          <p:cNvPr id="20" name="Footer Placeholder 4">
            <a:extLst>
              <a:ext uri="{FF2B5EF4-FFF2-40B4-BE49-F238E27FC236}">
                <a16:creationId xmlns:a16="http://schemas.microsoft.com/office/drawing/2014/main" id="{AC28FA70-87E4-49F4-AFDE-345AA28E0BE7}"/>
              </a:ext>
            </a:extLst>
          </p:cNvPr>
          <p:cNvSpPr>
            <a:spLocks noGrp="1"/>
          </p:cNvSpPr>
          <p:nvPr>
            <p:ph type="ftr" sz="quarter" idx="3"/>
          </p:nvPr>
        </p:nvSpPr>
        <p:spPr>
          <a:xfrm>
            <a:off x="1821095" y="9347352"/>
            <a:ext cx="1735027" cy="260000"/>
          </a:xfrm>
          <a:prstGeom prst="rect">
            <a:avLst/>
          </a:prstGeom>
        </p:spPr>
        <p:txBody>
          <a:bodyPr vert="horz" lIns="0" tIns="0" rIns="0" bIns="0" rtlCol="0" anchor="ctr"/>
          <a:lstStyle>
            <a:lvl1pPr marL="0" algn="l" defTabSz="514093" rtl="0" eaLnBrk="1" latinLnBrk="0" hangingPunct="1">
              <a:defRPr lang="en-IN" sz="450" kern="1200" dirty="0">
                <a:solidFill>
                  <a:schemeClr val="bg1"/>
                </a:solidFill>
                <a:latin typeface="EYInterstate" panose="02000503020000020004" pitchFamily="2" charset="0"/>
                <a:ea typeface="+mn-ea"/>
                <a:cs typeface="+mn-cs"/>
              </a:defRPr>
            </a:lvl1pPr>
          </a:lstStyle>
          <a:p>
            <a:r>
              <a:rPr lang="fr-FR"/>
              <a:t>Confidentiel – Tous droits réservés - EY</a:t>
            </a:r>
            <a:endParaRPr lang="en-US" dirty="0"/>
          </a:p>
        </p:txBody>
      </p:sp>
      <p:sp>
        <p:nvSpPr>
          <p:cNvPr id="21" name="Slide Number Placeholder 5">
            <a:extLst>
              <a:ext uri="{FF2B5EF4-FFF2-40B4-BE49-F238E27FC236}">
                <a16:creationId xmlns:a16="http://schemas.microsoft.com/office/drawing/2014/main" id="{3B540F9A-D485-4BD0-B905-41F8A52593F8}"/>
              </a:ext>
            </a:extLst>
          </p:cNvPr>
          <p:cNvSpPr>
            <a:spLocks noGrp="1"/>
          </p:cNvSpPr>
          <p:nvPr>
            <p:ph type="sldNum" sz="quarter" idx="4"/>
          </p:nvPr>
        </p:nvSpPr>
        <p:spPr>
          <a:xfrm>
            <a:off x="347006" y="9347352"/>
            <a:ext cx="372781" cy="260000"/>
          </a:xfrm>
          <a:prstGeom prst="rect">
            <a:avLst/>
          </a:prstGeom>
        </p:spPr>
        <p:txBody>
          <a:bodyPr vert="horz" lIns="0" tIns="0" rIns="0" bIns="0" rtlCol="0" anchor="ctr"/>
          <a:lstStyle>
            <a:lvl1pPr marL="0" algn="l" defTabSz="514093" rtl="0" eaLnBrk="1" latinLnBrk="0" hangingPunct="1">
              <a:defRPr lang="en-IN" sz="450" kern="1200" smtClean="0">
                <a:solidFill>
                  <a:schemeClr val="bg1"/>
                </a:solidFill>
                <a:latin typeface="EYInterstate" panose="02000503020000020004" pitchFamily="2" charset="0"/>
                <a:ea typeface="+mn-ea"/>
                <a:cs typeface="+mn-cs"/>
              </a:defRPr>
            </a:lvl1p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3869476447"/>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Lst>
  <p:hf hdr="0" dt="0"/>
  <p:txStyles>
    <p:titleStyle>
      <a:lvl1pPr algn="l" defTabSz="514093" rtl="0" eaLnBrk="1" latinLnBrk="0" hangingPunct="1">
        <a:lnSpc>
          <a:spcPct val="85000"/>
        </a:lnSpc>
        <a:spcBef>
          <a:spcPct val="0"/>
        </a:spcBef>
        <a:buNone/>
        <a:defRPr sz="1349" b="0" kern="1200">
          <a:solidFill>
            <a:schemeClr val="bg1"/>
          </a:solidFill>
          <a:latin typeface="EYInterstate Light" panose="02000506000000020004" pitchFamily="2" charset="0"/>
          <a:ea typeface="+mj-ea"/>
          <a:cs typeface="Arial" pitchFamily="34" charset="0"/>
        </a:defRPr>
      </a:lvl1pPr>
    </p:titleStyle>
    <p:bodyStyle>
      <a:lvl1pPr marL="200496" indent="-200496" algn="l" defTabSz="514093" rtl="0" eaLnBrk="1" latinLnBrk="0" hangingPunct="1">
        <a:spcBef>
          <a:spcPct val="20000"/>
        </a:spcBef>
        <a:buClr>
          <a:schemeClr val="tx2"/>
        </a:buClr>
        <a:buSzPct val="110000"/>
        <a:buFont typeface="EYInterstate Light" panose="02000506000000020004" pitchFamily="2" charset="0"/>
        <a:buChar char="•"/>
        <a:defRPr sz="1124" kern="1200">
          <a:solidFill>
            <a:schemeClr val="bg1"/>
          </a:solidFill>
          <a:latin typeface="EYInterstate Light" panose="02000506000000020004" pitchFamily="2" charset="0"/>
          <a:ea typeface="+mn-ea"/>
          <a:cs typeface="+mn-cs"/>
        </a:defRPr>
      </a:lvl1pPr>
      <a:lvl2pPr marL="400992" indent="-200496" algn="l" defTabSz="514093" rtl="0" eaLnBrk="1" latinLnBrk="0" hangingPunct="1">
        <a:spcBef>
          <a:spcPct val="20000"/>
        </a:spcBef>
        <a:buClr>
          <a:schemeClr val="tx2"/>
        </a:buClr>
        <a:buSzPct val="110000"/>
        <a:buFont typeface="EYInterstate Light" panose="02000506000000020004" pitchFamily="2" charset="0"/>
        <a:buChar char="•"/>
        <a:defRPr sz="1012" kern="1200">
          <a:solidFill>
            <a:schemeClr val="bg1"/>
          </a:solidFill>
          <a:latin typeface="EYInterstate Light" panose="02000506000000020004" pitchFamily="2" charset="0"/>
          <a:ea typeface="+mn-ea"/>
          <a:cs typeface="+mn-cs"/>
        </a:defRPr>
      </a:lvl2pPr>
      <a:lvl3pPr marL="601489" indent="-200496" algn="l" defTabSz="514093" rtl="0" eaLnBrk="1" latinLnBrk="0" hangingPunct="1">
        <a:spcBef>
          <a:spcPct val="20000"/>
        </a:spcBef>
        <a:buClr>
          <a:schemeClr val="tx2"/>
        </a:buClr>
        <a:buSzPct val="110000"/>
        <a:buFont typeface="EYInterstate Light" panose="02000506000000020004" pitchFamily="2" charset="0"/>
        <a:buChar char="•"/>
        <a:defRPr sz="899" kern="1200">
          <a:solidFill>
            <a:schemeClr val="bg1"/>
          </a:solidFill>
          <a:latin typeface="EYInterstate Light" panose="02000506000000020004" pitchFamily="2" charset="0"/>
          <a:ea typeface="+mn-ea"/>
          <a:cs typeface="+mn-cs"/>
        </a:defRPr>
      </a:lvl3pPr>
      <a:lvl4pPr marL="801985" indent="-200496" algn="l" defTabSz="514093" rtl="0" eaLnBrk="1" latinLnBrk="0" hangingPunct="1">
        <a:spcBef>
          <a:spcPct val="20000"/>
        </a:spcBef>
        <a:buClr>
          <a:schemeClr val="tx2"/>
        </a:buClr>
        <a:buSzPct val="110000"/>
        <a:buFont typeface="EYInterstate Light" panose="02000506000000020004" pitchFamily="2" charset="0"/>
        <a:buChar char="•"/>
        <a:defRPr sz="787" kern="1200">
          <a:solidFill>
            <a:schemeClr val="bg1"/>
          </a:solidFill>
          <a:latin typeface="EYInterstate Light" panose="02000506000000020004" pitchFamily="2" charset="0"/>
          <a:ea typeface="+mn-ea"/>
          <a:cs typeface="+mn-cs"/>
        </a:defRPr>
      </a:lvl4pPr>
      <a:lvl5pPr marL="1002481" indent="-200496" algn="l" defTabSz="514093" rtl="0" eaLnBrk="1" latinLnBrk="0" hangingPunct="1">
        <a:spcBef>
          <a:spcPct val="20000"/>
        </a:spcBef>
        <a:buClr>
          <a:schemeClr val="tx2"/>
        </a:buClr>
        <a:buSzPct val="110000"/>
        <a:buFont typeface="EYInterstate Light" panose="02000506000000020004" pitchFamily="2" charset="0"/>
        <a:buChar char="•"/>
        <a:defRPr sz="674" kern="1200">
          <a:solidFill>
            <a:schemeClr val="bg1"/>
          </a:solidFill>
          <a:latin typeface="EYInterstate Light" panose="02000506000000020004" pitchFamily="2" charset="0"/>
          <a:ea typeface="+mn-ea"/>
          <a:cs typeface="+mn-cs"/>
        </a:defRPr>
      </a:lvl5pPr>
      <a:lvl6pPr marL="1413755" indent="-128523" algn="l" defTabSz="514093" rtl="0" eaLnBrk="1" latinLnBrk="0" hangingPunct="1">
        <a:spcBef>
          <a:spcPct val="20000"/>
        </a:spcBef>
        <a:buFont typeface="Arial" pitchFamily="34" charset="0"/>
        <a:buChar char="•"/>
        <a:defRPr sz="1124" kern="1200">
          <a:solidFill>
            <a:schemeClr val="tx1"/>
          </a:solidFill>
          <a:latin typeface="+mn-lt"/>
          <a:ea typeface="+mn-ea"/>
          <a:cs typeface="+mn-cs"/>
        </a:defRPr>
      </a:lvl6pPr>
      <a:lvl7pPr marL="1670802" indent="-128523" algn="l" defTabSz="514093" rtl="0" eaLnBrk="1" latinLnBrk="0" hangingPunct="1">
        <a:spcBef>
          <a:spcPct val="20000"/>
        </a:spcBef>
        <a:buFont typeface="Arial" pitchFamily="34" charset="0"/>
        <a:buChar char="•"/>
        <a:defRPr sz="1124" kern="1200">
          <a:solidFill>
            <a:schemeClr val="tx1"/>
          </a:solidFill>
          <a:latin typeface="+mn-lt"/>
          <a:ea typeface="+mn-ea"/>
          <a:cs typeface="+mn-cs"/>
        </a:defRPr>
      </a:lvl7pPr>
      <a:lvl8pPr marL="1927848" indent="-128523" algn="l" defTabSz="514093" rtl="0" eaLnBrk="1" latinLnBrk="0" hangingPunct="1">
        <a:spcBef>
          <a:spcPct val="20000"/>
        </a:spcBef>
        <a:buFont typeface="Arial" pitchFamily="34" charset="0"/>
        <a:buChar char="•"/>
        <a:defRPr sz="1124" kern="1200">
          <a:solidFill>
            <a:schemeClr val="tx1"/>
          </a:solidFill>
          <a:latin typeface="+mn-lt"/>
          <a:ea typeface="+mn-ea"/>
          <a:cs typeface="+mn-cs"/>
        </a:defRPr>
      </a:lvl8pPr>
      <a:lvl9pPr marL="2184895" indent="-128523" algn="l" defTabSz="514093" rtl="0" eaLnBrk="1" latinLnBrk="0" hangingPunct="1">
        <a:spcBef>
          <a:spcPct val="20000"/>
        </a:spcBef>
        <a:buFont typeface="Arial" pitchFamily="34" charset="0"/>
        <a:buChar char="•"/>
        <a:defRPr sz="1124" kern="1200">
          <a:solidFill>
            <a:schemeClr val="tx1"/>
          </a:solidFill>
          <a:latin typeface="+mn-lt"/>
          <a:ea typeface="+mn-ea"/>
          <a:cs typeface="+mn-cs"/>
        </a:defRPr>
      </a:lvl9pPr>
    </p:bodyStyle>
    <p:otherStyle>
      <a:defPPr>
        <a:defRPr lang="en-US"/>
      </a:defPPr>
      <a:lvl1pPr marL="0" algn="l" defTabSz="514093" rtl="0" eaLnBrk="1" latinLnBrk="0" hangingPunct="1">
        <a:defRPr sz="1012" kern="1200">
          <a:solidFill>
            <a:schemeClr val="tx1"/>
          </a:solidFill>
          <a:latin typeface="+mn-lt"/>
          <a:ea typeface="+mn-ea"/>
          <a:cs typeface="+mn-cs"/>
        </a:defRPr>
      </a:lvl1pPr>
      <a:lvl2pPr marL="257046" algn="l" defTabSz="514093" rtl="0" eaLnBrk="1" latinLnBrk="0" hangingPunct="1">
        <a:defRPr sz="1012" kern="1200">
          <a:solidFill>
            <a:schemeClr val="tx1"/>
          </a:solidFill>
          <a:latin typeface="+mn-lt"/>
          <a:ea typeface="+mn-ea"/>
          <a:cs typeface="+mn-cs"/>
        </a:defRPr>
      </a:lvl2pPr>
      <a:lvl3pPr marL="514093" algn="l" defTabSz="514093" rtl="0" eaLnBrk="1" latinLnBrk="0" hangingPunct="1">
        <a:defRPr sz="1012" kern="1200">
          <a:solidFill>
            <a:schemeClr val="tx1"/>
          </a:solidFill>
          <a:latin typeface="+mn-lt"/>
          <a:ea typeface="+mn-ea"/>
          <a:cs typeface="+mn-cs"/>
        </a:defRPr>
      </a:lvl3pPr>
      <a:lvl4pPr marL="771139" algn="l" defTabSz="514093" rtl="0" eaLnBrk="1" latinLnBrk="0" hangingPunct="1">
        <a:defRPr sz="1012" kern="1200">
          <a:solidFill>
            <a:schemeClr val="tx1"/>
          </a:solidFill>
          <a:latin typeface="+mn-lt"/>
          <a:ea typeface="+mn-ea"/>
          <a:cs typeface="+mn-cs"/>
        </a:defRPr>
      </a:lvl4pPr>
      <a:lvl5pPr marL="1028186" algn="l" defTabSz="514093" rtl="0" eaLnBrk="1" latinLnBrk="0" hangingPunct="1">
        <a:defRPr sz="1012" kern="1200">
          <a:solidFill>
            <a:schemeClr val="tx1"/>
          </a:solidFill>
          <a:latin typeface="+mn-lt"/>
          <a:ea typeface="+mn-ea"/>
          <a:cs typeface="+mn-cs"/>
        </a:defRPr>
      </a:lvl5pPr>
      <a:lvl6pPr marL="1285232" algn="l" defTabSz="514093" rtl="0" eaLnBrk="1" latinLnBrk="0" hangingPunct="1">
        <a:defRPr sz="1012" kern="1200">
          <a:solidFill>
            <a:schemeClr val="tx1"/>
          </a:solidFill>
          <a:latin typeface="+mn-lt"/>
          <a:ea typeface="+mn-ea"/>
          <a:cs typeface="+mn-cs"/>
        </a:defRPr>
      </a:lvl6pPr>
      <a:lvl7pPr marL="1542278" algn="l" defTabSz="514093" rtl="0" eaLnBrk="1" latinLnBrk="0" hangingPunct="1">
        <a:defRPr sz="1012" kern="1200">
          <a:solidFill>
            <a:schemeClr val="tx1"/>
          </a:solidFill>
          <a:latin typeface="+mn-lt"/>
          <a:ea typeface="+mn-ea"/>
          <a:cs typeface="+mn-cs"/>
        </a:defRPr>
      </a:lvl7pPr>
      <a:lvl8pPr marL="1799325" algn="l" defTabSz="514093" rtl="0" eaLnBrk="1" latinLnBrk="0" hangingPunct="1">
        <a:defRPr sz="1012" kern="1200">
          <a:solidFill>
            <a:schemeClr val="tx1"/>
          </a:solidFill>
          <a:latin typeface="+mn-lt"/>
          <a:ea typeface="+mn-ea"/>
          <a:cs typeface="+mn-cs"/>
        </a:defRPr>
      </a:lvl8pPr>
      <a:lvl9pPr marL="2056371" algn="l" defTabSz="514093" rtl="0" eaLnBrk="1" latinLnBrk="0" hangingPunct="1">
        <a:defRPr sz="1012"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9">
            <a:extLst>
              <a:ext uri="{FF2B5EF4-FFF2-40B4-BE49-F238E27FC236}">
                <a16:creationId xmlns:a16="http://schemas.microsoft.com/office/drawing/2014/main" id="{CC3FF5D5-5A8D-481F-A217-9CA1948E31DE}"/>
              </a:ext>
            </a:extLst>
          </p:cNvPr>
          <p:cNvGraphicFramePr>
            <a:graphicFrameLocks noGrp="1"/>
          </p:cNvGraphicFramePr>
          <p:nvPr>
            <p:extLst>
              <p:ext uri="{D42A27DB-BD31-4B8C-83A1-F6EECF244321}">
                <p14:modId xmlns:p14="http://schemas.microsoft.com/office/powerpoint/2010/main" val="2020040600"/>
              </p:ext>
            </p:extLst>
          </p:nvPr>
        </p:nvGraphicFramePr>
        <p:xfrm>
          <a:off x="584199" y="581460"/>
          <a:ext cx="5734901" cy="975360"/>
        </p:xfrm>
        <a:graphic>
          <a:graphicData uri="http://schemas.openxmlformats.org/drawingml/2006/table">
            <a:tbl>
              <a:tblPr firstRow="1" firstCol="1" bandRow="1" bandCol="1"/>
              <a:tblGrid>
                <a:gridCol w="2705368">
                  <a:extLst>
                    <a:ext uri="{9D8B030D-6E8A-4147-A177-3AD203B41FA5}">
                      <a16:colId xmlns:a16="http://schemas.microsoft.com/office/drawing/2014/main" val="2190402766"/>
                    </a:ext>
                  </a:extLst>
                </a:gridCol>
                <a:gridCol w="3029533">
                  <a:extLst>
                    <a:ext uri="{9D8B030D-6E8A-4147-A177-3AD203B41FA5}">
                      <a16:colId xmlns:a16="http://schemas.microsoft.com/office/drawing/2014/main" val="593633486"/>
                    </a:ext>
                  </a:extLst>
                </a:gridCol>
              </a:tblGrid>
              <a:tr h="216000">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r>
                        <a:rPr lang="en-US" sz="1000" b="1" noProof="0" dirty="0">
                          <a:solidFill>
                            <a:schemeClr val="tx1"/>
                          </a:solidFill>
                          <a:latin typeface="EYInterstate" panose="02000503020000020004" pitchFamily="2" charset="0"/>
                        </a:rPr>
                        <a:t>Titre du poste</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E600"/>
                    </a:solid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hangingPunct="0">
                        <a:lnSpc>
                          <a:spcPts val="1200"/>
                        </a:lnSpc>
                        <a:spcBef>
                          <a:spcPts val="480"/>
                        </a:spcBef>
                        <a:spcAft>
                          <a:spcPts val="480"/>
                        </a:spcAft>
                      </a:pPr>
                      <a:r>
                        <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rPr>
                        <a:t>Consultante</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E600"/>
                    </a:solidFill>
                  </a:tcPr>
                </a:tc>
                <a:extLst>
                  <a:ext uri="{0D108BD9-81ED-4DB2-BD59-A6C34878D82A}">
                    <a16:rowId xmlns:a16="http://schemas.microsoft.com/office/drawing/2014/main" val="2748203217"/>
                  </a:ext>
                </a:extLst>
              </a:tr>
              <a:tr h="216000">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0" indent="0" algn="l" defTabSz="816011" rtl="0" eaLnBrk="1" fontAlgn="auto" latinLnBrk="0" hangingPunct="1">
                        <a:lnSpc>
                          <a:spcPct val="100000"/>
                        </a:lnSpc>
                        <a:spcBef>
                          <a:spcPts val="0"/>
                        </a:spcBef>
                        <a:spcAft>
                          <a:spcPts val="0"/>
                        </a:spcAft>
                        <a:buClrTx/>
                        <a:buSzTx/>
                        <a:buFontTx/>
                        <a:buNone/>
                        <a:tabLst/>
                        <a:defRPr/>
                      </a:pPr>
                      <a:r>
                        <a:rPr lang="en-US" sz="1000" b="1" noProof="0" dirty="0">
                          <a:solidFill>
                            <a:schemeClr val="tx1"/>
                          </a:solidFill>
                          <a:latin typeface="EYInterstate" panose="02000503020000020004" pitchFamily="2" charset="0"/>
                        </a:rPr>
                        <a:t>Nom de l’expert:</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r>
                        <a:rPr lang="de-DE" sz="1000" b="0" kern="0" dirty="0">
                          <a:solidFill>
                            <a:schemeClr val="tx1"/>
                          </a:solidFill>
                          <a:latin typeface="EYInterstate" panose="02000503020000020004" pitchFamily="2" charset="0"/>
                        </a:rPr>
                        <a:t>Ines Hedhli</a:t>
                      </a:r>
                      <a:endParaRPr lang="en-US" sz="1000" b="0" noProof="0" dirty="0">
                        <a:solidFill>
                          <a:schemeClr val="tx1"/>
                        </a:solidFill>
                        <a:latin typeface="EYInterstate" panose="02000503020000020004" pitchFamily="2"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51894144"/>
                  </a:ext>
                </a:extLst>
              </a:tr>
              <a:tr h="216000">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r>
                        <a:rPr lang="en-US" sz="1000" b="1" noProof="0" dirty="0">
                          <a:solidFill>
                            <a:schemeClr val="tx1"/>
                          </a:solidFill>
                          <a:latin typeface="EYInterstate" panose="02000503020000020004" pitchFamily="2" charset="0"/>
                        </a:rPr>
                        <a:t>Date de naissance:</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0" indent="0" algn="l" defTabSz="816011" rtl="0" eaLnBrk="1" fontAlgn="auto" latinLnBrk="0" hangingPunct="1">
                        <a:lnSpc>
                          <a:spcPct val="100000"/>
                        </a:lnSpc>
                        <a:spcBef>
                          <a:spcPts val="0"/>
                        </a:spcBef>
                        <a:spcAft>
                          <a:spcPts val="0"/>
                        </a:spcAft>
                        <a:buClrTx/>
                        <a:buSzTx/>
                        <a:buFontTx/>
                        <a:buNone/>
                        <a:tabLst/>
                        <a:defRPr/>
                      </a:pPr>
                      <a:r>
                        <a:rPr lang="en-US" sz="1000" noProof="0" dirty="0">
                          <a:solidFill>
                            <a:schemeClr val="tx1"/>
                          </a:solidFill>
                          <a:latin typeface="EYInterstate" panose="02000503020000020004" pitchFamily="2" charset="0"/>
                        </a:rPr>
                        <a:t>07/08/1999</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56916561"/>
                  </a:ext>
                </a:extLst>
              </a:tr>
              <a:tr h="216000">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0" indent="0" algn="l" defTabSz="1320647" rtl="0" eaLnBrk="1" fontAlgn="auto" latinLnBrk="0" hangingPunct="1">
                        <a:lnSpc>
                          <a:spcPct val="100000"/>
                        </a:lnSpc>
                        <a:spcBef>
                          <a:spcPts val="0"/>
                        </a:spcBef>
                        <a:spcAft>
                          <a:spcPts val="0"/>
                        </a:spcAft>
                        <a:buClrTx/>
                        <a:buSzTx/>
                        <a:buFontTx/>
                        <a:buNone/>
                        <a:tabLst/>
                        <a:defRPr/>
                      </a:pPr>
                      <a:r>
                        <a:rPr lang="fr-FR" sz="1000" b="1" noProof="0" dirty="0">
                          <a:solidFill>
                            <a:schemeClr val="tx1"/>
                          </a:solidFill>
                          <a:latin typeface="EYInterstate" panose="02000503020000020004" pitchFamily="2" charset="0"/>
                        </a:rPr>
                        <a:t>Nationalité / Pays de résidence: </a:t>
                      </a:r>
                      <a:r>
                        <a:rPr lang="en-US" sz="1000" b="1" noProof="0" dirty="0">
                          <a:solidFill>
                            <a:schemeClr val="tx1"/>
                          </a:solidFill>
                          <a:latin typeface="EYInterstate" panose="02000503020000020004" pitchFamily="2" charset="0"/>
                        </a:rPr>
                        <a:t> </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r>
                        <a:rPr lang="en-US" sz="1000" b="1" noProof="0" dirty="0">
                          <a:solidFill>
                            <a:schemeClr val="tx1"/>
                          </a:solidFill>
                          <a:latin typeface="EYInterstate" panose="02000503020000020004" pitchFamily="2" charset="0"/>
                        </a:rPr>
                        <a:t>Tunisia </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283065"/>
                  </a:ext>
                </a:extLst>
              </a:tr>
            </a:tbl>
          </a:graphicData>
        </a:graphic>
      </p:graphicFrame>
      <p:sp>
        <p:nvSpPr>
          <p:cNvPr id="10" name="Rectangle 9">
            <a:extLst>
              <a:ext uri="{FF2B5EF4-FFF2-40B4-BE49-F238E27FC236}">
                <a16:creationId xmlns:a16="http://schemas.microsoft.com/office/drawing/2014/main" id="{33DD1426-6A9C-4A52-B5FB-A50E73CBB3C9}"/>
              </a:ext>
            </a:extLst>
          </p:cNvPr>
          <p:cNvSpPr/>
          <p:nvPr/>
        </p:nvSpPr>
        <p:spPr>
          <a:xfrm>
            <a:off x="486686" y="1558947"/>
            <a:ext cx="775405" cy="235449"/>
          </a:xfrm>
          <a:prstGeom prst="rect">
            <a:avLst/>
          </a:prstGeom>
        </p:spPr>
        <p:txBody>
          <a:bodyPr wrap="none">
            <a:spAutoFit/>
          </a:bodyPr>
          <a:lstStyle/>
          <a:p>
            <a:pPr algn="just" hangingPunct="0">
              <a:lnSpc>
                <a:spcPts val="1200"/>
              </a:lnSpc>
            </a:pPr>
            <a:r>
              <a:rPr lang="en-GB" sz="900" b="1" u="sng" kern="600" dirty="0">
                <a:latin typeface="EYInterstate" panose="02000503020000020004" pitchFamily="2" charset="0"/>
                <a:ea typeface="Times New Roman" panose="02020603050405020304" pitchFamily="18" charset="0"/>
                <a:cs typeface="Arial" panose="020B0604020202020204" pitchFamily="34" charset="0"/>
              </a:rPr>
              <a:t>Formation:</a:t>
            </a:r>
            <a:endParaRPr lang="fr-FR" sz="1000" kern="600" dirty="0">
              <a:latin typeface="EYInterstate Light"/>
              <a:ea typeface="Times New Roman" panose="02020603050405020304" pitchFamily="18" charset="0"/>
              <a:cs typeface="Times New Roman" panose="02020603050405020304" pitchFamily="18" charset="0"/>
            </a:endParaRPr>
          </a:p>
        </p:txBody>
      </p:sp>
      <p:graphicFrame>
        <p:nvGraphicFramePr>
          <p:cNvPr id="11" name="Table 41">
            <a:extLst>
              <a:ext uri="{FF2B5EF4-FFF2-40B4-BE49-F238E27FC236}">
                <a16:creationId xmlns:a16="http://schemas.microsoft.com/office/drawing/2014/main" id="{B0D89A42-ED02-4B3B-913C-A1F73729266E}"/>
              </a:ext>
            </a:extLst>
          </p:cNvPr>
          <p:cNvGraphicFramePr>
            <a:graphicFrameLocks noGrp="1"/>
          </p:cNvGraphicFramePr>
          <p:nvPr>
            <p:extLst>
              <p:ext uri="{D42A27DB-BD31-4B8C-83A1-F6EECF244321}">
                <p14:modId xmlns:p14="http://schemas.microsoft.com/office/powerpoint/2010/main" val="3434028619"/>
              </p:ext>
            </p:extLst>
          </p:nvPr>
        </p:nvGraphicFramePr>
        <p:xfrm>
          <a:off x="584200" y="1819655"/>
          <a:ext cx="5724523" cy="876226"/>
        </p:xfrm>
        <a:graphic>
          <a:graphicData uri="http://schemas.openxmlformats.org/drawingml/2006/table">
            <a:tbl>
              <a:tblPr firstRow="1" bandRow="1"/>
              <a:tblGrid>
                <a:gridCol w="1222448">
                  <a:extLst>
                    <a:ext uri="{9D8B030D-6E8A-4147-A177-3AD203B41FA5}">
                      <a16:colId xmlns:a16="http://schemas.microsoft.com/office/drawing/2014/main" val="2620086181"/>
                    </a:ext>
                  </a:extLst>
                </a:gridCol>
                <a:gridCol w="1501297">
                  <a:extLst>
                    <a:ext uri="{9D8B030D-6E8A-4147-A177-3AD203B41FA5}">
                      <a16:colId xmlns:a16="http://schemas.microsoft.com/office/drawing/2014/main" val="4273064369"/>
                    </a:ext>
                  </a:extLst>
                </a:gridCol>
                <a:gridCol w="1152890">
                  <a:extLst>
                    <a:ext uri="{9D8B030D-6E8A-4147-A177-3AD203B41FA5}">
                      <a16:colId xmlns:a16="http://schemas.microsoft.com/office/drawing/2014/main" val="4293607718"/>
                    </a:ext>
                  </a:extLst>
                </a:gridCol>
                <a:gridCol w="1847888">
                  <a:extLst>
                    <a:ext uri="{9D8B030D-6E8A-4147-A177-3AD203B41FA5}">
                      <a16:colId xmlns:a16="http://schemas.microsoft.com/office/drawing/2014/main" val="1746818523"/>
                    </a:ext>
                  </a:extLst>
                </a:gridCol>
              </a:tblGrid>
              <a:tr h="230626">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0" indent="0" algn="ctr" defTabSz="1320647" rtl="0" eaLnBrk="1" fontAlgn="auto" latinLnBrk="0" hangingPunct="0">
                        <a:lnSpc>
                          <a:spcPts val="1200"/>
                        </a:lnSpc>
                        <a:spcBef>
                          <a:spcPts val="0"/>
                        </a:spcBef>
                        <a:spcAft>
                          <a:spcPts val="0"/>
                        </a:spcAft>
                        <a:buClrTx/>
                        <a:buSzTx/>
                        <a:buFontTx/>
                        <a:buNone/>
                        <a:tabLst/>
                        <a:defRPr/>
                      </a:pPr>
                      <a:r>
                        <a:rPr lang="en-GB" sz="900" b="1" kern="600" dirty="0">
                          <a:effectLst/>
                          <a:latin typeface="EYInterstate" panose="02000503020000020004" pitchFamily="2" charset="0"/>
                          <a:ea typeface="Times New Roman" panose="02020603050405020304" pitchFamily="18" charset="0"/>
                          <a:cs typeface="Arial" panose="020B0604020202020204" pitchFamily="34" charset="0"/>
                        </a:rPr>
                        <a:t>Nature des études</a:t>
                      </a:r>
                      <a:endParaRPr lang="fr-FR" sz="1000" kern="600" dirty="0">
                        <a:effectLst/>
                        <a:latin typeface="EYInterstate" panose="02000503020000020004" pitchFamily="2" charset="0"/>
                        <a:ea typeface="Times New Roman" panose="02020603050405020304" pitchFamily="18" charset="0"/>
                        <a:cs typeface="Times New Roman" panose="02020603050405020304" pitchFamily="18" charset="0"/>
                      </a:endParaRPr>
                    </a:p>
                  </a:txBody>
                  <a:tcPr marL="67500" marR="675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fr-FR" sz="900" b="1" kern="600" dirty="0">
                          <a:solidFill>
                            <a:schemeClr val="tx1"/>
                          </a:solidFill>
                          <a:effectLst/>
                          <a:latin typeface="EYInterstate" panose="02000503020000020004" pitchFamily="2" charset="0"/>
                          <a:ea typeface="+mn-ea"/>
                          <a:cs typeface="Arial" panose="020B0604020202020204" pitchFamily="34" charset="0"/>
                        </a:rPr>
                        <a:t>É</a:t>
                      </a:r>
                      <a:r>
                        <a:rPr lang="en-GB" sz="900" b="1" kern="60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rPr>
                        <a:t>tablissement</a:t>
                      </a:r>
                      <a:endParaRPr lang="fr-FR" sz="900" b="1" kern="60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endParaRPr>
                    </a:p>
                  </a:txBody>
                  <a:tcPr marL="67500" marR="675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en-GB" sz="900" b="1" kern="60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rPr>
                        <a:t>Date</a:t>
                      </a:r>
                      <a:endParaRPr lang="fr-FR" sz="1000" kern="600" dirty="0">
                        <a:solidFill>
                          <a:schemeClr val="tx1"/>
                        </a:solidFill>
                        <a:effectLst/>
                        <a:latin typeface="EYInterstate Light" panose="02000506000000020004" pitchFamily="2" charset="0"/>
                        <a:ea typeface="Times New Roman" panose="02020603050405020304" pitchFamily="18" charset="0"/>
                        <a:cs typeface="Times New Roman" panose="02020603050405020304" pitchFamily="18" charset="0"/>
                      </a:endParaRPr>
                    </a:p>
                  </a:txBody>
                  <a:tcPr marL="67500" marR="675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en-US" sz="900" b="1" kern="600" dirty="0">
                          <a:effectLst/>
                          <a:latin typeface="EYInterstate" panose="02000503020000020004" pitchFamily="2" charset="0"/>
                          <a:ea typeface="Times New Roman" panose="02020603050405020304" pitchFamily="18" charset="0"/>
                          <a:cs typeface="Arial" panose="020B0604020202020204" pitchFamily="34" charset="0"/>
                        </a:rPr>
                        <a:t>Diplôme obtenu</a:t>
                      </a:r>
                      <a:endParaRPr lang="fr-FR" sz="1000" kern="600" dirty="0">
                        <a:solidFill>
                          <a:schemeClr val="tx1"/>
                        </a:solidFill>
                        <a:effectLst/>
                        <a:latin typeface="EYInterstate Light" panose="02000506000000020004" pitchFamily="2" charset="0"/>
                        <a:ea typeface="Times New Roman" panose="02020603050405020304" pitchFamily="18" charset="0"/>
                        <a:cs typeface="Times New Roman" panose="02020603050405020304" pitchFamily="18" charset="0"/>
                      </a:endParaRPr>
                    </a:p>
                  </a:txBody>
                  <a:tcPr marL="67500" marR="675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21298675"/>
                  </a:ext>
                </a:extLst>
              </a:tr>
              <a:tr h="303751">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110181" lvl="1" indent="0" algn="ctr" defTabSz="521322">
                        <a:spcAft>
                          <a:spcPct val="0"/>
                        </a:spcAft>
                        <a:buClr>
                          <a:srgbClr val="FFC000"/>
                        </a:buClr>
                        <a:buSzPct val="80000"/>
                        <a:buFont typeface="Wingdings" panose="05000000000000000000" pitchFamily="2" charset="2"/>
                        <a:buNone/>
                      </a:pPr>
                      <a:r>
                        <a:rPr lang="en-US" altLang="fr-FR" sz="1000" b="0" dirty="0">
                          <a:solidFill>
                            <a:schemeClr val="tx1"/>
                          </a:solidFill>
                          <a:latin typeface="EYInterstate" panose="02000503020000020004" pitchFamily="2" charset="0"/>
                          <a:cs typeface="Arial" charset="0"/>
                        </a:rPr>
                        <a:t>Master</a:t>
                      </a:r>
                    </a:p>
                  </a:txBody>
                  <a:tcPr marL="45720" marR="45720" marT="18000" marB="18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fr-FR" sz="1000" b="0" dirty="0">
                          <a:solidFill>
                            <a:schemeClr val="tx1"/>
                          </a:solidFill>
                          <a:latin typeface="EYInterstate" panose="02000503020000020004" pitchFamily="2" charset="0"/>
                          <a:cs typeface="Arial" charset="0"/>
                        </a:rPr>
                        <a:t>ISG Tunis</a:t>
                      </a:r>
                    </a:p>
                  </a:txBody>
                  <a:tcPr marL="45720" marR="45720" marT="18000" marB="18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0" indent="0" algn="ctr" defTabSz="816011" rtl="0" eaLnBrk="1" fontAlgn="auto" latinLnBrk="0" hangingPunct="1">
                        <a:lnSpc>
                          <a:spcPct val="100000"/>
                        </a:lnSpc>
                        <a:spcBef>
                          <a:spcPts val="0"/>
                        </a:spcBef>
                        <a:spcAft>
                          <a:spcPts val="0"/>
                        </a:spcAft>
                        <a:buClrTx/>
                        <a:buSzTx/>
                        <a:buFontTx/>
                        <a:buNone/>
                        <a:tabLst/>
                        <a:defRPr/>
                      </a:pPr>
                      <a:r>
                        <a:rPr lang="fr-FR" sz="1000" b="0" dirty="0">
                          <a:solidFill>
                            <a:schemeClr val="tx1"/>
                          </a:solidFill>
                          <a:latin typeface="EYInterstate" panose="02000503020000020004" pitchFamily="2" charset="0"/>
                        </a:rPr>
                        <a:t>2023</a:t>
                      </a:r>
                    </a:p>
                  </a:txBody>
                  <a:tcPr marL="45720" marR="45720" marT="18000" marB="18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110181" marR="0" lvl="1" indent="0" algn="ctr" defTabSz="521322" rtl="0" eaLnBrk="1" fontAlgn="auto" latinLnBrk="0" hangingPunct="1">
                        <a:lnSpc>
                          <a:spcPct val="100000"/>
                        </a:lnSpc>
                        <a:spcBef>
                          <a:spcPts val="0"/>
                        </a:spcBef>
                        <a:spcAft>
                          <a:spcPct val="0"/>
                        </a:spcAft>
                        <a:buClr>
                          <a:srgbClr val="FFC000"/>
                        </a:buClr>
                        <a:buSzPct val="80000"/>
                        <a:buFont typeface="Wingdings" panose="05000000000000000000" pitchFamily="2" charset="2"/>
                        <a:buNone/>
                        <a:tabLst/>
                        <a:defRPr/>
                      </a:pPr>
                      <a:r>
                        <a:rPr lang="en-US" altLang="fr-FR" sz="1000" b="0" dirty="0">
                          <a:solidFill>
                            <a:schemeClr val="tx1"/>
                          </a:solidFill>
                          <a:latin typeface="EYInterstate" panose="02000503020000020004" pitchFamily="2" charset="0"/>
                          <a:cs typeface="Arial" charset="0"/>
                        </a:rPr>
                        <a:t>Master </a:t>
                      </a:r>
                      <a:r>
                        <a:rPr lang="en-US" altLang="fr-FR" sz="1000" b="0" dirty="0" err="1">
                          <a:solidFill>
                            <a:schemeClr val="tx1"/>
                          </a:solidFill>
                          <a:latin typeface="EYInterstate" panose="02000503020000020004" pitchFamily="2" charset="0"/>
                          <a:cs typeface="Arial" charset="0"/>
                        </a:rPr>
                        <a:t>professionnel</a:t>
                      </a:r>
                      <a:r>
                        <a:rPr lang="en-US" altLang="fr-FR" sz="1000" b="0" dirty="0">
                          <a:solidFill>
                            <a:schemeClr val="tx1"/>
                          </a:solidFill>
                          <a:latin typeface="EYInterstate" panose="02000503020000020004" pitchFamily="2" charset="0"/>
                          <a:cs typeface="Arial" charset="0"/>
                        </a:rPr>
                        <a:t> en finance, banques et assurances, spécialité Risk Management</a:t>
                      </a:r>
                    </a:p>
                  </a:txBody>
                  <a:tcPr marL="45720" marR="45720" marT="18000" marB="18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2261772"/>
                  </a:ext>
                </a:extLst>
              </a:tr>
            </a:tbl>
          </a:graphicData>
        </a:graphic>
      </p:graphicFrame>
      <p:sp>
        <p:nvSpPr>
          <p:cNvPr id="12" name="Rectangle 11">
            <a:extLst>
              <a:ext uri="{FF2B5EF4-FFF2-40B4-BE49-F238E27FC236}">
                <a16:creationId xmlns:a16="http://schemas.microsoft.com/office/drawing/2014/main" id="{A0532AA7-FCAC-49AE-9BA1-FF7C9D984509}"/>
              </a:ext>
            </a:extLst>
          </p:cNvPr>
          <p:cNvSpPr/>
          <p:nvPr/>
        </p:nvSpPr>
        <p:spPr>
          <a:xfrm>
            <a:off x="486686" y="2745569"/>
            <a:ext cx="4594224" cy="230832"/>
          </a:xfrm>
          <a:prstGeom prst="rect">
            <a:avLst/>
          </a:prstGeom>
        </p:spPr>
        <p:txBody>
          <a:bodyPr wrap="square" anchor="ctr">
            <a:spAutoFit/>
          </a:bodyPr>
          <a:lstStyle/>
          <a:p>
            <a:pPr algn="just" hangingPunct="0"/>
            <a:r>
              <a:rPr lang="fr-FR" sz="900" b="1" u="sng" kern="600" dirty="0">
                <a:latin typeface="EYInterstate" panose="02000503020000020004" pitchFamily="2" charset="0"/>
                <a:ea typeface="Times New Roman" panose="02020603050405020304" pitchFamily="18" charset="0"/>
                <a:cs typeface="Arial" panose="020B0604020202020204" pitchFamily="34" charset="0"/>
              </a:rPr>
              <a:t>Référence professionnelles pertinentes pour la mission:</a:t>
            </a:r>
            <a:r>
              <a:rPr lang="en-GB" sz="900" b="1" u="sng" kern="600" dirty="0">
                <a:latin typeface="EYInterstate" panose="02000503020000020004" pitchFamily="2" charset="0"/>
                <a:ea typeface="Times New Roman" panose="02020603050405020304" pitchFamily="18" charset="0"/>
                <a:cs typeface="Arial" panose="020B0604020202020204" pitchFamily="34" charset="0"/>
              </a:rPr>
              <a:t> </a:t>
            </a:r>
            <a:endParaRPr lang="fr-FR" sz="1000" kern="600" dirty="0">
              <a:latin typeface="EYInterstate Light"/>
              <a:ea typeface="Times New Roman" panose="02020603050405020304" pitchFamily="18" charset="0"/>
              <a:cs typeface="Times New Roman" panose="02020603050405020304" pitchFamily="18" charset="0"/>
            </a:endParaRPr>
          </a:p>
        </p:txBody>
      </p:sp>
      <p:graphicFrame>
        <p:nvGraphicFramePr>
          <p:cNvPr id="13" name="Table 43">
            <a:extLst>
              <a:ext uri="{FF2B5EF4-FFF2-40B4-BE49-F238E27FC236}">
                <a16:creationId xmlns:a16="http://schemas.microsoft.com/office/drawing/2014/main" id="{A972D713-2EE4-4EEF-8EE6-E23745535693}"/>
              </a:ext>
            </a:extLst>
          </p:cNvPr>
          <p:cNvGraphicFramePr>
            <a:graphicFrameLocks noGrp="1"/>
          </p:cNvGraphicFramePr>
          <p:nvPr>
            <p:extLst>
              <p:ext uri="{D42A27DB-BD31-4B8C-83A1-F6EECF244321}">
                <p14:modId xmlns:p14="http://schemas.microsoft.com/office/powerpoint/2010/main" val="2395380658"/>
              </p:ext>
            </p:extLst>
          </p:nvPr>
        </p:nvGraphicFramePr>
        <p:xfrm>
          <a:off x="559651" y="3042770"/>
          <a:ext cx="5759449" cy="4053840"/>
        </p:xfrm>
        <a:graphic>
          <a:graphicData uri="http://schemas.openxmlformats.org/drawingml/2006/table">
            <a:tbl>
              <a:tblPr firstRow="1" firstCol="1" bandRow="1" bandCol="1"/>
              <a:tblGrid>
                <a:gridCol w="512764">
                  <a:extLst>
                    <a:ext uri="{9D8B030D-6E8A-4147-A177-3AD203B41FA5}">
                      <a16:colId xmlns:a16="http://schemas.microsoft.com/office/drawing/2014/main" val="3818805818"/>
                    </a:ext>
                  </a:extLst>
                </a:gridCol>
                <a:gridCol w="812800">
                  <a:extLst>
                    <a:ext uri="{9D8B030D-6E8A-4147-A177-3AD203B41FA5}">
                      <a16:colId xmlns:a16="http://schemas.microsoft.com/office/drawing/2014/main" val="1154945732"/>
                    </a:ext>
                  </a:extLst>
                </a:gridCol>
                <a:gridCol w="457200">
                  <a:extLst>
                    <a:ext uri="{9D8B030D-6E8A-4147-A177-3AD203B41FA5}">
                      <a16:colId xmlns:a16="http://schemas.microsoft.com/office/drawing/2014/main" val="1221877252"/>
                    </a:ext>
                  </a:extLst>
                </a:gridCol>
                <a:gridCol w="3976685">
                  <a:extLst>
                    <a:ext uri="{9D8B030D-6E8A-4147-A177-3AD203B41FA5}">
                      <a16:colId xmlns:a16="http://schemas.microsoft.com/office/drawing/2014/main" val="625997630"/>
                    </a:ext>
                  </a:extLst>
                </a:gridCol>
              </a:tblGrid>
              <a:tr h="253469">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fr-FR" sz="1000" b="1" kern="600" noProof="0" dirty="0">
                          <a:effectLst/>
                          <a:latin typeface="EYInterstate" panose="02000503020000020004" pitchFamily="2" charset="0"/>
                          <a:ea typeface="Calibri" panose="020F0502020204030204" pitchFamily="34" charset="0"/>
                          <a:cs typeface="Arial" panose="020B0604020202020204" pitchFamily="34" charset="0"/>
                        </a:rPr>
                        <a:t>Période</a:t>
                      </a:r>
                      <a:endParaRPr lang="fr-FR" sz="1000" kern="600" noProof="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en-GB" sz="1000" b="1" kern="600" dirty="0">
                          <a:effectLst/>
                          <a:latin typeface="EYInterstate" panose="02000503020000020004" pitchFamily="2" charset="0"/>
                          <a:ea typeface="Calibri" panose="020F0502020204030204" pitchFamily="34" charset="0"/>
                          <a:cs typeface="Arial" panose="020B0604020202020204" pitchFamily="34" charset="0"/>
                        </a:rPr>
                        <a:t>Organisation et titre</a:t>
                      </a:r>
                      <a:endPar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en-GB" sz="10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Pays</a:t>
                      </a:r>
                      <a:endPar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fr-FR" sz="1000" b="1" kern="1200" dirty="0">
                          <a:solidFill>
                            <a:schemeClr val="tx1"/>
                          </a:solidFill>
                          <a:effectLst/>
                          <a:latin typeface="EYInterstate" panose="02000503020000020004" pitchFamily="2" charset="0"/>
                          <a:ea typeface="+mn-ea"/>
                          <a:cs typeface="+mn-cs"/>
                        </a:rPr>
                        <a:t>Résumé des activités réalisées en rapport avec la mission</a:t>
                      </a:r>
                      <a:endPar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4326363"/>
                  </a:ext>
                </a:extLst>
              </a:tr>
              <a:tr h="3154004">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endParaRPr lang="en-US" sz="900" b="1" kern="600" noProof="0" dirty="0">
                        <a:solidFill>
                          <a:schemeClr val="tx1"/>
                        </a:solidFill>
                        <a:effectLst/>
                        <a:latin typeface="EYInterstate" panose="02000503020000020004" pitchFamily="2" charset="0"/>
                        <a:ea typeface="+mn-ea"/>
                        <a:cs typeface="Arial" panose="020B0604020202020204" pitchFamily="34" charset="0"/>
                      </a:endParaRPr>
                    </a:p>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r>
                        <a:rPr lang="en-US" sz="900" b="1" kern="600" noProof="0" dirty="0">
                          <a:solidFill>
                            <a:schemeClr val="tx1"/>
                          </a:solidFill>
                          <a:effectLst/>
                          <a:latin typeface="EYInterstate" panose="02000503020000020004" pitchFamily="2" charset="0"/>
                          <a:ea typeface="+mn-ea"/>
                          <a:cs typeface="Arial" panose="020B0604020202020204" pitchFamily="34" charset="0"/>
                        </a:rPr>
                        <a:t>2023 - present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r>
                        <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EY Tunisie</a:t>
                      </a:r>
                      <a:endParaRPr lang="fr-FR" sz="900" b="1" kern="60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endParaRPr>
                    </a:p>
                    <a:p>
                      <a:pPr marL="0" algn="ctr" defTabSz="685800" rtl="0" eaLnBrk="1" latinLnBrk="0" hangingPunct="0">
                        <a:lnSpc>
                          <a:spcPts val="1200"/>
                        </a:lnSpc>
                        <a:spcAft>
                          <a:spcPts val="0"/>
                        </a:spcAft>
                      </a:pPr>
                      <a:r>
                        <a:rPr lang="en-GB" sz="900"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Financial Services</a:t>
                      </a:r>
                      <a:endParaRPr lang="fr-FR" sz="900" kern="60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endParaRPr>
                    </a:p>
                  </a:txBody>
                  <a:tcPr marL="15134" marR="151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endPar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endParaRPr>
                    </a:p>
                    <a:p>
                      <a:pPr marL="0" algn="ctr" defTabSz="685800" rtl="0" eaLnBrk="1" latinLnBrk="0" hangingPunct="0">
                        <a:lnSpc>
                          <a:spcPts val="1200"/>
                        </a:lnSpc>
                        <a:spcAft>
                          <a:spcPts val="0"/>
                        </a:spcAft>
                      </a:pPr>
                      <a:r>
                        <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Tunisie</a:t>
                      </a:r>
                      <a:endParaRPr lang="fr-FR" sz="900" b="1" kern="60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endParaRPr>
                    </a:p>
                  </a:txBody>
                  <a:tcPr marL="15134" marR="151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1" indent="0" algn="l" defTabSz="914400" rtl="0" eaLnBrk="1" fontAlgn="base" latinLnBrk="0" hangingPunct="1">
                        <a:lnSpc>
                          <a:spcPct val="100000"/>
                        </a:lnSpc>
                        <a:spcBef>
                          <a:spcPts val="0"/>
                        </a:spcBef>
                        <a:spcAft>
                          <a:spcPts val="300"/>
                        </a:spcAft>
                        <a:buClr>
                          <a:schemeClr val="tx1"/>
                        </a:buClr>
                        <a:buSzPct val="75000"/>
                        <a:buFont typeface="Arial" panose="020B0604020202020204" pitchFamily="34" charset="0"/>
                        <a:buNone/>
                        <a:tabLst/>
                        <a:defRPr/>
                      </a:pPr>
                      <a:r>
                        <a:rPr lang="fr-FR" sz="950" u="sng" kern="1200" noProof="0" dirty="0">
                          <a:solidFill>
                            <a:schemeClr val="tx1"/>
                          </a:solidFill>
                          <a:effectLst/>
                          <a:latin typeface="EYInterstate" panose="02000503020000020004" pitchFamily="2" charset="0"/>
                          <a:ea typeface="+mn-ea"/>
                          <a:cs typeface="+mn-cs"/>
                        </a:rPr>
                        <a:t>Arab Tunisian Bank – ATB (Tunisie, 2022) : Conduite du changement dans le cadre de la migration vers un nouveau SI Temenos Transact</a:t>
                      </a:r>
                    </a:p>
                    <a:p>
                      <a:pPr marL="0" marR="0" lvl="1" indent="0" algn="l" defTabSz="914400" rtl="0" eaLnBrk="1" fontAlgn="base" latinLnBrk="0" hangingPunct="1">
                        <a:lnSpc>
                          <a:spcPct val="100000"/>
                        </a:lnSpc>
                        <a:spcBef>
                          <a:spcPts val="0"/>
                        </a:spcBef>
                        <a:spcAft>
                          <a:spcPts val="300"/>
                        </a:spcAft>
                        <a:buClr>
                          <a:schemeClr val="tx1"/>
                        </a:buClr>
                        <a:buSzPct val="75000"/>
                        <a:buFont typeface="Arial" panose="020B0604020202020204" pitchFamily="34" charset="0"/>
                        <a:buNone/>
                        <a:tabLst/>
                        <a:defRPr/>
                      </a:pPr>
                      <a:endParaRPr lang="fr-FR" sz="950" u="sng" kern="1200" noProof="0" dirty="0">
                        <a:solidFill>
                          <a:schemeClr val="tx1"/>
                        </a:solidFill>
                        <a:effectLst/>
                        <a:latin typeface="EYInterstate" panose="02000503020000020004" pitchFamily="2" charset="0"/>
                        <a:ea typeface="+mn-ea"/>
                        <a:cs typeface="+mn-cs"/>
                      </a:endParaRPr>
                    </a:p>
                    <a:p>
                      <a:pPr marL="447212" lvl="1"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Définition et modélisation des processus cibles après la mise en place de Temenos Transact sur ARIS.</a:t>
                      </a:r>
                    </a:p>
                    <a:p>
                      <a:pPr marL="447212" lvl="1"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Mettre à jour les procédures en prenant en compte les modifications engendrées par le nouveau SI et qui touchent le mode opératoire, l’acteur intervenant, l’outil utilisé et les flux échangés.</a:t>
                      </a:r>
                    </a:p>
                    <a:p>
                      <a:pPr marL="447212" lvl="1"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Élaboration des politiques et des procédures pour les lots : </a:t>
                      </a:r>
                    </a:p>
                    <a:p>
                      <a:pPr marL="447212" lvl="1" indent="-180789" algn="just" defTabSz="900044">
                        <a:lnSpc>
                          <a:spcPts val="931"/>
                        </a:lnSpc>
                        <a:buClr>
                          <a:srgbClr val="FFE600"/>
                        </a:buClr>
                        <a:buSzPct val="80000"/>
                        <a:buFont typeface="Arial" panose="020B0604020202020204" pitchFamily="34" charset="0"/>
                        <a:buChar char="•"/>
                        <a:tabLst>
                          <a:tab pos="192943" algn="l"/>
                        </a:tabLst>
                        <a:defRPr/>
                      </a:pPr>
                      <a:endParaRPr lang="fr-FR" sz="900" dirty="0">
                        <a:solidFill>
                          <a:schemeClr val="tx1"/>
                        </a:solidFill>
                        <a:latin typeface="EYInterstate" panose="02000503020000020004" pitchFamily="2" charset="0"/>
                        <a:cs typeface="Arial" panose="020B0604020202020204" pitchFamily="34" charset="0"/>
                      </a:endParaRPr>
                    </a:p>
                    <a:p>
                      <a:pPr marL="1107535" lvl="2" indent="-180789" algn="just" defTabSz="900044">
                        <a:lnSpc>
                          <a:spcPts val="931"/>
                        </a:lnSpc>
                        <a:buClr>
                          <a:srgbClr val="FFE600"/>
                        </a:buClr>
                        <a:buSzPct val="80000"/>
                        <a:buFont typeface="Wingdings" panose="05000000000000000000" pitchFamily="2" charset="2"/>
                        <a:buChar char="ü"/>
                        <a:tabLst>
                          <a:tab pos="192943" algn="l"/>
                        </a:tabLst>
                        <a:defRPr/>
                      </a:pPr>
                      <a:r>
                        <a:rPr lang="fr-FR" sz="900" u="sng" dirty="0">
                          <a:solidFill>
                            <a:schemeClr val="tx1"/>
                          </a:solidFill>
                          <a:latin typeface="EYInterstate" panose="02000503020000020004" pitchFamily="2" charset="0"/>
                          <a:cs typeface="Arial" panose="020B0604020202020204" pitchFamily="34" charset="0"/>
                        </a:rPr>
                        <a:t>Engagement </a:t>
                      </a:r>
                      <a:r>
                        <a:rPr lang="fr-FR" sz="900" b="0" u="sng" dirty="0">
                          <a:solidFill>
                            <a:schemeClr val="tx1"/>
                          </a:solidFill>
                          <a:latin typeface="EYInterstate" panose="02000503020000020004" pitchFamily="2" charset="0"/>
                          <a:cs typeface="Arial" panose="020B0604020202020204" pitchFamily="34" charset="0"/>
                        </a:rPr>
                        <a:t>: </a:t>
                      </a:r>
                      <a:r>
                        <a:rPr lang="fr-FR" sz="900" b="0" dirty="0">
                          <a:solidFill>
                            <a:schemeClr val="tx1"/>
                          </a:solidFill>
                          <a:latin typeface="EYInterstate" panose="02000503020000020004" pitchFamily="2" charset="0"/>
                          <a:cs typeface="Arial" panose="020B0604020202020204" pitchFamily="34" charset="0"/>
                        </a:rPr>
                        <a:t>Gestion des crédit retail, gestion des crédit corporate, gestion des garanties, gestion des valeurs de mobilisation, gestion des limites, gestion des EPS, gestion de recouvrement, </a:t>
                      </a:r>
                      <a:r>
                        <a:rPr lang="fr-FR" sz="900" b="0" dirty="0" err="1">
                          <a:solidFill>
                            <a:schemeClr val="tx1"/>
                          </a:solidFill>
                          <a:latin typeface="EYInterstate" panose="02000503020000020004" pitchFamily="2" charset="0"/>
                          <a:cs typeface="Arial" panose="020B0604020202020204" pitchFamily="34" charset="0"/>
                        </a:rPr>
                        <a:t>etc</a:t>
                      </a:r>
                      <a:r>
                        <a:rPr lang="fr-FR" sz="900" b="0" dirty="0">
                          <a:solidFill>
                            <a:schemeClr val="tx1"/>
                          </a:solidFill>
                          <a:latin typeface="EYInterstate" panose="02000503020000020004" pitchFamily="2" charset="0"/>
                          <a:cs typeface="Arial" panose="020B0604020202020204" pitchFamily="34" charset="0"/>
                        </a:rPr>
                        <a:t>;</a:t>
                      </a:r>
                    </a:p>
                    <a:p>
                      <a:pPr marL="1107535" lvl="2" indent="-180789" algn="just" defTabSz="900044">
                        <a:lnSpc>
                          <a:spcPts val="931"/>
                        </a:lnSpc>
                        <a:buClr>
                          <a:srgbClr val="FFE600"/>
                        </a:buClr>
                        <a:buSzPct val="80000"/>
                        <a:buFont typeface="Wingdings" panose="05000000000000000000" pitchFamily="2" charset="2"/>
                        <a:buChar char="ü"/>
                        <a:tabLst>
                          <a:tab pos="192943" algn="l"/>
                        </a:tabLst>
                        <a:defRPr/>
                      </a:pPr>
                      <a:r>
                        <a:rPr lang="fr-FR" sz="900" u="sng" dirty="0">
                          <a:solidFill>
                            <a:schemeClr val="tx1"/>
                          </a:solidFill>
                          <a:latin typeface="EYInterstate" panose="02000503020000020004" pitchFamily="2" charset="0"/>
                          <a:cs typeface="Arial" panose="020B0604020202020204" pitchFamily="34" charset="0"/>
                        </a:rPr>
                        <a:t>Comptabilité : </a:t>
                      </a:r>
                      <a:r>
                        <a:rPr lang="fr-FR" sz="900" dirty="0">
                          <a:solidFill>
                            <a:schemeClr val="tx1"/>
                          </a:solidFill>
                          <a:latin typeface="EYInterstate" panose="02000503020000020004" pitchFamily="2" charset="0"/>
                          <a:cs typeface="Arial" panose="020B0604020202020204" pitchFamily="34" charset="0"/>
                        </a:rPr>
                        <a:t>Comptabilité manuelle, lettrage des comptes ;</a:t>
                      </a:r>
                    </a:p>
                    <a:p>
                      <a:pPr marL="1107535" lvl="2" indent="-180789" algn="just" defTabSz="900044">
                        <a:lnSpc>
                          <a:spcPts val="931"/>
                        </a:lnSpc>
                        <a:buClr>
                          <a:srgbClr val="FFE600"/>
                        </a:buClr>
                        <a:buSzPct val="80000"/>
                        <a:buFont typeface="Wingdings" panose="05000000000000000000" pitchFamily="2" charset="2"/>
                        <a:buChar char="ü"/>
                        <a:tabLst>
                          <a:tab pos="192943" algn="l"/>
                        </a:tabLst>
                        <a:defRPr/>
                      </a:pPr>
                      <a:r>
                        <a:rPr lang="fr-FR" sz="900" u="sng" dirty="0">
                          <a:solidFill>
                            <a:schemeClr val="tx1"/>
                          </a:solidFill>
                          <a:latin typeface="EYInterstate" panose="02000503020000020004" pitchFamily="2" charset="0"/>
                          <a:cs typeface="Arial" panose="020B0604020202020204" pitchFamily="34" charset="0"/>
                        </a:rPr>
                        <a:t>Risk et conformité : </a:t>
                      </a:r>
                      <a:r>
                        <a:rPr lang="fr-FR" sz="900" dirty="0">
                          <a:solidFill>
                            <a:schemeClr val="tx1"/>
                          </a:solidFill>
                          <a:latin typeface="EYInterstate" panose="02000503020000020004" pitchFamily="2" charset="0"/>
                          <a:cs typeface="Arial" panose="020B0604020202020204" pitchFamily="34" charset="0"/>
                        </a:rPr>
                        <a:t>Classification, centrale d’information, provisions ;</a:t>
                      </a:r>
                    </a:p>
                    <a:p>
                      <a:pPr marL="447212" lvl="1" indent="-180789" algn="just" defTabSz="900044">
                        <a:lnSpc>
                          <a:spcPts val="931"/>
                        </a:lnSpc>
                        <a:buClr>
                          <a:srgbClr val="FFE600"/>
                        </a:buClr>
                        <a:buSzPct val="80000"/>
                        <a:buFont typeface="Arial" panose="020B0604020202020204" pitchFamily="34" charset="0"/>
                        <a:buChar char="•"/>
                        <a:tabLst>
                          <a:tab pos="192943" algn="l"/>
                        </a:tabLst>
                        <a:defRPr/>
                      </a:pPr>
                      <a:endParaRPr lang="fr-FR" sz="900" dirty="0">
                        <a:solidFill>
                          <a:schemeClr val="tx1"/>
                        </a:solidFill>
                        <a:latin typeface="EYInterstate" panose="02000503020000020004" pitchFamily="2" charset="0"/>
                        <a:cs typeface="Arial" panose="020B0604020202020204" pitchFamily="34" charset="0"/>
                      </a:endParaRPr>
                    </a:p>
                    <a:p>
                      <a:pPr marL="437873" lvl="1" indent="-171450"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Élaboration des matrices des rôles pour les lots : Engagement, comptabilité et risk. </a:t>
                      </a:r>
                    </a:p>
                    <a:p>
                      <a:pPr marL="437873" lvl="1" indent="-171450"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Actualisation des matrices des rôles en modifiant les attributions actuelles, en ajoutant des nouvelles unes ou en supprimant d’autres.</a:t>
                      </a:r>
                    </a:p>
                    <a:p>
                      <a:pPr marL="437873" lvl="1" indent="-171450"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Organisation des réunions des commissions pour la validation des procédures et des matrices des rôles.</a:t>
                      </a:r>
                    </a:p>
                    <a:p>
                      <a:pPr marL="0" marR="0" lvl="1" indent="0" algn="l" defTabSz="914400" rtl="0" eaLnBrk="1" fontAlgn="base" latinLnBrk="0" hangingPunct="1">
                        <a:lnSpc>
                          <a:spcPct val="100000"/>
                        </a:lnSpc>
                        <a:spcBef>
                          <a:spcPts val="0"/>
                        </a:spcBef>
                        <a:spcAft>
                          <a:spcPts val="300"/>
                        </a:spcAft>
                        <a:buClr>
                          <a:schemeClr val="bg2"/>
                        </a:buClr>
                        <a:buSzPct val="75000"/>
                        <a:buFont typeface="Arial" panose="020B0604020202020204" pitchFamily="34" charset="0"/>
                        <a:buNone/>
                        <a:tabLst/>
                        <a:defRPr/>
                      </a:pPr>
                      <a:endParaRPr lang="it-IT" sz="950" u="sng" kern="1200" noProof="0" dirty="0">
                        <a:solidFill>
                          <a:schemeClr val="tx1"/>
                        </a:solidFill>
                        <a:effectLst/>
                        <a:latin typeface="EYInterstate" panose="02000503020000020004" pitchFamily="2" charset="0"/>
                        <a:ea typeface="+mn-ea"/>
                        <a:cs typeface="+mn-cs"/>
                        <a:sym typeface="Aria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8770982"/>
                  </a:ext>
                </a:extLst>
              </a:tr>
            </a:tbl>
          </a:graphicData>
        </a:graphic>
      </p:graphicFrame>
      <p:sp>
        <p:nvSpPr>
          <p:cNvPr id="2" name="Rectangle 1">
            <a:extLst>
              <a:ext uri="{FF2B5EF4-FFF2-40B4-BE49-F238E27FC236}">
                <a16:creationId xmlns:a16="http://schemas.microsoft.com/office/drawing/2014/main" id="{3BB7574F-2FD9-259A-7A80-ED99E2487AAA}"/>
              </a:ext>
            </a:extLst>
          </p:cNvPr>
          <p:cNvSpPr/>
          <p:nvPr/>
        </p:nvSpPr>
        <p:spPr>
          <a:xfrm>
            <a:off x="474984" y="7152716"/>
            <a:ext cx="5759449" cy="1699568"/>
          </a:xfrm>
          <a:prstGeom prst="rect">
            <a:avLst/>
          </a:prstGeom>
        </p:spPr>
        <p:txBody>
          <a:bodyPr wrap="square">
            <a:spAutoFit/>
          </a:bodyPr>
          <a:lstStyle/>
          <a:p>
            <a:pPr defTabSz="457200" hangingPunct="0">
              <a:lnSpc>
                <a:spcPts val="1200"/>
              </a:lnSpc>
            </a:pPr>
            <a:r>
              <a:rPr lang="fr-FR" sz="900" b="1" u="sng"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Adhésion à des associations professionnelles et à des publications</a:t>
            </a:r>
            <a:r>
              <a:rPr lang="en-GB" sz="900"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 NA</a:t>
            </a:r>
            <a:endParaRPr lang="fr-FR" sz="1000" kern="600" dirty="0">
              <a:solidFill>
                <a:prstClr val="black"/>
              </a:solidFill>
              <a:ea typeface="Times New Roman" panose="02020603050405020304" pitchFamily="18" charset="0"/>
              <a:cs typeface="Times New Roman" panose="02020603050405020304" pitchFamily="18" charset="0"/>
            </a:endParaRPr>
          </a:p>
          <a:p>
            <a:pPr defTabSz="457200" hangingPunct="0">
              <a:lnSpc>
                <a:spcPts val="1200"/>
              </a:lnSpc>
            </a:pPr>
            <a:r>
              <a:rPr lang="en-GB" sz="900" b="1" u="sng" kern="600" dirty="0" err="1">
                <a:solidFill>
                  <a:prstClr val="black"/>
                </a:solidFill>
                <a:latin typeface="EYInterstate" panose="02000503020000020004" pitchFamily="2" charset="0"/>
                <a:ea typeface="Times New Roman" panose="02020603050405020304" pitchFamily="18" charset="0"/>
                <a:cs typeface="Arial" panose="020B0604020202020204" pitchFamily="34" charset="0"/>
              </a:rPr>
              <a:t>Compétences</a:t>
            </a:r>
            <a:r>
              <a:rPr lang="en-GB" sz="900" b="1" u="sng"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 </a:t>
            </a:r>
            <a:r>
              <a:rPr lang="en-GB" sz="900" b="1" u="sng" kern="600" dirty="0" err="1">
                <a:solidFill>
                  <a:prstClr val="black"/>
                </a:solidFill>
                <a:latin typeface="EYInterstate" panose="02000503020000020004" pitchFamily="2" charset="0"/>
                <a:ea typeface="Times New Roman" panose="02020603050405020304" pitchFamily="18" charset="0"/>
                <a:cs typeface="Arial" panose="020B0604020202020204" pitchFamily="34" charset="0"/>
              </a:rPr>
              <a:t>linguistiques</a:t>
            </a:r>
            <a:r>
              <a:rPr lang="en-GB" sz="900" b="1" u="sng"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 </a:t>
            </a:r>
            <a:r>
              <a:rPr lang="en-GB" sz="900" kern="600" dirty="0" err="1">
                <a:solidFill>
                  <a:prstClr val="black"/>
                </a:solidFill>
                <a:latin typeface="EYInterstate" panose="02000503020000020004" pitchFamily="2" charset="0"/>
                <a:ea typeface="Times New Roman" panose="02020603050405020304" pitchFamily="18" charset="0"/>
                <a:cs typeface="Arial" panose="020B0604020202020204" pitchFamily="34" charset="0"/>
              </a:rPr>
              <a:t>Français</a:t>
            </a:r>
            <a:r>
              <a:rPr lang="en-GB" sz="900"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 </a:t>
            </a:r>
            <a:r>
              <a:rPr lang="en-GB" sz="900" kern="600" dirty="0" err="1">
                <a:solidFill>
                  <a:prstClr val="black"/>
                </a:solidFill>
                <a:latin typeface="EYInterstate" panose="02000503020000020004" pitchFamily="2" charset="0"/>
                <a:ea typeface="Times New Roman" panose="02020603050405020304" pitchFamily="18" charset="0"/>
                <a:cs typeface="Arial" panose="020B0604020202020204" pitchFamily="34" charset="0"/>
              </a:rPr>
              <a:t>Anglais</a:t>
            </a:r>
            <a:r>
              <a:rPr lang="en-GB" sz="900"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 </a:t>
            </a:r>
            <a:r>
              <a:rPr lang="en-GB" sz="900" kern="600" dirty="0" err="1">
                <a:solidFill>
                  <a:prstClr val="black"/>
                </a:solidFill>
                <a:latin typeface="EYInterstate" panose="02000503020000020004" pitchFamily="2" charset="0"/>
                <a:ea typeface="Times New Roman" panose="02020603050405020304" pitchFamily="18" charset="0"/>
                <a:cs typeface="Arial" panose="020B0604020202020204" pitchFamily="34" charset="0"/>
              </a:rPr>
              <a:t>Arabe</a:t>
            </a:r>
            <a:endParaRPr lang="fr-FR" sz="1000" kern="600" dirty="0">
              <a:solidFill>
                <a:prstClr val="black"/>
              </a:solidFill>
              <a:ea typeface="Times New Roman" panose="02020603050405020304" pitchFamily="18" charset="0"/>
              <a:cs typeface="Times New Roman" panose="02020603050405020304" pitchFamily="18" charset="0"/>
            </a:endParaRPr>
          </a:p>
          <a:p>
            <a:pPr defTabSz="457200" hangingPunct="0">
              <a:lnSpc>
                <a:spcPts val="1200"/>
              </a:lnSpc>
            </a:pPr>
            <a:r>
              <a:rPr lang="en-GB" sz="900" b="1" u="sng" kern="600" dirty="0" err="1">
                <a:solidFill>
                  <a:prstClr val="black"/>
                </a:solidFill>
                <a:latin typeface="EYInterstate" panose="02000503020000020004" pitchFamily="2" charset="0"/>
                <a:ea typeface="Times New Roman" panose="02020603050405020304" pitchFamily="18" charset="0"/>
                <a:cs typeface="Arial" panose="020B0604020202020204" pitchFamily="34" charset="0"/>
              </a:rPr>
              <a:t>Coordonnées</a:t>
            </a:r>
            <a:r>
              <a:rPr lang="en-GB" sz="900" b="1" u="sng"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 de </a:t>
            </a:r>
            <a:r>
              <a:rPr lang="en-GB" sz="900" b="1" u="sng" kern="600" dirty="0" err="1">
                <a:solidFill>
                  <a:prstClr val="black"/>
                </a:solidFill>
                <a:latin typeface="EYInterstate" panose="02000503020000020004" pitchFamily="2" charset="0"/>
                <a:ea typeface="Times New Roman" panose="02020603050405020304" pitchFamily="18" charset="0"/>
                <a:cs typeface="Arial" panose="020B0604020202020204" pitchFamily="34" charset="0"/>
              </a:rPr>
              <a:t>l'expert</a:t>
            </a:r>
            <a:r>
              <a:rPr lang="en-GB" sz="900" b="1" u="sng"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 </a:t>
            </a:r>
            <a:endParaRPr lang="fr-FR" sz="1000" kern="600" dirty="0">
              <a:solidFill>
                <a:prstClr val="black"/>
              </a:solidFill>
              <a:ea typeface="Times New Roman" panose="02020603050405020304" pitchFamily="18" charset="0"/>
              <a:cs typeface="Times New Roman" panose="02020603050405020304" pitchFamily="18" charset="0"/>
            </a:endParaRPr>
          </a:p>
          <a:p>
            <a:pPr defTabSz="457200" hangingPunct="0">
              <a:lnSpc>
                <a:spcPts val="1200"/>
              </a:lnSpc>
            </a:pPr>
            <a:r>
              <a:rPr lang="fr-FR" sz="900"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E-mail: </a:t>
            </a:r>
            <a:r>
              <a:rPr lang="fr-FR" sz="900" u="sng" kern="600" dirty="0">
                <a:solidFill>
                  <a:srgbClr val="0000FF"/>
                </a:solidFill>
                <a:latin typeface="EYInterstate" panose="02000503020000020004" pitchFamily="2" charset="0"/>
                <a:ea typeface="Times New Roman" panose="02020603050405020304" pitchFamily="18" charset="0"/>
                <a:cs typeface="Arial" panose="020B0604020202020204" pitchFamily="34" charset="0"/>
              </a:rPr>
              <a:t>ines.hedhli@tn.ey.com</a:t>
            </a:r>
          </a:p>
          <a:p>
            <a:pPr defTabSz="457200" hangingPunct="0">
              <a:lnSpc>
                <a:spcPts val="1200"/>
              </a:lnSpc>
              <a:spcAft>
                <a:spcPts val="600"/>
              </a:spcAft>
            </a:pPr>
            <a:r>
              <a:rPr lang="en-GB" sz="900"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Phone: +216 56 810 096</a:t>
            </a:r>
            <a:endParaRPr lang="fr-FR" sz="1000" kern="600" dirty="0">
              <a:solidFill>
                <a:prstClr val="black"/>
              </a:solidFill>
              <a:ea typeface="Times New Roman" panose="02020603050405020304" pitchFamily="18" charset="0"/>
              <a:cs typeface="Times New Roman" panose="02020603050405020304" pitchFamily="18" charset="0"/>
            </a:endParaRPr>
          </a:p>
          <a:p>
            <a:pPr defTabSz="457200" hangingPunct="0">
              <a:lnSpc>
                <a:spcPts val="1200"/>
              </a:lnSpc>
            </a:pPr>
            <a:r>
              <a:rPr lang="en-GB" sz="900" b="1" u="sng"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Attestation</a:t>
            </a:r>
            <a:endParaRPr lang="fr-FR" sz="1000" kern="600" dirty="0">
              <a:solidFill>
                <a:prstClr val="black"/>
              </a:solidFill>
              <a:ea typeface="Times New Roman" panose="02020603050405020304" pitchFamily="18" charset="0"/>
              <a:cs typeface="Times New Roman" panose="02020603050405020304" pitchFamily="18" charset="0"/>
            </a:endParaRPr>
          </a:p>
          <a:p>
            <a:pPr algn="just" defTabSz="457200" hangingPunct="0">
              <a:lnSpc>
                <a:spcPts val="1200"/>
              </a:lnSpc>
              <a:tabLst>
                <a:tab pos="5715000" algn="r"/>
              </a:tabLst>
            </a:pPr>
            <a:r>
              <a:rPr lang="fr-FR" sz="900"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Je soussigné(e), certifie que, selon mes connaissances et croyances les plus sincères, ce CV décrit correctement ma personne, mes qualifications et mon expérience, et je suis disponible pour entreprendre la mission en cas de sélection. Je comprends que toute déclaration inexacte ou fausse décrite ici pourrait entraîner ma disqualification ou mon renvoi par la Banque Mondiale.</a:t>
            </a:r>
            <a:endParaRPr lang="fr-FR" sz="1000" kern="600" dirty="0">
              <a:solidFill>
                <a:prstClr val="black"/>
              </a:solidFill>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96278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NYgZkYHgQWSF9os9HkLG1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aoxxxseGZEWmjiLEpe5gk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GANIQRwkRg2wQhbIEoJ_k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EY dark background">
  <a:themeElements>
    <a:clrScheme name="EY Color">
      <a:dk1>
        <a:srgbClr val="2E2E38"/>
      </a:dk1>
      <a:lt1>
        <a:sysClr val="window" lastClr="FFFFFF"/>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0000FF"/>
      </a:hlink>
      <a:folHlink>
        <a:srgbClr val="800080"/>
      </a:folHlink>
    </a:clrScheme>
    <a:fontScheme name="Custom 1">
      <a:majorFont>
        <a:latin typeface="EYInterstate Light"/>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A2C70CF-F8FB-40E7-9533-937823915D3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6E08FFF-0473-4C98-BB0B-A74B69053BAA}">
  <ds:schemaRefs>
    <ds:schemaRef ds:uri="http://schemas.microsoft.com/sharepoint/v3/contenttype/forms"/>
  </ds:schemaRefs>
</ds:datastoreItem>
</file>

<file path=customXml/itemProps3.xml><?xml version="1.0" encoding="utf-8"?>
<ds:datastoreItem xmlns:ds="http://schemas.openxmlformats.org/officeDocument/2006/customXml" ds:itemID="{A828FFD6-AA46-4621-B49D-9AF41856B3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9318</TotalTime>
  <Words>378</Words>
  <Application>Microsoft Office PowerPoint</Application>
  <PresentationFormat>A4 Paper (210x297 mm)</PresentationFormat>
  <Paragraphs>70</Paragraphs>
  <Slides>1</Slides>
  <Notes>0</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Office Theme</vt:lpstr>
      <vt:lpstr>EY dark background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Aziz Abdellatif</dc:creator>
  <cp:lastModifiedBy>Ines Hedhli</cp:lastModifiedBy>
  <cp:revision>368</cp:revision>
  <dcterms:created xsi:type="dcterms:W3CDTF">2021-08-27T11:28:35Z</dcterms:created>
  <dcterms:modified xsi:type="dcterms:W3CDTF">2024-07-07T18:44:47Z</dcterms:modified>
</cp:coreProperties>
</file>