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58FE6"/>
    <a:srgbClr val="67A2E7"/>
    <a:srgbClr val="EDAC22"/>
    <a:srgbClr val="90BF44"/>
    <a:srgbClr val="67AC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E2E7-93C8-4E7D-9370-5AFBB21501DE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5E826-30C2-4207-9ADD-A04E337402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This is the last slide and must be included</a:t>
            </a:r>
            <a:r>
              <a:rPr lang="en-US" sz="1400" baseline="0" dirty="0" smtClean="0">
                <a:solidFill>
                  <a:srgbClr val="FF0000"/>
                </a:solidFill>
              </a:rPr>
              <a:t> in the slide deck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74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569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897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97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7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73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1785"/>
            <a:ext cx="8229600" cy="104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Headline #1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GHC Horizontal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550" y="6206440"/>
            <a:ext cx="2741146" cy="603052"/>
          </a:xfrm>
          <a:prstGeom prst="rect">
            <a:avLst/>
          </a:prstGeom>
        </p:spPr>
      </p:pic>
      <p:pic>
        <p:nvPicPr>
          <p:cNvPr id="9" name="Picture 8" descr="ACM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3890" y="6239492"/>
            <a:ext cx="1537742" cy="51021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133869"/>
            <a:ext cx="91440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BI logo - main version (sig 2)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9769" y="6243796"/>
            <a:ext cx="1055527" cy="51997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19713" y="6224716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2014</a:t>
            </a:r>
            <a:endParaRPr lang="en-US" sz="3200" i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48638" y="6281152"/>
            <a:ext cx="0" cy="465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5543786" y="6284128"/>
            <a:ext cx="0" cy="465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45040" y="1063317"/>
            <a:ext cx="7250228" cy="0"/>
          </a:xfrm>
          <a:prstGeom prst="line">
            <a:avLst/>
          </a:prstGeom>
          <a:ln>
            <a:solidFill>
              <a:srgbClr val="458F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767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6262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0BF44"/>
        </a:buClr>
        <a:buSzPct val="105000"/>
        <a:buFont typeface="Wingdings" charset="2"/>
        <a:buChar char="§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4400" indent="-457200" algn="l" defTabSz="457200" rtl="0" eaLnBrk="1" latinLnBrk="0" hangingPunct="1">
        <a:spcBef>
          <a:spcPct val="20000"/>
        </a:spcBef>
        <a:buClr>
          <a:srgbClr val="90BF44"/>
        </a:buClr>
        <a:buFont typeface="Lucida Grande"/>
        <a:buChar char="−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0BF44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0BF44"/>
        </a:buClr>
        <a:buSzPct val="11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0BF44"/>
        </a:buClr>
        <a:buSzPct val="80000"/>
        <a:buFont typeface="Courier New"/>
        <a:buChar char="o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" y="-11758"/>
            <a:ext cx="9144000" cy="1538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853764" y="2130426"/>
            <a:ext cx="5604435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Title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853763" y="3886200"/>
            <a:ext cx="5604435" cy="1752600"/>
          </a:xfrm>
        </p:spPr>
        <p:txBody>
          <a:bodyPr/>
          <a:lstStyle/>
          <a:p>
            <a:r>
              <a:rPr lang="en-US" dirty="0" smtClean="0"/>
              <a:t>Presenter Info 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961529"/>
            <a:ext cx="9144000" cy="8964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twitter-bird-blue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4958" y="203202"/>
            <a:ext cx="378382" cy="5045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16295" y="280038"/>
            <a:ext cx="80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#</a:t>
            </a:r>
            <a:r>
              <a:rPr lang="en-US" sz="1200" dirty="0" smtClean="0">
                <a:latin typeface="Arial"/>
                <a:cs typeface="Arial"/>
              </a:rPr>
              <a:t>GHC14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20" name="Picture 19" descr="AC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535" y="6357505"/>
            <a:ext cx="1130038" cy="37494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224243" y="0"/>
            <a:ext cx="0" cy="6858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Vertical GH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930" y="123822"/>
            <a:ext cx="1988355" cy="1634407"/>
          </a:xfrm>
          <a:prstGeom prst="rect">
            <a:avLst/>
          </a:prstGeom>
        </p:spPr>
      </p:pic>
      <p:pic>
        <p:nvPicPr>
          <p:cNvPr id="23" name="Picture 22" descr="ABI logo - main version (sig 2)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278" y="6357505"/>
            <a:ext cx="814831" cy="4014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" y="5691719"/>
            <a:ext cx="222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Arial"/>
                <a:cs typeface="Arial"/>
              </a:rPr>
              <a:t>2014</a:t>
            </a:r>
            <a:endParaRPr lang="en-US" sz="28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254629"/>
            <a:ext cx="2224243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611" y="1887252"/>
            <a:ext cx="2241387" cy="378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811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point</a:t>
            </a:r>
          </a:p>
          <a:p>
            <a:pPr lvl="1"/>
            <a:r>
              <a:rPr lang="en-US" dirty="0" smtClean="0"/>
              <a:t>Sub-points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Down one more</a:t>
            </a:r>
          </a:p>
          <a:p>
            <a:pPr lvl="3"/>
            <a:r>
              <a:rPr lang="en-US" dirty="0" smtClean="0"/>
              <a:t>And again</a:t>
            </a:r>
          </a:p>
          <a:p>
            <a:pPr lvl="4"/>
            <a:r>
              <a:rPr lang="en-US" dirty="0" smtClean="0"/>
              <a:t>Once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0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Feedback?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6884" y="2261701"/>
            <a:ext cx="8229600" cy="3280784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Rate and Review the session using the  GHC Mobile App</a:t>
            </a:r>
            <a:endParaRPr lang="en-US" dirty="0"/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262626"/>
                </a:solidFill>
              </a:rPr>
              <a:t>To download visit www.gracehopper.org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 descr="black st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4" y="2918154"/>
            <a:ext cx="437521" cy="4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41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54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Title Here</vt:lpstr>
      <vt:lpstr>Title Goes Here</vt:lpstr>
      <vt:lpstr>Got Feedback?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Ames</dc:creator>
  <cp:lastModifiedBy>amese</cp:lastModifiedBy>
  <cp:revision>66</cp:revision>
  <cp:lastPrinted>2013-04-29T18:31:52Z</cp:lastPrinted>
  <dcterms:created xsi:type="dcterms:W3CDTF">2013-04-29T18:31:52Z</dcterms:created>
  <dcterms:modified xsi:type="dcterms:W3CDTF">2014-05-06T20:34:04Z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FolderId">
    <vt:lpwstr/>
  </property>
  <property fmtid="{D5CDD505-2E9C-101B-9397-08002B2CF9AE}" pid="3" name="Offisync_SaveTime">
    <vt:lpwstr/>
  </property>
  <property fmtid="{D5CDD505-2E9C-101B-9397-08002B2CF9AE}" pid="4" name="Offisync_IsSaved">
    <vt:lpwstr>False</vt:lpwstr>
  </property>
  <property fmtid="{D5CDD505-2E9C-101B-9397-08002B2CF9AE}" pid="5" name="Offisync_UniqueId">
    <vt:lpwstr>336889;24499137</vt:lpwstr>
  </property>
  <property fmtid="{D5CDD505-2E9C-101B-9397-08002B2CF9AE}" pid="6" name="CentralDesktop_MDAdded">
    <vt:lpwstr>True</vt:lpwstr>
  </property>
  <property fmtid="{D5CDD505-2E9C-101B-9397-08002B2CF9AE}" pid="7" name="Offisync_FileTitle">
    <vt:lpwstr/>
  </property>
  <property fmtid="{D5CDD505-2E9C-101B-9397-08002B2CF9AE}" pid="8" name="Offisync_UpdateToken">
    <vt:lpwstr>2013-06-20T16:40:18-0700</vt:lpwstr>
  </property>
  <property fmtid="{D5CDD505-2E9C-101B-9397-08002B2CF9AE}" pid="9" name="Offisync_ProviderName">
    <vt:lpwstr>Central Desktop</vt:lpwstr>
  </property>
</Properties>
</file>