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9" r:id="rId4"/>
    <p:sldId id="257" r:id="rId5"/>
    <p:sldId id="263" r:id="rId6"/>
    <p:sldId id="258" r:id="rId7"/>
    <p:sldId id="260" r:id="rId8"/>
    <p:sldId id="264" r:id="rId9"/>
    <p:sldId id="265" r:id="rId10"/>
    <p:sldId id="266"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10/14/2018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10/14/2018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A19A4-9241-4246-9AB7-D5E09150981F}"/>
              </a:ext>
            </a:extLst>
          </p:cNvPr>
          <p:cNvSpPr/>
          <p:nvPr/>
        </p:nvSpPr>
        <p:spPr>
          <a:xfrm>
            <a:off x="373039" y="660859"/>
            <a:ext cx="11404979" cy="923330"/>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CUSTOMIZED SEARCH ENGINE </a:t>
            </a:r>
          </a:p>
        </p:txBody>
      </p:sp>
      <p:sp>
        <p:nvSpPr>
          <p:cNvPr id="5" name="TextBox 4">
            <a:extLst>
              <a:ext uri="{FF2B5EF4-FFF2-40B4-BE49-F238E27FC236}">
                <a16:creationId xmlns:a16="http://schemas.microsoft.com/office/drawing/2014/main" id="{08A538CC-F67E-4CB3-BE4E-3CE824E850FA}"/>
              </a:ext>
            </a:extLst>
          </p:cNvPr>
          <p:cNvSpPr txBox="1"/>
          <p:nvPr/>
        </p:nvSpPr>
        <p:spPr>
          <a:xfrm>
            <a:off x="8461612" y="3957851"/>
            <a:ext cx="3316406" cy="1477328"/>
          </a:xfrm>
          <a:prstGeom prst="rect">
            <a:avLst/>
          </a:prstGeom>
          <a:noFill/>
        </p:spPr>
        <p:txBody>
          <a:bodyPr wrap="square" rtlCol="0">
            <a:spAutoFit/>
          </a:bodyPr>
          <a:lstStyle/>
          <a:p>
            <a:r>
              <a:rPr lang="en-IN" dirty="0"/>
              <a:t>TEAM MEMBERS:-</a:t>
            </a:r>
          </a:p>
          <a:p>
            <a:r>
              <a:rPr lang="en-IN" dirty="0"/>
              <a:t>ADITYA SHARMA (16103050)</a:t>
            </a:r>
          </a:p>
          <a:p>
            <a:r>
              <a:rPr lang="en-IN" dirty="0"/>
              <a:t>CHETNA GUPTA (16103040)</a:t>
            </a:r>
          </a:p>
          <a:p>
            <a:r>
              <a:rPr lang="en-IN" dirty="0"/>
              <a:t>SHREYA (16103070)</a:t>
            </a:r>
          </a:p>
          <a:p>
            <a:r>
              <a:rPr lang="en-IN" dirty="0"/>
              <a:t>SRISHTI (16103089)</a:t>
            </a:r>
            <a:endParaRPr lang="en-US" dirty="0"/>
          </a:p>
        </p:txBody>
      </p:sp>
      <p:sp>
        <p:nvSpPr>
          <p:cNvPr id="6" name="TextBox 5">
            <a:extLst>
              <a:ext uri="{FF2B5EF4-FFF2-40B4-BE49-F238E27FC236}">
                <a16:creationId xmlns:a16="http://schemas.microsoft.com/office/drawing/2014/main" id="{47BF0BEB-5C00-40B3-B206-250291837486}"/>
              </a:ext>
            </a:extLst>
          </p:cNvPr>
          <p:cNvSpPr txBox="1"/>
          <p:nvPr/>
        </p:nvSpPr>
        <p:spPr>
          <a:xfrm>
            <a:off x="373039" y="4094328"/>
            <a:ext cx="2520286" cy="646331"/>
          </a:xfrm>
          <a:prstGeom prst="rect">
            <a:avLst/>
          </a:prstGeom>
          <a:noFill/>
        </p:spPr>
        <p:txBody>
          <a:bodyPr wrap="square" rtlCol="0">
            <a:spAutoFit/>
          </a:bodyPr>
          <a:lstStyle/>
          <a:p>
            <a:r>
              <a:rPr lang="en-IN" dirty="0"/>
              <a:t>MENTOR:-</a:t>
            </a:r>
          </a:p>
          <a:p>
            <a:r>
              <a:rPr lang="en-IN" dirty="0" err="1"/>
              <a:t>Dr.</a:t>
            </a:r>
            <a:r>
              <a:rPr lang="en-IN" dirty="0"/>
              <a:t> DIVYA BANSAL</a:t>
            </a:r>
            <a:endParaRPr lang="en-US" dirty="0"/>
          </a:p>
        </p:txBody>
      </p:sp>
      <p:sp>
        <p:nvSpPr>
          <p:cNvPr id="7" name="Rectangle 6">
            <a:extLst>
              <a:ext uri="{FF2B5EF4-FFF2-40B4-BE49-F238E27FC236}">
                <a16:creationId xmlns:a16="http://schemas.microsoft.com/office/drawing/2014/main" id="{9AAD3A7F-824B-44A8-8A40-A609E92B87DF}"/>
              </a:ext>
            </a:extLst>
          </p:cNvPr>
          <p:cNvSpPr/>
          <p:nvPr/>
        </p:nvSpPr>
        <p:spPr>
          <a:xfrm>
            <a:off x="3105379" y="1529103"/>
            <a:ext cx="5530681" cy="584775"/>
          </a:xfrm>
          <a:prstGeom prst="rect">
            <a:avLst/>
          </a:prstGeom>
          <a:noFill/>
        </p:spPr>
        <p:txBody>
          <a:bodyPr wrap="none" lIns="91440" tIns="45720" rIns="91440" bIns="45720">
            <a:spAutoFit/>
          </a:bodyPr>
          <a:lstStyle/>
          <a:p>
            <a:pPr algn="ctr"/>
            <a:r>
              <a:rPr lang="en-US" sz="3200" b="1" cap="none" spc="50" dirty="0">
                <a:ln w="9525" cmpd="sng">
                  <a:solidFill>
                    <a:schemeClr val="accent1"/>
                  </a:solidFill>
                  <a:prstDash val="solid"/>
                </a:ln>
                <a:solidFill>
                  <a:srgbClr val="70AD47">
                    <a:tint val="1000"/>
                  </a:srgbClr>
                </a:solidFill>
                <a:effectLst>
                  <a:glow rad="38100">
                    <a:schemeClr val="accent1">
                      <a:alpha val="40000"/>
                    </a:schemeClr>
                  </a:glow>
                </a:effectLst>
              </a:rPr>
              <a:t>(EXCLUSIVELY FOR PEC)</a:t>
            </a:r>
          </a:p>
        </p:txBody>
      </p:sp>
    </p:spTree>
    <p:extLst>
      <p:ext uri="{BB962C8B-B14F-4D97-AF65-F5344CB8AC3E}">
        <p14:creationId xmlns:p14="http://schemas.microsoft.com/office/powerpoint/2010/main" val="16584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1E35AD-CCE9-4B01-B16A-073D751D56E0}"/>
              </a:ext>
            </a:extLst>
          </p:cNvPr>
          <p:cNvPicPr>
            <a:picLocks noChangeAspect="1"/>
          </p:cNvPicPr>
          <p:nvPr/>
        </p:nvPicPr>
        <p:blipFill>
          <a:blip r:embed="rId2"/>
          <a:stretch>
            <a:fillRect/>
          </a:stretch>
        </p:blipFill>
        <p:spPr>
          <a:xfrm>
            <a:off x="185531" y="1579400"/>
            <a:ext cx="6175514" cy="4932370"/>
          </a:xfrm>
          <a:prstGeom prst="rect">
            <a:avLst/>
          </a:prstGeom>
        </p:spPr>
      </p:pic>
      <p:pic>
        <p:nvPicPr>
          <p:cNvPr id="6" name="Picture 5">
            <a:extLst>
              <a:ext uri="{FF2B5EF4-FFF2-40B4-BE49-F238E27FC236}">
                <a16:creationId xmlns:a16="http://schemas.microsoft.com/office/drawing/2014/main" id="{D5D1C4F2-B328-4457-8674-3F1218929691}"/>
              </a:ext>
            </a:extLst>
          </p:cNvPr>
          <p:cNvPicPr>
            <a:picLocks noChangeAspect="1"/>
          </p:cNvPicPr>
          <p:nvPr/>
        </p:nvPicPr>
        <p:blipFill>
          <a:blip r:embed="rId3"/>
          <a:stretch>
            <a:fillRect/>
          </a:stretch>
        </p:blipFill>
        <p:spPr>
          <a:xfrm>
            <a:off x="6599583" y="1465561"/>
            <a:ext cx="5177942" cy="5160048"/>
          </a:xfrm>
          <a:prstGeom prst="rect">
            <a:avLst/>
          </a:prstGeom>
        </p:spPr>
      </p:pic>
      <p:sp>
        <p:nvSpPr>
          <p:cNvPr id="7" name="TextBox 6">
            <a:extLst>
              <a:ext uri="{FF2B5EF4-FFF2-40B4-BE49-F238E27FC236}">
                <a16:creationId xmlns:a16="http://schemas.microsoft.com/office/drawing/2014/main" id="{DD7DEDE4-B51C-405E-85A0-0F3540FFDE0D}"/>
              </a:ext>
            </a:extLst>
          </p:cNvPr>
          <p:cNvSpPr txBox="1"/>
          <p:nvPr/>
        </p:nvSpPr>
        <p:spPr>
          <a:xfrm>
            <a:off x="1179443" y="304800"/>
            <a:ext cx="9064487" cy="369332"/>
          </a:xfrm>
          <a:prstGeom prst="rect">
            <a:avLst/>
          </a:prstGeom>
          <a:noFill/>
        </p:spPr>
        <p:txBody>
          <a:bodyPr wrap="square" rtlCol="0">
            <a:spAutoFit/>
          </a:bodyPr>
          <a:lstStyle/>
          <a:p>
            <a:r>
              <a:rPr lang="en-IN" dirty="0"/>
              <a:t>AUTHENTICATED USER PORTAL</a:t>
            </a:r>
            <a:endParaRPr lang="en-US" dirty="0"/>
          </a:p>
        </p:txBody>
      </p:sp>
    </p:spTree>
    <p:extLst>
      <p:ext uri="{BB962C8B-B14F-4D97-AF65-F5344CB8AC3E}">
        <p14:creationId xmlns:p14="http://schemas.microsoft.com/office/powerpoint/2010/main" val="106323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E9D874-A2D6-422E-B629-4C492AFAFD91}"/>
              </a:ext>
            </a:extLst>
          </p:cNvPr>
          <p:cNvSpPr/>
          <p:nvPr/>
        </p:nvSpPr>
        <p:spPr>
          <a:xfrm>
            <a:off x="2671455" y="343405"/>
            <a:ext cx="7246664"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RESULTS ACHEIVED</a:t>
            </a:r>
          </a:p>
        </p:txBody>
      </p:sp>
      <p:sp>
        <p:nvSpPr>
          <p:cNvPr id="5" name="TextBox 4">
            <a:extLst>
              <a:ext uri="{FF2B5EF4-FFF2-40B4-BE49-F238E27FC236}">
                <a16:creationId xmlns:a16="http://schemas.microsoft.com/office/drawing/2014/main" id="{8B19096F-94E6-47FB-98A2-624A7D9F5B25}"/>
              </a:ext>
            </a:extLst>
          </p:cNvPr>
          <p:cNvSpPr txBox="1"/>
          <p:nvPr/>
        </p:nvSpPr>
        <p:spPr>
          <a:xfrm>
            <a:off x="1232451" y="2292626"/>
            <a:ext cx="10402957"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t>Collection of PEC dump from various websites.</a:t>
            </a:r>
          </a:p>
          <a:p>
            <a:pPr marL="285750" indent="-285750">
              <a:buFont typeface="Arial" panose="020B0604020202020204" pitchFamily="34" charset="0"/>
              <a:buChar char="•"/>
            </a:pPr>
            <a:r>
              <a:rPr lang="en-IN" sz="2000" dirty="0"/>
              <a:t>Extraction of links after indexing various web pages and storing the links in front of keywords based on the frequency of their appearance in the webpage</a:t>
            </a:r>
          </a:p>
          <a:p>
            <a:pPr marL="285750" indent="-285750">
              <a:buFont typeface="Arial" panose="020B0604020202020204" pitchFamily="34" charset="0"/>
              <a:buChar char="•"/>
            </a:pPr>
            <a:r>
              <a:rPr lang="en-IN" sz="2000" dirty="0"/>
              <a:t>Extraction of keywords on basis of </a:t>
            </a:r>
            <a:r>
              <a:rPr lang="en-IN" sz="2000" dirty="0" err="1"/>
              <a:t>stopwords</a:t>
            </a:r>
            <a:r>
              <a:rPr lang="en-IN" sz="2000" dirty="0"/>
              <a:t>.</a:t>
            </a:r>
          </a:p>
          <a:p>
            <a:pPr marL="285750" indent="-285750">
              <a:buFont typeface="Arial" panose="020B0604020202020204" pitchFamily="34" charset="0"/>
              <a:buChar char="•"/>
            </a:pPr>
            <a:r>
              <a:rPr lang="en-IN" sz="2000" dirty="0"/>
              <a:t>Redirecting query asked by user to query the database and display appropriate relevant links in accordance to the query.</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32653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2CAF3E-1FA0-49C7-9965-5D8A5A22776E}"/>
              </a:ext>
            </a:extLst>
          </p:cNvPr>
          <p:cNvSpPr/>
          <p:nvPr/>
        </p:nvSpPr>
        <p:spPr>
          <a:xfrm>
            <a:off x="2370896" y="502429"/>
            <a:ext cx="8323607" cy="923330"/>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FUTURE  TIMELINE</a:t>
            </a:r>
          </a:p>
        </p:txBody>
      </p:sp>
      <p:sp>
        <p:nvSpPr>
          <p:cNvPr id="5" name="TextBox 4">
            <a:extLst>
              <a:ext uri="{FF2B5EF4-FFF2-40B4-BE49-F238E27FC236}">
                <a16:creationId xmlns:a16="http://schemas.microsoft.com/office/drawing/2014/main" id="{666564F6-6BC2-43B0-A977-D4E8210CD571}"/>
              </a:ext>
            </a:extLst>
          </p:cNvPr>
          <p:cNvSpPr txBox="1"/>
          <p:nvPr/>
        </p:nvSpPr>
        <p:spPr>
          <a:xfrm>
            <a:off x="702366" y="2278508"/>
            <a:ext cx="11304104" cy="1200329"/>
          </a:xfrm>
          <a:prstGeom prst="rect">
            <a:avLst/>
          </a:prstGeom>
          <a:noFill/>
        </p:spPr>
        <p:txBody>
          <a:bodyPr wrap="square" rtlCol="0">
            <a:spAutoFit/>
          </a:bodyPr>
          <a:lstStyle/>
          <a:p>
            <a:pPr marL="285750" indent="-285750">
              <a:buFont typeface="Arial" panose="020B0604020202020204" pitchFamily="34" charset="0"/>
              <a:buChar char="•"/>
            </a:pPr>
            <a:r>
              <a:rPr lang="en-IN" dirty="0"/>
              <a:t>Adding Auto Completion of query feature –This feature is to be implemented using AI techniques.</a:t>
            </a:r>
          </a:p>
          <a:p>
            <a:pPr marL="285750" indent="-285750">
              <a:buFont typeface="Arial" panose="020B0604020202020204" pitchFamily="34" charset="0"/>
              <a:buChar char="•"/>
            </a:pPr>
            <a:r>
              <a:rPr lang="en-IN" dirty="0"/>
              <a:t>Redirecting the queries to the authenticated users in case the query result is not found in database to get the appropriate result.</a:t>
            </a:r>
          </a:p>
          <a:p>
            <a:pPr marL="285750" indent="-285750">
              <a:buFont typeface="Arial" panose="020B0604020202020204" pitchFamily="34" charset="0"/>
              <a:buChar char="•"/>
            </a:pPr>
            <a:r>
              <a:rPr lang="en-IN" dirty="0"/>
              <a:t>Redirecting only valid queries related to PEC to the authenticated user and discard all the invalid queries. </a:t>
            </a:r>
            <a:endParaRPr lang="en-US" dirty="0"/>
          </a:p>
        </p:txBody>
      </p:sp>
    </p:spTree>
    <p:extLst>
      <p:ext uri="{BB962C8B-B14F-4D97-AF65-F5344CB8AC3E}">
        <p14:creationId xmlns:p14="http://schemas.microsoft.com/office/powerpoint/2010/main" val="327362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EEF709-22AC-4D79-97C8-A186FB9F5FBC}"/>
              </a:ext>
            </a:extLst>
          </p:cNvPr>
          <p:cNvSpPr/>
          <p:nvPr/>
        </p:nvSpPr>
        <p:spPr>
          <a:xfrm>
            <a:off x="4375644" y="263891"/>
            <a:ext cx="2884123"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ABOUT</a:t>
            </a:r>
          </a:p>
        </p:txBody>
      </p:sp>
      <p:sp>
        <p:nvSpPr>
          <p:cNvPr id="5" name="TextBox 4">
            <a:extLst>
              <a:ext uri="{FF2B5EF4-FFF2-40B4-BE49-F238E27FC236}">
                <a16:creationId xmlns:a16="http://schemas.microsoft.com/office/drawing/2014/main" id="{4A39EEC1-DEE6-4DA6-BA2A-9782DAD46DB0}"/>
              </a:ext>
            </a:extLst>
          </p:cNvPr>
          <p:cNvSpPr txBox="1"/>
          <p:nvPr/>
        </p:nvSpPr>
        <p:spPr>
          <a:xfrm>
            <a:off x="649357" y="2491409"/>
            <a:ext cx="10588486" cy="1631216"/>
          </a:xfrm>
          <a:prstGeom prst="rect">
            <a:avLst/>
          </a:prstGeom>
          <a:noFill/>
        </p:spPr>
        <p:txBody>
          <a:bodyPr wrap="square" rtlCol="0">
            <a:spAutoFit/>
          </a:bodyPr>
          <a:lstStyle/>
          <a:p>
            <a:r>
              <a:rPr lang="en-IN" sz="2000" dirty="0" err="1"/>
              <a:t>ExpAll</a:t>
            </a:r>
            <a:r>
              <a:rPr lang="en-IN" sz="2000" dirty="0"/>
              <a:t> is a search engine meant to solve the queries related to students of PEC. Until now the google serve is hit for any query which leads to time delay as well as results are not centralised and informative.</a:t>
            </a:r>
          </a:p>
          <a:p>
            <a:r>
              <a:rPr lang="en-IN" sz="2000" dirty="0"/>
              <a:t>The project is being developed on lines of search optimization techniques and the concept of Machine Learning.</a:t>
            </a:r>
            <a:endParaRPr lang="en-US" sz="2000" dirty="0"/>
          </a:p>
        </p:txBody>
      </p:sp>
    </p:spTree>
    <p:extLst>
      <p:ext uri="{BB962C8B-B14F-4D97-AF65-F5344CB8AC3E}">
        <p14:creationId xmlns:p14="http://schemas.microsoft.com/office/powerpoint/2010/main" val="132952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1BA301-629A-4D11-8FAD-269962D84970}"/>
              </a:ext>
            </a:extLst>
          </p:cNvPr>
          <p:cNvSpPr/>
          <p:nvPr/>
        </p:nvSpPr>
        <p:spPr>
          <a:xfrm>
            <a:off x="2424706" y="555439"/>
            <a:ext cx="7421659" cy="923330"/>
          </a:xfrm>
          <a:prstGeom prst="rect">
            <a:avLst/>
          </a:prstGeom>
          <a:noFill/>
        </p:spPr>
        <p:txBody>
          <a:bodyPr wrap="squar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Problem Statement</a:t>
            </a:r>
          </a:p>
        </p:txBody>
      </p:sp>
      <p:sp>
        <p:nvSpPr>
          <p:cNvPr id="6" name="TextBox 5">
            <a:extLst>
              <a:ext uri="{FF2B5EF4-FFF2-40B4-BE49-F238E27FC236}">
                <a16:creationId xmlns:a16="http://schemas.microsoft.com/office/drawing/2014/main" id="{68FB64AF-1422-4090-B4FB-DC9C7D1C4AC4}"/>
              </a:ext>
            </a:extLst>
          </p:cNvPr>
          <p:cNvSpPr txBox="1"/>
          <p:nvPr/>
        </p:nvSpPr>
        <p:spPr>
          <a:xfrm>
            <a:off x="1060174" y="2504661"/>
            <a:ext cx="10164417" cy="1938992"/>
          </a:xfrm>
          <a:prstGeom prst="rect">
            <a:avLst/>
          </a:prstGeom>
          <a:noFill/>
        </p:spPr>
        <p:txBody>
          <a:bodyPr wrap="square" rtlCol="0">
            <a:spAutoFit/>
          </a:bodyPr>
          <a:lstStyle/>
          <a:p>
            <a:r>
              <a:rPr lang="en-IN" sz="2000" dirty="0"/>
              <a:t>Design a search engine exclusively for PEC related queries.</a:t>
            </a:r>
          </a:p>
          <a:p>
            <a:endParaRPr lang="en-IN" sz="2000" dirty="0"/>
          </a:p>
          <a:p>
            <a:r>
              <a:rPr lang="en-IN" sz="2000" dirty="0"/>
              <a:t>Functionalities Supported:-</a:t>
            </a:r>
          </a:p>
          <a:p>
            <a:pPr marL="285750" indent="-285750">
              <a:buFont typeface="Arial" panose="020B0604020202020204" pitchFamily="34" charset="0"/>
              <a:buChar char="•"/>
            </a:pPr>
            <a:r>
              <a:rPr lang="en-IN" sz="2000" dirty="0"/>
              <a:t>Response with valid links corresponding to the queries.</a:t>
            </a:r>
          </a:p>
          <a:p>
            <a:pPr marL="285750" indent="-285750">
              <a:buFont typeface="Arial" panose="020B0604020202020204" pitchFamily="34" charset="0"/>
              <a:buChar char="•"/>
            </a:pPr>
            <a:r>
              <a:rPr lang="en-IN" sz="2000" dirty="0"/>
              <a:t>Send valid query to the authorized person if no link found</a:t>
            </a:r>
          </a:p>
          <a:p>
            <a:pPr marL="285750" indent="-285750">
              <a:buFont typeface="Arial" panose="020B0604020202020204" pitchFamily="34" charset="0"/>
              <a:buChar char="•"/>
            </a:pPr>
            <a:r>
              <a:rPr lang="en-IN" sz="2000" dirty="0"/>
              <a:t>Autocompletion of queries using AI techniques.</a:t>
            </a:r>
            <a:endParaRPr lang="en-US" sz="2000" dirty="0"/>
          </a:p>
        </p:txBody>
      </p:sp>
    </p:spTree>
    <p:extLst>
      <p:ext uri="{BB962C8B-B14F-4D97-AF65-F5344CB8AC3E}">
        <p14:creationId xmlns:p14="http://schemas.microsoft.com/office/powerpoint/2010/main" val="159060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31C0A8-F3B3-4507-AA56-AC1E57F52343}"/>
              </a:ext>
            </a:extLst>
          </p:cNvPr>
          <p:cNvSpPr/>
          <p:nvPr/>
        </p:nvSpPr>
        <p:spPr>
          <a:xfrm>
            <a:off x="3472774" y="524386"/>
            <a:ext cx="456407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OBJECTIVES</a:t>
            </a:r>
          </a:p>
        </p:txBody>
      </p:sp>
      <p:sp>
        <p:nvSpPr>
          <p:cNvPr id="5" name="TextBox 4">
            <a:extLst>
              <a:ext uri="{FF2B5EF4-FFF2-40B4-BE49-F238E27FC236}">
                <a16:creationId xmlns:a16="http://schemas.microsoft.com/office/drawing/2014/main" id="{A0BF0381-108B-4314-9958-43322C44C1B6}"/>
              </a:ext>
            </a:extLst>
          </p:cNvPr>
          <p:cNvSpPr txBox="1"/>
          <p:nvPr/>
        </p:nvSpPr>
        <p:spPr>
          <a:xfrm>
            <a:off x="859809" y="2448173"/>
            <a:ext cx="10549719"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t>Ease the queries of students</a:t>
            </a:r>
          </a:p>
          <a:p>
            <a:pPr marL="285750" indent="-285750">
              <a:buFont typeface="Arial" panose="020B0604020202020204" pitchFamily="34" charset="0"/>
              <a:buChar char="•"/>
            </a:pPr>
            <a:r>
              <a:rPr lang="en-IN" sz="2000" dirty="0"/>
              <a:t>Providing more relevant and centralise information</a:t>
            </a:r>
          </a:p>
          <a:p>
            <a:pPr marL="285750" indent="-285750">
              <a:buFont typeface="Arial" panose="020B0604020202020204" pitchFamily="34" charset="0"/>
              <a:buChar char="•"/>
            </a:pPr>
            <a:r>
              <a:rPr lang="en-IN" sz="2000" dirty="0"/>
              <a:t>Diminishing the time delays by hitting our application instead of google server for such localised queries.</a:t>
            </a:r>
          </a:p>
          <a:p>
            <a:pPr marL="285750" indent="-285750">
              <a:buFont typeface="Arial" panose="020B0604020202020204" pitchFamily="34" charset="0"/>
              <a:buChar char="•"/>
            </a:pPr>
            <a:r>
              <a:rPr lang="en-IN" sz="2000" dirty="0"/>
              <a:t>Minimizing the chances of error and providing authenticated and verified answers.</a:t>
            </a:r>
          </a:p>
          <a:p>
            <a:pPr marL="285750" indent="-285750">
              <a:buFont typeface="Arial" panose="020B0604020202020204" pitchFamily="34" charset="0"/>
              <a:buChar char="•"/>
            </a:pPr>
            <a:r>
              <a:rPr lang="en-IN" sz="2000" dirty="0"/>
              <a:t>To build a crawler to extract information related to PEC from other search engines and incorporate it in our application.</a:t>
            </a:r>
            <a:endParaRPr lang="en-US" sz="2000" dirty="0"/>
          </a:p>
        </p:txBody>
      </p:sp>
    </p:spTree>
    <p:extLst>
      <p:ext uri="{BB962C8B-B14F-4D97-AF65-F5344CB8AC3E}">
        <p14:creationId xmlns:p14="http://schemas.microsoft.com/office/powerpoint/2010/main" val="414679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64A5EA-FA54-4A14-AE2F-3FECE34F57FE}"/>
              </a:ext>
            </a:extLst>
          </p:cNvPr>
          <p:cNvSpPr/>
          <p:nvPr/>
        </p:nvSpPr>
        <p:spPr>
          <a:xfrm>
            <a:off x="1942074" y="422918"/>
            <a:ext cx="8307852"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SOLUTION PROPOSED</a:t>
            </a:r>
          </a:p>
        </p:txBody>
      </p:sp>
      <p:sp>
        <p:nvSpPr>
          <p:cNvPr id="5" name="TextBox 4">
            <a:extLst>
              <a:ext uri="{FF2B5EF4-FFF2-40B4-BE49-F238E27FC236}">
                <a16:creationId xmlns:a16="http://schemas.microsoft.com/office/drawing/2014/main" id="{A143A0DE-2B5F-4A65-ACD3-0ECF050EDDDA}"/>
              </a:ext>
            </a:extLst>
          </p:cNvPr>
          <p:cNvSpPr txBox="1"/>
          <p:nvPr/>
        </p:nvSpPr>
        <p:spPr>
          <a:xfrm>
            <a:off x="1113183" y="2491409"/>
            <a:ext cx="9925878" cy="2554545"/>
          </a:xfrm>
          <a:prstGeom prst="rect">
            <a:avLst/>
          </a:prstGeom>
          <a:noFill/>
        </p:spPr>
        <p:txBody>
          <a:bodyPr wrap="square" rtlCol="0">
            <a:spAutoFit/>
          </a:bodyPr>
          <a:lstStyle/>
          <a:p>
            <a:pPr marL="285750" indent="-285750">
              <a:buFont typeface="Arial" panose="020B0604020202020204" pitchFamily="34" charset="0"/>
              <a:buChar char="•"/>
            </a:pPr>
            <a:r>
              <a:rPr lang="en-IN" sz="2000" dirty="0"/>
              <a:t>Predictive search techniques through autocompletion of queries based on frequency of searches.</a:t>
            </a:r>
          </a:p>
          <a:p>
            <a:pPr marL="285750" indent="-285750">
              <a:buFont typeface="Arial" panose="020B0604020202020204" pitchFamily="34" charset="0"/>
              <a:buChar char="•"/>
            </a:pPr>
            <a:r>
              <a:rPr lang="en-IN" sz="2000" dirty="0"/>
              <a:t>Generation of keywords in query to provide appropriate results.</a:t>
            </a:r>
          </a:p>
          <a:p>
            <a:pPr marL="285750" indent="-285750">
              <a:buFont typeface="Arial" panose="020B0604020202020204" pitchFamily="34" charset="0"/>
              <a:buChar char="•"/>
            </a:pPr>
            <a:r>
              <a:rPr lang="en-IN" sz="2000" dirty="0"/>
              <a:t>Display results comprising of webpages as well as personalized answers to the forum by authenticated users.</a:t>
            </a:r>
          </a:p>
          <a:p>
            <a:pPr marL="285750" indent="-285750">
              <a:buFont typeface="Arial" panose="020B0604020202020204" pitchFamily="34" charset="0"/>
              <a:buChar char="•"/>
            </a:pPr>
            <a:r>
              <a:rPr lang="en-IN" sz="2000" dirty="0"/>
              <a:t>Recommendation of results based on most searched ones.</a:t>
            </a:r>
          </a:p>
          <a:p>
            <a:pPr marL="285750" indent="-285750">
              <a:buFont typeface="Arial" panose="020B0604020202020204" pitchFamily="34" charset="0"/>
              <a:buChar char="•"/>
            </a:pPr>
            <a:r>
              <a:rPr lang="en-IN" sz="2000" dirty="0"/>
              <a:t>Redirection of new asked queries to the concerned person authorized to answer that query.</a:t>
            </a:r>
            <a:endParaRPr lang="en-US" sz="2000" dirty="0"/>
          </a:p>
        </p:txBody>
      </p:sp>
    </p:spTree>
    <p:extLst>
      <p:ext uri="{BB962C8B-B14F-4D97-AF65-F5344CB8AC3E}">
        <p14:creationId xmlns:p14="http://schemas.microsoft.com/office/powerpoint/2010/main" val="4277384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99146B-2994-4959-A856-8ACCC2B04064}"/>
              </a:ext>
            </a:extLst>
          </p:cNvPr>
          <p:cNvSpPr/>
          <p:nvPr/>
        </p:nvSpPr>
        <p:spPr>
          <a:xfrm>
            <a:off x="2736833" y="387909"/>
            <a:ext cx="7485340" cy="923330"/>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MOTIVATIONS</a:t>
            </a:r>
          </a:p>
        </p:txBody>
      </p:sp>
      <p:sp>
        <p:nvSpPr>
          <p:cNvPr id="5" name="TextBox 4">
            <a:extLst>
              <a:ext uri="{FF2B5EF4-FFF2-40B4-BE49-F238E27FC236}">
                <a16:creationId xmlns:a16="http://schemas.microsoft.com/office/drawing/2014/main" id="{16F3F2F9-C03B-4083-902B-24ACF7816021}"/>
              </a:ext>
            </a:extLst>
          </p:cNvPr>
          <p:cNvSpPr txBox="1"/>
          <p:nvPr/>
        </p:nvSpPr>
        <p:spPr>
          <a:xfrm>
            <a:off x="586854" y="2197290"/>
            <a:ext cx="11075059" cy="2554545"/>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students of PEC have a hard time searching for details specific to their college. The authentication of information they get is not guaranteed.</a:t>
            </a:r>
          </a:p>
          <a:p>
            <a:pPr marL="285750" indent="-285750">
              <a:buFont typeface="Arial" panose="020B0604020202020204" pitchFamily="34" charset="0"/>
              <a:buChar char="•"/>
            </a:pPr>
            <a:r>
              <a:rPr lang="en-IN" sz="2000" dirty="0"/>
              <a:t>Currently, all queries related to PEC are fired to the google search engine. This is a localized search engine wherein the students shall get required information related to PEC only.</a:t>
            </a:r>
          </a:p>
          <a:p>
            <a:pPr marL="285750" indent="-285750">
              <a:buFont typeface="Arial" panose="020B0604020202020204" pitchFamily="34" charset="0"/>
              <a:buChar char="•"/>
            </a:pPr>
            <a:r>
              <a:rPr lang="en-IN" sz="2000" dirty="0"/>
              <a:t>Details about campus, placement policies, day-to-day activities are not present anywhere till date</a:t>
            </a:r>
          </a:p>
          <a:p>
            <a:pPr marL="285750" indent="-285750">
              <a:buFont typeface="Arial" panose="020B0604020202020204" pitchFamily="34" charset="0"/>
              <a:buChar char="•"/>
            </a:pPr>
            <a:r>
              <a:rPr lang="en-IN" sz="2000" dirty="0"/>
              <a:t>Some important information like policies, events, reports, </a:t>
            </a:r>
            <a:r>
              <a:rPr lang="en-IN" sz="2000" dirty="0" err="1"/>
              <a:t>locations,etc</a:t>
            </a:r>
            <a:r>
              <a:rPr lang="en-IN" sz="2000" dirty="0"/>
              <a:t> can be saved at a safe place unlike the present scenario wherein the WhatsApp is the place of such information and most likely to be lost.</a:t>
            </a:r>
            <a:endParaRPr lang="en-US" sz="2000" dirty="0"/>
          </a:p>
        </p:txBody>
      </p:sp>
    </p:spTree>
    <p:extLst>
      <p:ext uri="{BB962C8B-B14F-4D97-AF65-F5344CB8AC3E}">
        <p14:creationId xmlns:p14="http://schemas.microsoft.com/office/powerpoint/2010/main" val="423244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9805FD-A8AE-417A-9230-1D877B84079F}"/>
              </a:ext>
            </a:extLst>
          </p:cNvPr>
          <p:cNvSpPr/>
          <p:nvPr/>
        </p:nvSpPr>
        <p:spPr>
          <a:xfrm>
            <a:off x="1453847" y="515683"/>
            <a:ext cx="9761391"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DESIGN/IMPLEMENTATION</a:t>
            </a:r>
          </a:p>
        </p:txBody>
      </p:sp>
      <p:pic>
        <p:nvPicPr>
          <p:cNvPr id="6" name="Picture 5">
            <a:extLst>
              <a:ext uri="{FF2B5EF4-FFF2-40B4-BE49-F238E27FC236}">
                <a16:creationId xmlns:a16="http://schemas.microsoft.com/office/drawing/2014/main" id="{A0FF62E2-74F1-408C-B3E0-19FC9B6E520C}"/>
              </a:ext>
            </a:extLst>
          </p:cNvPr>
          <p:cNvPicPr>
            <a:picLocks noChangeAspect="1"/>
          </p:cNvPicPr>
          <p:nvPr/>
        </p:nvPicPr>
        <p:blipFill>
          <a:blip r:embed="rId2"/>
          <a:stretch>
            <a:fillRect/>
          </a:stretch>
        </p:blipFill>
        <p:spPr>
          <a:xfrm>
            <a:off x="1285462" y="1995867"/>
            <a:ext cx="8322365" cy="4679046"/>
          </a:xfrm>
          <a:prstGeom prst="rect">
            <a:avLst/>
          </a:prstGeom>
        </p:spPr>
      </p:pic>
      <p:sp>
        <p:nvSpPr>
          <p:cNvPr id="7" name="TextBox 6">
            <a:extLst>
              <a:ext uri="{FF2B5EF4-FFF2-40B4-BE49-F238E27FC236}">
                <a16:creationId xmlns:a16="http://schemas.microsoft.com/office/drawing/2014/main" id="{33D0B02A-246E-47DE-A203-6C98664FE423}"/>
              </a:ext>
            </a:extLst>
          </p:cNvPr>
          <p:cNvSpPr txBox="1"/>
          <p:nvPr/>
        </p:nvSpPr>
        <p:spPr>
          <a:xfrm>
            <a:off x="10084904" y="2676939"/>
            <a:ext cx="1630018" cy="646331"/>
          </a:xfrm>
          <a:prstGeom prst="rect">
            <a:avLst/>
          </a:prstGeom>
          <a:noFill/>
        </p:spPr>
        <p:txBody>
          <a:bodyPr wrap="square" rtlCol="0">
            <a:spAutoFit/>
          </a:bodyPr>
          <a:lstStyle/>
          <a:p>
            <a:r>
              <a:rPr lang="en-IN" dirty="0"/>
              <a:t>HOME</a:t>
            </a:r>
          </a:p>
          <a:p>
            <a:r>
              <a:rPr lang="en-IN" dirty="0"/>
              <a:t>PAGE</a:t>
            </a:r>
            <a:endParaRPr lang="en-US" dirty="0"/>
          </a:p>
        </p:txBody>
      </p:sp>
    </p:spTree>
    <p:extLst>
      <p:ext uri="{BB962C8B-B14F-4D97-AF65-F5344CB8AC3E}">
        <p14:creationId xmlns:p14="http://schemas.microsoft.com/office/powerpoint/2010/main" val="110568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927795-9DBF-42BF-9145-8005A8DBEB66}"/>
              </a:ext>
            </a:extLst>
          </p:cNvPr>
          <p:cNvPicPr>
            <a:picLocks noChangeAspect="1"/>
          </p:cNvPicPr>
          <p:nvPr/>
        </p:nvPicPr>
        <p:blipFill>
          <a:blip r:embed="rId2"/>
          <a:stretch>
            <a:fillRect/>
          </a:stretch>
        </p:blipFill>
        <p:spPr>
          <a:xfrm>
            <a:off x="251791" y="785457"/>
            <a:ext cx="4770782" cy="5887011"/>
          </a:xfrm>
          <a:prstGeom prst="rect">
            <a:avLst/>
          </a:prstGeom>
        </p:spPr>
      </p:pic>
      <p:pic>
        <p:nvPicPr>
          <p:cNvPr id="7" name="Picture 6">
            <a:extLst>
              <a:ext uri="{FF2B5EF4-FFF2-40B4-BE49-F238E27FC236}">
                <a16:creationId xmlns:a16="http://schemas.microsoft.com/office/drawing/2014/main" id="{9E68B141-5930-44E6-B0BE-1BA4722C65F0}"/>
              </a:ext>
            </a:extLst>
          </p:cNvPr>
          <p:cNvPicPr>
            <a:picLocks noChangeAspect="1"/>
          </p:cNvPicPr>
          <p:nvPr/>
        </p:nvPicPr>
        <p:blipFill>
          <a:blip r:embed="rId3"/>
          <a:stretch>
            <a:fillRect/>
          </a:stretch>
        </p:blipFill>
        <p:spPr>
          <a:xfrm>
            <a:off x="5472182" y="914399"/>
            <a:ext cx="5222323" cy="5319075"/>
          </a:xfrm>
          <a:prstGeom prst="rect">
            <a:avLst/>
          </a:prstGeom>
        </p:spPr>
      </p:pic>
      <p:sp>
        <p:nvSpPr>
          <p:cNvPr id="8" name="TextBox 7">
            <a:extLst>
              <a:ext uri="{FF2B5EF4-FFF2-40B4-BE49-F238E27FC236}">
                <a16:creationId xmlns:a16="http://schemas.microsoft.com/office/drawing/2014/main" id="{815FEF81-9517-4092-9371-CF034DE2D0B5}"/>
              </a:ext>
            </a:extLst>
          </p:cNvPr>
          <p:cNvSpPr txBox="1"/>
          <p:nvPr/>
        </p:nvSpPr>
        <p:spPr>
          <a:xfrm>
            <a:off x="569843" y="344557"/>
            <a:ext cx="4293705" cy="369332"/>
          </a:xfrm>
          <a:prstGeom prst="rect">
            <a:avLst/>
          </a:prstGeom>
          <a:noFill/>
        </p:spPr>
        <p:txBody>
          <a:bodyPr wrap="square" rtlCol="0">
            <a:spAutoFit/>
          </a:bodyPr>
          <a:lstStyle/>
          <a:p>
            <a:r>
              <a:rPr lang="en-IN" dirty="0"/>
              <a:t>QUERY RESULTS</a:t>
            </a:r>
            <a:endParaRPr lang="en-US" dirty="0"/>
          </a:p>
        </p:txBody>
      </p:sp>
      <p:sp>
        <p:nvSpPr>
          <p:cNvPr id="9" name="TextBox 8">
            <a:extLst>
              <a:ext uri="{FF2B5EF4-FFF2-40B4-BE49-F238E27FC236}">
                <a16:creationId xmlns:a16="http://schemas.microsoft.com/office/drawing/2014/main" id="{66449D36-ABCB-446C-A210-4CFE8897C857}"/>
              </a:ext>
            </a:extLst>
          </p:cNvPr>
          <p:cNvSpPr txBox="1"/>
          <p:nvPr/>
        </p:nvSpPr>
        <p:spPr>
          <a:xfrm>
            <a:off x="5698435" y="344557"/>
            <a:ext cx="4625008" cy="369332"/>
          </a:xfrm>
          <a:prstGeom prst="rect">
            <a:avLst/>
          </a:prstGeom>
          <a:noFill/>
        </p:spPr>
        <p:txBody>
          <a:bodyPr wrap="square" rtlCol="0">
            <a:spAutoFit/>
          </a:bodyPr>
          <a:lstStyle/>
          <a:p>
            <a:r>
              <a:rPr lang="en-IN" dirty="0"/>
              <a:t>WEB PAGE DISPLAYED</a:t>
            </a:r>
            <a:endParaRPr lang="en-US" dirty="0"/>
          </a:p>
        </p:txBody>
      </p:sp>
    </p:spTree>
    <p:extLst>
      <p:ext uri="{BB962C8B-B14F-4D97-AF65-F5344CB8AC3E}">
        <p14:creationId xmlns:p14="http://schemas.microsoft.com/office/powerpoint/2010/main" val="66660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351410-CF95-4072-84C4-14EB2E053CD3}"/>
              </a:ext>
            </a:extLst>
          </p:cNvPr>
          <p:cNvPicPr>
            <a:picLocks noChangeAspect="1"/>
          </p:cNvPicPr>
          <p:nvPr/>
        </p:nvPicPr>
        <p:blipFill>
          <a:blip r:embed="rId2"/>
          <a:stretch>
            <a:fillRect/>
          </a:stretch>
        </p:blipFill>
        <p:spPr>
          <a:xfrm>
            <a:off x="278295" y="1060174"/>
            <a:ext cx="4969565" cy="5345578"/>
          </a:xfrm>
          <a:prstGeom prst="rect">
            <a:avLst/>
          </a:prstGeom>
        </p:spPr>
      </p:pic>
      <p:sp>
        <p:nvSpPr>
          <p:cNvPr id="6" name="TextBox 5">
            <a:extLst>
              <a:ext uri="{FF2B5EF4-FFF2-40B4-BE49-F238E27FC236}">
                <a16:creationId xmlns:a16="http://schemas.microsoft.com/office/drawing/2014/main" id="{27B34028-9BA7-46B7-8A38-1FB5F3E1F45D}"/>
              </a:ext>
            </a:extLst>
          </p:cNvPr>
          <p:cNvSpPr txBox="1"/>
          <p:nvPr/>
        </p:nvSpPr>
        <p:spPr>
          <a:xfrm>
            <a:off x="503583" y="304800"/>
            <a:ext cx="4744278" cy="369332"/>
          </a:xfrm>
          <a:prstGeom prst="rect">
            <a:avLst/>
          </a:prstGeom>
          <a:noFill/>
        </p:spPr>
        <p:txBody>
          <a:bodyPr wrap="square" rtlCol="0">
            <a:spAutoFit/>
          </a:bodyPr>
          <a:lstStyle/>
          <a:p>
            <a:r>
              <a:rPr lang="en-IN" dirty="0"/>
              <a:t>ANOTHER INVALID QUERY</a:t>
            </a:r>
            <a:endParaRPr lang="en-US" dirty="0"/>
          </a:p>
        </p:txBody>
      </p:sp>
      <p:pic>
        <p:nvPicPr>
          <p:cNvPr id="8" name="Picture 7">
            <a:extLst>
              <a:ext uri="{FF2B5EF4-FFF2-40B4-BE49-F238E27FC236}">
                <a16:creationId xmlns:a16="http://schemas.microsoft.com/office/drawing/2014/main" id="{3329F7D3-5156-4B75-827C-6B8DB991E5FB}"/>
              </a:ext>
            </a:extLst>
          </p:cNvPr>
          <p:cNvPicPr>
            <a:picLocks noChangeAspect="1"/>
          </p:cNvPicPr>
          <p:nvPr/>
        </p:nvPicPr>
        <p:blipFill>
          <a:blip r:embed="rId3"/>
          <a:stretch>
            <a:fillRect/>
          </a:stretch>
        </p:blipFill>
        <p:spPr>
          <a:xfrm>
            <a:off x="5565911" y="1060174"/>
            <a:ext cx="5883966" cy="5345578"/>
          </a:xfrm>
          <a:prstGeom prst="rect">
            <a:avLst/>
          </a:prstGeom>
        </p:spPr>
      </p:pic>
    </p:spTree>
    <p:extLst>
      <p:ext uri="{BB962C8B-B14F-4D97-AF65-F5344CB8AC3E}">
        <p14:creationId xmlns:p14="http://schemas.microsoft.com/office/powerpoint/2010/main" val="14665711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1228</TotalTime>
  <Words>520</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Garg</dc:creator>
  <cp:lastModifiedBy>Shreya Garg</cp:lastModifiedBy>
  <cp:revision>17</cp:revision>
  <dcterms:created xsi:type="dcterms:W3CDTF">2018-10-14T08:30:17Z</dcterms:created>
  <dcterms:modified xsi:type="dcterms:W3CDTF">2018-10-15T04:59:15Z</dcterms:modified>
</cp:coreProperties>
</file>