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0077450" cy="75628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CABA11-5814-0B45-88CB-164A6F30521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D9D25-A325-9C4D-AFED-69728689AE7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ECC5-13CE-664E-97FD-8BF0B403FF9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651E-5BCD-6844-ADF1-00ED50D063B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A6D0A1-11C0-BB4C-A545-F2E3A3C7251C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7112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69F58-D723-EA47-9936-797B2C842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0E40B-6B72-3A42-8DAC-7AB7EE02AF5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06DC237-0A5E-ED44-9616-89413286E3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577B-8FA0-4B4A-B7D6-35600C65946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1318-976D-444A-8B54-C61A7017981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B9F9-3CF6-2B48-B898-439DBA704F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93F4D50-AC07-2640-AA84-369B35D7A7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922671-2487-F44E-848E-77939392475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707DA2-1381-5C49-84E1-2ADB10EC774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3159CD2-ECC8-D94A-AE72-E8222B7C9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2846F70-5E09-194A-98E3-F16C95345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3A76626-9BE8-D842-BFCC-AC702BE4075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88EC07-728B-444C-B64E-15F8F08B7AD3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8C1EA2F-A51B-0943-9A33-CF60662E9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0B72929-1DE1-7147-AA19-F81C2583FE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655312F-A12B-DC49-9BD2-668C87CB0E9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7BB733-225D-644B-B5A9-0B782719C5A6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C6BF8DC-60D0-3E44-8C4D-4D2328308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5F354E7-A5D0-024C-9DFD-C0DC936F67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D2F2748-FB21-3B49-ADC0-FA4564CE6FFB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92BD71-3C5A-B34D-9501-4100C05FA0A6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1252F9A-072A-B240-AFFC-3A7AC64EE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FB2733C-30F8-2C4F-AA3A-392221D5A6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8D33256-8D60-6C42-B413-5FE5260B3C40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9D7401-4D62-D548-85DB-54B1F20078A7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1E3E1C9-B034-A441-B99D-286E674D3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D705262-6CE2-9A4D-9115-B1BF712A1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57A24-B6F6-C443-9E8C-8B609DA1438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EB371C-652A-2746-894E-EFC64E4FC36D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6CE7D42-E51F-6745-8500-ECCC670C7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01275C0-7657-2743-986F-8DA244783B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366F268-F7CE-1B45-84E1-89B10E1F422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90359D-2AFE-564A-BCDB-3A1DA3516BFF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F342CE1-CF76-484E-9875-1E9755828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0575341-107F-9142-8FFF-746544832E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79C568A-FA26-5445-A99D-82E9996F91F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CEC62E-CB1D-DA4E-9417-759849E26202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4B85098-EDBB-FB4A-90E4-E886A629F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99E3EBB-0554-BD43-B56B-3B2B9984BC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1E7A4C4-0239-A34F-8D10-75B935EB92E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0192F0-3436-294E-A2B3-A23AF349E9C8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43AC84E-16BD-DC46-83D1-53D5AB20C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6AA1E65-B415-7C4F-BFE9-250C0BDF31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FE18D6F-D8AD-8D44-A18C-65DC36FEE76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A4363A-95B7-C843-A485-CA4DEE1615C7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F75C650-0287-A949-B13E-CADE3C9D4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28EB442-6EEC-5E4B-938A-B203FBB4D0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955B2DC-3B3B-3743-B075-C47143E9BEF8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C95B7E-6E2E-4746-B60F-F96AF75C943A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4416625-0484-C84D-A367-48A95F511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0657288-A06C-F345-AFAA-57165CE206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77452" cy="756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2540358" cy="75628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221" y="1237717"/>
            <a:ext cx="7266786" cy="2632992"/>
          </a:xfrm>
        </p:spPr>
        <p:txBody>
          <a:bodyPr anchor="b">
            <a:normAutofit/>
          </a:bodyPr>
          <a:lstStyle>
            <a:lvl1pPr algn="l">
              <a:defRPr sz="52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221" y="3972247"/>
            <a:ext cx="7266786" cy="1825938"/>
          </a:xfrm>
        </p:spPr>
        <p:txBody>
          <a:bodyPr>
            <a:normAutofit/>
          </a:bodyPr>
          <a:lstStyle>
            <a:lvl1pPr marL="0" indent="0" algn="l">
              <a:buNone/>
              <a:defRPr sz="2204" cap="all" baseline="0">
                <a:solidFill>
                  <a:schemeClr val="tx2"/>
                </a:solidFill>
              </a:defRPr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3243" y="5966251"/>
            <a:ext cx="2267426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220" y="5966251"/>
            <a:ext cx="4236039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3654" y="5966249"/>
            <a:ext cx="637354" cy="402652"/>
          </a:xfrm>
        </p:spPr>
        <p:txBody>
          <a:bodyPr/>
          <a:lstStyle/>
          <a:p>
            <a:pPr lvl="0"/>
            <a:fld id="{04D1D3A0-D361-1C4A-B966-D27541A3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7" y="4747090"/>
            <a:ext cx="8193181" cy="903566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447" y="668753"/>
            <a:ext cx="8193181" cy="3638922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10" y="5650655"/>
            <a:ext cx="8191944" cy="752615"/>
          </a:xfrm>
        </p:spPr>
        <p:txBody>
          <a:bodyPr>
            <a:normAutofit/>
          </a:bodyPr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86" y="672253"/>
            <a:ext cx="8187891" cy="3781425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47" y="4873837"/>
            <a:ext cx="8186654" cy="1512569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385" y="672254"/>
            <a:ext cx="7689306" cy="3030906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221" y="3711461"/>
            <a:ext cx="7234322" cy="60539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47" y="4752883"/>
            <a:ext cx="8187930" cy="1642583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7688" y="792300"/>
            <a:ext cx="503873" cy="644878"/>
          </a:xfrm>
          <a:prstGeom prst="rect">
            <a:avLst/>
          </a:prstGeom>
        </p:spPr>
        <p:txBody>
          <a:bodyPr vert="horz" lIns="100775" tIns="50387" rIns="100775" bIns="5038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5506" y="3049150"/>
            <a:ext cx="503873" cy="644878"/>
          </a:xfrm>
          <a:prstGeom prst="rect">
            <a:avLst/>
          </a:prstGeom>
        </p:spPr>
        <p:txBody>
          <a:bodyPr vert="horz" lIns="100775" tIns="50387" rIns="100775" bIns="5038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53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8" y="2353375"/>
            <a:ext cx="8187929" cy="2769996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09" y="5136358"/>
            <a:ext cx="8186693" cy="1257877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450" y="672253"/>
            <a:ext cx="8187927" cy="21007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447" y="2949338"/>
            <a:ext cx="2642437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448" y="3705623"/>
            <a:ext cx="2641068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1737" y="2952836"/>
            <a:ext cx="2632094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1737" y="3709121"/>
            <a:ext cx="2632831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0535" y="2949338"/>
            <a:ext cx="2640841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0535" y="3705623"/>
            <a:ext cx="2640841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449" y="672253"/>
            <a:ext cx="8187927" cy="21007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449" y="4857291"/>
            <a:ext cx="2641066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449" y="2941106"/>
            <a:ext cx="2641066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449" y="5492781"/>
            <a:ext cx="2641066" cy="90189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0483" y="4857291"/>
            <a:ext cx="2645331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0484" y="2941106"/>
            <a:ext cx="2644124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09276" y="5492778"/>
            <a:ext cx="2645331" cy="89362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0638" y="4857289"/>
            <a:ext cx="2637347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4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0535" y="2941106"/>
            <a:ext cx="2640842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0535" y="5492777"/>
            <a:ext cx="2640841" cy="89363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4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4110" y="672254"/>
            <a:ext cx="1657267" cy="57141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447" y="672254"/>
            <a:ext cx="6404694" cy="57141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450" y="682088"/>
            <a:ext cx="8187927" cy="1630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450" y="2480685"/>
            <a:ext cx="8187927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3612" y="6487948"/>
            <a:ext cx="2267426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448" y="6487946"/>
            <a:ext cx="5157179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022" y="6487945"/>
            <a:ext cx="637354" cy="402652"/>
          </a:xfrm>
        </p:spPr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7" y="1565093"/>
            <a:ext cx="8187928" cy="3145935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447" y="4879088"/>
            <a:ext cx="8187928" cy="1516072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1F83AB-8B19-0A4B-A733-0D785772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447" y="2480683"/>
            <a:ext cx="4032294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10" y="2480683"/>
            <a:ext cx="4029666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7" y="682760"/>
            <a:ext cx="8187928" cy="1629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041" y="2480683"/>
            <a:ext cx="3786702" cy="9085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5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448" y="3389275"/>
            <a:ext cx="4032295" cy="2997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7300" y="2480682"/>
            <a:ext cx="3784075" cy="9085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5" b="0" cap="all" baseline="0">
                <a:solidFill>
                  <a:schemeClr val="tx1"/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09" y="3389275"/>
            <a:ext cx="4029666" cy="2997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FB414B-F84E-8341-9B29-1A8CD7E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D16BC-EBBB-2D4F-B287-89EED67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86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24" y="672254"/>
            <a:ext cx="3187256" cy="180842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922" y="653579"/>
            <a:ext cx="4869453" cy="5732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7824" y="2480683"/>
            <a:ext cx="3187256" cy="3905723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51" y="672253"/>
            <a:ext cx="4137179" cy="1808430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6222" y="672253"/>
            <a:ext cx="3805155" cy="571415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48" y="2480683"/>
            <a:ext cx="4137181" cy="3905723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77452" cy="756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46" y="1"/>
            <a:ext cx="9964788" cy="756285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450" y="682088"/>
            <a:ext cx="8187927" cy="163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450" y="2480685"/>
            <a:ext cx="8187927" cy="390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612" y="6487948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448" y="6487946"/>
            <a:ext cx="515717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4022" y="6487945"/>
            <a:ext cx="63735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78125B3-06AF-8744-95C1-2D4B702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</p:sldLayoutIdLst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F06FFFA-10A5-934B-B2A7-8DE63B0DF1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69388" cy="5456238"/>
          </a:xfrm>
        </p:spPr>
        <p:txBody>
          <a:bodyPr anchorCtr="1"/>
          <a:lstStyle/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WebDev Unit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Class 5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March 31, 2020</a:t>
            </a:r>
          </a:p>
          <a:p>
            <a:pPr lvl="0"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6327802D-2041-054D-9402-D6E97485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5157" y="1828800"/>
            <a:ext cx="7540919" cy="16786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B7CEDA7-0B01-8248-8479-49FAA0C7D964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Live Coding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4B2D14E-40A7-AD42-B5B5-BE103F9CDE9F}"/>
              </a:ext>
            </a:extLst>
          </p:cNvPr>
          <p:cNvSpPr/>
          <p:nvPr/>
        </p:nvSpPr>
        <p:spPr>
          <a:xfrm>
            <a:off x="274320" y="2926436"/>
            <a:ext cx="4480560" cy="14626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BE948-6BA7-AF41-9367-C29A5A648F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7A17D-626F-DC4E-B998-E73C74B2DD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94560" y="1371600"/>
            <a:ext cx="5486043" cy="5486043"/>
          </a:xfrm>
          <a:prstGeom prst="rect">
            <a:avLst/>
          </a:prstGeom>
          <a:solidFill>
            <a:srgbClr val="004586"/>
          </a:solidFill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6D368CF-0B15-0644-95C7-8389A9FA5039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Now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A60E025-1FF6-5942-B35C-49E7783B51B3}"/>
              </a:ext>
            </a:extLst>
          </p:cNvPr>
          <p:cNvSpPr/>
          <p:nvPr/>
        </p:nvSpPr>
        <p:spPr>
          <a:xfrm>
            <a:off x="365760" y="1097636"/>
            <a:ext cx="9509760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Find your group Zoom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Studio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Graded Assignment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Prep for next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52F58-D164-E641-8F7B-5C5937D6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6480" y="1463040"/>
            <a:ext cx="3840480" cy="47548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C5B99E0-6185-5348-9759-DCF14C047D3B}"/>
              </a:ext>
            </a:extLst>
          </p:cNvPr>
          <p:cNvSpPr/>
          <p:nvPr/>
        </p:nvSpPr>
        <p:spPr>
          <a:xfrm>
            <a:off x="119877" y="105841"/>
            <a:ext cx="9622075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Agenda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AF02E84-5494-5C44-B233-AB37EB4175B1}"/>
              </a:ext>
            </a:extLst>
          </p:cNvPr>
          <p:cNvSpPr/>
          <p:nvPr/>
        </p:nvSpPr>
        <p:spPr>
          <a:xfrm>
            <a:off x="731163" y="1097636"/>
            <a:ext cx="8501396" cy="57617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Studio Review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Housekeeping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Review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Exercises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Open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chemeClr val="bg2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Studio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5BD6D-F60D-3043-BC7D-7478EE0D2EF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FDC6E-1728-584F-8E46-4BD49F762DF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29281" y="1097636"/>
            <a:ext cx="3831838" cy="40348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2BBB9B55-EBEB-CD4F-854F-6A93DB3DBC57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AC115C1-B0DA-7342-BDF6-F68B49E4AFDB}"/>
              </a:ext>
            </a:extLst>
          </p:cNvPr>
          <p:cNvSpPr/>
          <p:nvPr/>
        </p:nvSpPr>
        <p:spPr>
          <a:xfrm>
            <a:off x="274320" y="2926436"/>
            <a:ext cx="6583680" cy="14626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60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Studio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5987-ACB2-3849-836A-1340E8D4ED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616A510-602C-8E4E-A267-8853C700F615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Housekeeping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2DCC757-378D-FB4D-AA70-5C655E49B84C}"/>
              </a:ext>
            </a:extLst>
          </p:cNvPr>
          <p:cNvSpPr/>
          <p:nvPr/>
        </p:nvSpPr>
        <p:spPr>
          <a:xfrm>
            <a:off x="699836" y="1097636"/>
            <a:ext cx="10040761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1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87CA4-38CE-564A-8492-6D332449AD0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2B95B-7B4F-D143-A8A1-AE4E5545AEA4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BA395-56C1-AC47-947B-91AE2D6490F4}"/>
              </a:ext>
            </a:extLst>
          </p:cNvPr>
          <p:cNvSpPr txBox="1"/>
          <p:nvPr/>
        </p:nvSpPr>
        <p:spPr>
          <a:xfrm>
            <a:off x="365760" y="1188720"/>
            <a:ext cx="7149571" cy="245017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Graded Assignment #1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DUE BEFORE CLASS WEDNESDAY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E555DE57-C3F0-1B45-9795-4124E80292C1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- Functions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1763860-BF98-FB47-BF4D-68C568D328AE}"/>
              </a:ext>
            </a:extLst>
          </p:cNvPr>
          <p:cNvSpPr/>
          <p:nvPr/>
        </p:nvSpPr>
        <p:spPr>
          <a:xfrm>
            <a:off x="699836" y="1097636"/>
            <a:ext cx="10040761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1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E1446-1AF1-0747-93E7-D0AD50974A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F7E5C-2827-D54B-A177-60FD5E1A9146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AE487-77BD-A942-8983-13F3C9289606}"/>
              </a:ext>
            </a:extLst>
          </p:cNvPr>
          <p:cNvSpPr txBox="1"/>
          <p:nvPr/>
        </p:nvSpPr>
        <p:spPr>
          <a:xfrm>
            <a:off x="365760" y="1188720"/>
            <a:ext cx="7955279" cy="58521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Reusable piece of code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“Should do exactly one thing.”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Function Machine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 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98069-2B4C-E541-8F29-6FC42E72261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3317" y="4039563"/>
            <a:ext cx="7857722" cy="26355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E1BC3CF9-1B3B-F744-B694-3F044DC3B78F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– Parts of a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88691-FFC3-314A-AB00-F1F57BBBD0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79B88-766E-5B4F-B718-9E55A956E6F8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9EF57-B9BE-F34F-A8D8-1C3414E15D57}"/>
              </a:ext>
            </a:extLst>
          </p:cNvPr>
          <p:cNvSpPr txBox="1"/>
          <p:nvPr/>
        </p:nvSpPr>
        <p:spPr>
          <a:xfrm>
            <a:off x="8869680" y="2194560"/>
            <a:ext cx="914400" cy="42731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A84D2-5C42-B949-A54F-AAA0953ECAB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9801" y="2816278"/>
            <a:ext cx="9966960" cy="2212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6E4D54C-0398-F044-A5D3-3984CFE37994}"/>
              </a:ext>
            </a:extLst>
          </p:cNvPr>
          <p:cNvSpPr/>
          <p:nvPr/>
        </p:nvSpPr>
        <p:spPr>
          <a:xfrm flipH="1">
            <a:off x="4937760" y="2194560"/>
            <a:ext cx="731876" cy="9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309FC123-3D71-D743-B27F-B6427DFD43D7}"/>
              </a:ext>
            </a:extLst>
          </p:cNvPr>
          <p:cNvSpPr/>
          <p:nvPr/>
        </p:nvSpPr>
        <p:spPr>
          <a:xfrm>
            <a:off x="2834640" y="2194560"/>
            <a:ext cx="914400" cy="9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9AADA4AD-C645-9947-BA32-1624A02EE799}"/>
              </a:ext>
            </a:extLst>
          </p:cNvPr>
          <p:cNvSpPr/>
          <p:nvPr/>
        </p:nvSpPr>
        <p:spPr>
          <a:xfrm flipV="1">
            <a:off x="2011680" y="4389120"/>
            <a:ext cx="822960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78833-EE9E-E942-997A-726691B43265}"/>
              </a:ext>
            </a:extLst>
          </p:cNvPr>
          <p:cNvSpPr txBox="1"/>
          <p:nvPr/>
        </p:nvSpPr>
        <p:spPr>
          <a:xfrm>
            <a:off x="1554480" y="1645920"/>
            <a:ext cx="1737360" cy="602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9475E-C69F-B14C-AE5B-0474B580B100}"/>
              </a:ext>
            </a:extLst>
          </p:cNvPr>
          <p:cNvSpPr txBox="1"/>
          <p:nvPr/>
        </p:nvSpPr>
        <p:spPr>
          <a:xfrm>
            <a:off x="5669636" y="1703518"/>
            <a:ext cx="2834640" cy="602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35CAF-EDBC-6D4B-8048-DD6987FDD52C}"/>
              </a:ext>
            </a:extLst>
          </p:cNvPr>
          <p:cNvSpPr txBox="1"/>
          <p:nvPr/>
        </p:nvSpPr>
        <p:spPr>
          <a:xfrm>
            <a:off x="694797" y="5358237"/>
            <a:ext cx="2286000" cy="602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6943C5B-B4FC-0E4B-89D4-4FD94A8B9F6B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– Naming functions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D43B220-233B-C246-B8D5-A21635C7609C}"/>
              </a:ext>
            </a:extLst>
          </p:cNvPr>
          <p:cNvSpPr/>
          <p:nvPr/>
        </p:nvSpPr>
        <p:spPr>
          <a:xfrm>
            <a:off x="699836" y="1097636"/>
            <a:ext cx="10040761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1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F006D-C7A9-604F-8173-FE59245133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ACEE1-44C7-274E-AD7B-2752950F4C44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8F921-0D04-1241-B8AD-C7F9E367FCB5}"/>
              </a:ext>
            </a:extLst>
          </p:cNvPr>
          <p:cNvSpPr txBox="1"/>
          <p:nvPr/>
        </p:nvSpPr>
        <p:spPr>
          <a:xfrm>
            <a:off x="365760" y="1188720"/>
            <a:ext cx="7955279" cy="61758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camelCase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buildRocketShip() – Good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build_rocket_ship() – Bad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User verb/noun pairs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getGamesPlayed() – Good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games() – Bad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Be descriptive!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updateUserDatabase() – Good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runUpdate() – Bad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101EB-CC12-2942-9556-83C954EB16D0}"/>
              </a:ext>
            </a:extLst>
          </p:cNvPr>
          <p:cNvSpPr txBox="1"/>
          <p:nvPr/>
        </p:nvSpPr>
        <p:spPr>
          <a:xfrm>
            <a:off x="8869680" y="2194560"/>
            <a:ext cx="914400" cy="42731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2DF871CC-0AF6-7141-825B-8345E3A7F1B3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– Why use functions?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21D883A-9740-4742-ABBE-1EFBB26B5CAB}"/>
              </a:ext>
            </a:extLst>
          </p:cNvPr>
          <p:cNvSpPr/>
          <p:nvPr/>
        </p:nvSpPr>
        <p:spPr>
          <a:xfrm>
            <a:off x="699836" y="1097636"/>
            <a:ext cx="10040761" cy="58039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1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1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Verdana" pitchFamily="18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1D4B1-BF7F-C245-B7C7-99A8C68B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EFE15-2DCA-6C47-9B66-1C31E05B3E62}"/>
              </a:ext>
            </a:extLst>
          </p:cNvPr>
          <p:cNvSpPr txBox="1"/>
          <p:nvPr/>
        </p:nvSpPr>
        <p:spPr>
          <a:xfrm>
            <a:off x="6217920" y="4754880"/>
            <a:ext cx="180722" cy="433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3C976-FAF3-0D41-B30E-4F884447CF06}"/>
              </a:ext>
            </a:extLst>
          </p:cNvPr>
          <p:cNvSpPr txBox="1"/>
          <p:nvPr/>
        </p:nvSpPr>
        <p:spPr>
          <a:xfrm>
            <a:off x="365760" y="1188720"/>
            <a:ext cx="7955279" cy="58521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Reduce Repetition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We want our code DRY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Increase Readability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Reduce Complexity</a:t>
            </a: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More modular/easier to reuse</a:t>
            </a:r>
          </a:p>
          <a:p>
            <a:pPr marL="0" marR="0" lvl="1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FD718-9C1C-6947-8ED0-E48772CF68F9}"/>
              </a:ext>
            </a:extLst>
          </p:cNvPr>
          <p:cNvSpPr txBox="1"/>
          <p:nvPr/>
        </p:nvSpPr>
        <p:spPr>
          <a:xfrm>
            <a:off x="8869680" y="2194560"/>
            <a:ext cx="914400" cy="42731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CA4AFE1-49D1-E845-9ED8-268D842BC579}"/>
              </a:ext>
            </a:extLst>
          </p:cNvPr>
          <p:cNvSpPr/>
          <p:nvPr/>
        </p:nvSpPr>
        <p:spPr>
          <a:xfrm>
            <a:off x="119877" y="105841"/>
            <a:ext cx="9621719" cy="949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ctr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Verdana" pitchFamily="18"/>
                <a:ea typeface="ＭＳ Ｐゴシック" pitchFamily="2"/>
                <a:cs typeface="ＭＳ Ｐゴシック" pitchFamily="2"/>
              </a:rPr>
              <a:t>Review – Functions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5109BED-508B-9841-9C26-8BD390269BAD}"/>
              </a:ext>
            </a:extLst>
          </p:cNvPr>
          <p:cNvSpPr/>
          <p:nvPr/>
        </p:nvSpPr>
        <p:spPr>
          <a:xfrm>
            <a:off x="274320" y="2926436"/>
            <a:ext cx="4480560" cy="14626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1882" tIns="50758" rIns="101882" bIns="50758" anchor="t" anchorCtr="0" compatLnSpc="0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ＭＳ Ｐゴシック" pitchFamily="2"/>
                <a:cs typeface="ＭＳ Ｐゴシック" pitchFamily="2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085AB-013E-9E4D-827B-0B607B06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9599" y="5945035"/>
            <a:ext cx="1462683" cy="14633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{8F8A0107-89AE-5B4E-A63F-A0DC099EEBDB}tf10001122</Template>
  <TotalTime>59527</TotalTime>
  <Words>165</Words>
  <Application>Microsoft Macintosh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Liberation Sans</vt:lpstr>
      <vt:lpstr>OpenSymbol</vt:lpstr>
      <vt:lpstr>StarSymbol</vt:lpstr>
      <vt:lpstr>Times New Roman</vt:lpstr>
      <vt:lpstr>Tw Cen MT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</dc:title>
  <cp:lastModifiedBy>Chetna Aggarwal</cp:lastModifiedBy>
  <cp:revision>67</cp:revision>
  <cp:lastPrinted>2020-02-05T18:45:37Z</cp:lastPrinted>
  <dcterms:created xsi:type="dcterms:W3CDTF">2020-01-07T19:32:08Z</dcterms:created>
  <dcterms:modified xsi:type="dcterms:W3CDTF">2021-03-31T03:09:23Z</dcterms:modified>
</cp:coreProperties>
</file>