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emf" ContentType="image/x-emf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256" r:id="rId2"/>
    <p:sldId id="294" r:id="rId3"/>
    <p:sldId id="379" r:id="rId4"/>
    <p:sldId id="448" r:id="rId5"/>
    <p:sldId id="449" r:id="rId6"/>
    <p:sldId id="451" r:id="rId7"/>
    <p:sldId id="450" r:id="rId8"/>
    <p:sldId id="453" r:id="rId9"/>
    <p:sldId id="452" r:id="rId10"/>
    <p:sldId id="454" r:id="rId11"/>
    <p:sldId id="455" r:id="rId12"/>
    <p:sldId id="456" r:id="rId13"/>
    <p:sldId id="457" r:id="rId14"/>
    <p:sldId id="458" r:id="rId15"/>
    <p:sldId id="459" r:id="rId16"/>
    <p:sldId id="460" r:id="rId17"/>
    <p:sldId id="461" r:id="rId18"/>
    <p:sldId id="462" r:id="rId19"/>
    <p:sldId id="463" r:id="rId20"/>
    <p:sldId id="465" r:id="rId21"/>
    <p:sldId id="466" r:id="rId22"/>
    <p:sldId id="467" r:id="rId23"/>
    <p:sldId id="468" r:id="rId24"/>
    <p:sldId id="469" r:id="rId25"/>
    <p:sldId id="470" r:id="rId26"/>
    <p:sldId id="471" r:id="rId27"/>
    <p:sldId id="473" r:id="rId28"/>
    <p:sldId id="474" r:id="rId29"/>
    <p:sldId id="475" r:id="rId30"/>
    <p:sldId id="472" r:id="rId31"/>
    <p:sldId id="407" r:id="rId32"/>
  </p:sldIdLst>
  <p:sldSz cx="10077450" cy="756285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>
          <a:lef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E9EBF5"/>
          </a:solidFill>
        </a:fill>
      </a:tcStyle>
    </a:wholeTbl>
    <a:band1H>
      <a:tcStyle>
        <a:tcBdr/>
        <a:fill>
          <a:solidFill>
            <a:srgbClr val="CFD5EA"/>
          </a:solidFill>
        </a:fill>
      </a:tcStyle>
    </a:band1H>
    <a:band2H>
      <a:tcStyle>
        <a:tcBdr/>
      </a:tcStyle>
    </a:band2H>
    <a:band1V>
      <a:tcStyle>
        <a:tcBdr/>
        <a:fill>
          <a:solidFill>
            <a:srgbClr val="CFD5EA"/>
          </a:solidFill>
        </a:fill>
      </a:tcStyle>
    </a:band1V>
    <a:band2V>
      <a:tcStyle>
        <a:tcBdr/>
      </a:tcStyle>
    </a:band2V>
    <a:la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4472C4"/>
          </a:solidFill>
        </a:fill>
      </a:tcStyle>
    </a:lastCol>
    <a:fir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4472C4"/>
          </a:solidFill>
        </a:fill>
      </a:tcStyle>
    </a:firstCol>
    <a:la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top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rgbClr val="4472C4"/>
          </a:solidFill>
        </a:fill>
      </a:tcStyle>
    </a:lastRow>
    <a:fir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bottom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4472C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433"/>
    <p:restoredTop sz="94710"/>
  </p:normalViewPr>
  <p:slideViewPr>
    <p:cSldViewPr snapToGrid="0" snapToObjects="1">
      <p:cViewPr varScale="1">
        <p:scale>
          <a:sx n="129" d="100"/>
          <a:sy n="129" d="100"/>
        </p:scale>
        <p:origin x="147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image" Target="../media/image3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image" Target="../media/image20.e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image" Target="../media/image20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image" Target="../media/image26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image" Target="../media/image26.e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image" Target="../media/image26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image" Target="../media/image3.e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image" Target="../media/image26.e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image" Target="../media/image26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image" Target="../media/image7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image" Target="../media/image1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614EBBF-8A1C-274D-9A43-F07DDD038E44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37" cy="502563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t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Liberation Sans" pitchFamily="18"/>
              <a:ea typeface="Microsoft YaHei" pitchFamily="2"/>
              <a:cs typeface="Arial" pitchFamily="2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642151-0C6B-2F49-B8E6-1D743B9F3E5F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399196" y="0"/>
            <a:ext cx="3372837" cy="502563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t" anchorCtr="0" compatLnSpc="0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Liberation Sans" pitchFamily="18"/>
              <a:ea typeface="Microsoft YaHei" pitchFamily="2"/>
              <a:cs typeface="Arial" pitchFamily="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85AE0F-A2A8-CA41-B287-8AF103742C58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9555480"/>
            <a:ext cx="3372837" cy="502563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b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Liberation Sans" pitchFamily="18"/>
              <a:ea typeface="Microsoft YaHei" pitchFamily="2"/>
              <a:cs typeface="Arial" pitchFamily="2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00E9CD-BE8D-3E4E-A822-63A0F8F5F342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399196" y="9555480"/>
            <a:ext cx="3372837" cy="502563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b" anchorCtr="0" compatLnSpc="0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4E313893-DF0F-0040-BE0E-E2A91F5D3132}" type="slidenum">
              <a:t>‹#›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Liberation Sans" pitchFamily="18"/>
              <a:ea typeface="Microsoft YaHei" pitchFamily="2"/>
              <a:cs typeface="Arial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8281990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6939358-601E-CE49-A1E6-5F79B9D99CB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64282"/>
            <a:ext cx="5028477" cy="377136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AFCD8EB-B8D6-D64D-B888-5CD8345DA2AA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77240" y="4777557"/>
            <a:ext cx="6217563" cy="452592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lvl="0"/>
            <a:endParaRPr lang="en-US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D24E0B90-2C42-D34C-B082-B68F1592300F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37" cy="50256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0906DD-1A01-C845-B545-B0BB312C70B4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399196" y="0"/>
            <a:ext cx="3372837" cy="50256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7EE406-F268-3344-B9A4-3595572E255A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9555480"/>
            <a:ext cx="3372837" cy="50256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88D007-3162-F944-A6C3-C8A14D0ADE7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399196" y="9555480"/>
            <a:ext cx="3372837" cy="50256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>
            <a:lvl1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fld id="{39EC8647-F2F3-EE47-A182-5E45D159C46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5514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5999" marR="0" lvl="0" indent="-215999" defTabSz="914400" rtl="0" fontAlgn="auto" hangingPunct="0">
      <a:lnSpc>
        <a:spcPct val="100000"/>
      </a:lnSpc>
      <a:spcBef>
        <a:spcPts val="0"/>
      </a:spcBef>
      <a:spcAft>
        <a:spcPts val="0"/>
      </a:spcAft>
      <a:buNone/>
      <a:tabLst/>
      <a:defRPr lang="en-US" sz="2000" b="0" i="0" u="none" strike="noStrike" kern="1200" cap="none" spc="0" baseline="0">
        <a:solidFill>
          <a:srgbClr val="000000"/>
        </a:solidFill>
        <a:uFillTx/>
        <a:latin typeface="Liberation Sans" pitchFamily="18"/>
        <a:ea typeface="Microsoft YaHei" pitchFamily="2"/>
        <a:cs typeface="Arial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>
            <a:extLst>
              <a:ext uri="{FF2B5EF4-FFF2-40B4-BE49-F238E27FC236}">
                <a16:creationId xmlns:a16="http://schemas.microsoft.com/office/drawing/2014/main" id="{DEAB159B-EC79-314B-A3A3-6B83DEE86AEA}"/>
              </a:ext>
            </a:extLst>
          </p:cNvPr>
          <p:cNvSpPr txBox="1"/>
          <p:nvPr/>
        </p:nvSpPr>
        <p:spPr>
          <a:xfrm>
            <a:off x="4399196" y="9555480"/>
            <a:ext cx="3372837" cy="50256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1973D9EB-4508-C94C-9C32-A9AAD98C6878}" type="slidenum">
              <a:t>1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Arial Unicode MS" pitchFamily="2"/>
              <a:cs typeface="Tahoma" pitchFamily="2"/>
            </a:endParaRPr>
          </a:p>
        </p:txBody>
      </p:sp>
      <p:sp>
        <p:nvSpPr>
          <p:cNvPr id="3" name="Slide Image Placeholder 1">
            <a:extLst>
              <a:ext uri="{FF2B5EF4-FFF2-40B4-BE49-F238E27FC236}">
                <a16:creationId xmlns:a16="http://schemas.microsoft.com/office/drawing/2014/main" id="{281C94D0-82FE-2243-A85A-C2D46911C4E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3188" y="763588"/>
            <a:ext cx="5026025" cy="3771900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Notes Placeholder 2">
            <a:extLst>
              <a:ext uri="{FF2B5EF4-FFF2-40B4-BE49-F238E27FC236}">
                <a16:creationId xmlns:a16="http://schemas.microsoft.com/office/drawing/2014/main" id="{2DB217F1-EF6D-364A-9207-196C5AC3370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B738DA5-9105-8140-8A72-85AB30D0E5F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3188" y="763588"/>
            <a:ext cx="5026025" cy="37719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35B8BC1-147D-DA40-8F11-06A3F653706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27BDFB-C62F-6B43-9109-8099F063A8EC}"/>
              </a:ext>
            </a:extLst>
          </p:cNvPr>
          <p:cNvSpPr txBox="1"/>
          <p:nvPr/>
        </p:nvSpPr>
        <p:spPr>
          <a:xfrm>
            <a:off x="4399196" y="9555480"/>
            <a:ext cx="3372837" cy="50256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97D79572-7B2D-2545-B74E-21C6EAAF4A5D}" type="slidenum">
              <a:t>10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Arial Unicode MS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840449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B738DA5-9105-8140-8A72-85AB30D0E5F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3188" y="763588"/>
            <a:ext cx="5026025" cy="37719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35B8BC1-147D-DA40-8F11-06A3F653706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27BDFB-C62F-6B43-9109-8099F063A8EC}"/>
              </a:ext>
            </a:extLst>
          </p:cNvPr>
          <p:cNvSpPr txBox="1"/>
          <p:nvPr/>
        </p:nvSpPr>
        <p:spPr>
          <a:xfrm>
            <a:off x="4399196" y="9555480"/>
            <a:ext cx="3372837" cy="50256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97D79572-7B2D-2545-B74E-21C6EAAF4A5D}" type="slidenum">
              <a:t>11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Arial Unicode MS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3592194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B738DA5-9105-8140-8A72-85AB30D0E5F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3188" y="763588"/>
            <a:ext cx="5026025" cy="37719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35B8BC1-147D-DA40-8F11-06A3F653706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27BDFB-C62F-6B43-9109-8099F063A8EC}"/>
              </a:ext>
            </a:extLst>
          </p:cNvPr>
          <p:cNvSpPr txBox="1"/>
          <p:nvPr/>
        </p:nvSpPr>
        <p:spPr>
          <a:xfrm>
            <a:off x="4399196" y="9555480"/>
            <a:ext cx="3372837" cy="50256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97D79572-7B2D-2545-B74E-21C6EAAF4A5D}" type="slidenum">
              <a:t>12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Arial Unicode MS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6435397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B738DA5-9105-8140-8A72-85AB30D0E5F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3188" y="763588"/>
            <a:ext cx="5026025" cy="37719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35B8BC1-147D-DA40-8F11-06A3F653706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27BDFB-C62F-6B43-9109-8099F063A8EC}"/>
              </a:ext>
            </a:extLst>
          </p:cNvPr>
          <p:cNvSpPr txBox="1"/>
          <p:nvPr/>
        </p:nvSpPr>
        <p:spPr>
          <a:xfrm>
            <a:off x="4399196" y="9555480"/>
            <a:ext cx="3372837" cy="50256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97D79572-7B2D-2545-B74E-21C6EAAF4A5D}" type="slidenum">
              <a:t>13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Arial Unicode MS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424161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B738DA5-9105-8140-8A72-85AB30D0E5F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3188" y="763588"/>
            <a:ext cx="5026025" cy="37719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35B8BC1-147D-DA40-8F11-06A3F653706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27BDFB-C62F-6B43-9109-8099F063A8EC}"/>
              </a:ext>
            </a:extLst>
          </p:cNvPr>
          <p:cNvSpPr txBox="1"/>
          <p:nvPr/>
        </p:nvSpPr>
        <p:spPr>
          <a:xfrm>
            <a:off x="4399196" y="9555480"/>
            <a:ext cx="3372837" cy="50256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97D79572-7B2D-2545-B74E-21C6EAAF4A5D}" type="slidenum">
              <a:t>14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Arial Unicode MS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8200117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B738DA5-9105-8140-8A72-85AB30D0E5F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3188" y="763588"/>
            <a:ext cx="5026025" cy="37719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35B8BC1-147D-DA40-8F11-06A3F653706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27BDFB-C62F-6B43-9109-8099F063A8EC}"/>
              </a:ext>
            </a:extLst>
          </p:cNvPr>
          <p:cNvSpPr txBox="1"/>
          <p:nvPr/>
        </p:nvSpPr>
        <p:spPr>
          <a:xfrm>
            <a:off x="4399196" y="9555480"/>
            <a:ext cx="3372837" cy="50256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97D79572-7B2D-2545-B74E-21C6EAAF4A5D}" type="slidenum">
              <a:t>15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Arial Unicode MS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991187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B738DA5-9105-8140-8A72-85AB30D0E5F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3188" y="763588"/>
            <a:ext cx="5026025" cy="37719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35B8BC1-147D-DA40-8F11-06A3F653706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27BDFB-C62F-6B43-9109-8099F063A8EC}"/>
              </a:ext>
            </a:extLst>
          </p:cNvPr>
          <p:cNvSpPr txBox="1"/>
          <p:nvPr/>
        </p:nvSpPr>
        <p:spPr>
          <a:xfrm>
            <a:off x="4399196" y="9555480"/>
            <a:ext cx="3372837" cy="50256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97D79572-7B2D-2545-B74E-21C6EAAF4A5D}" type="slidenum">
              <a:t>16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Arial Unicode MS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1460690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B738DA5-9105-8140-8A72-85AB30D0E5F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3188" y="763588"/>
            <a:ext cx="5026025" cy="37719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35B8BC1-147D-DA40-8F11-06A3F653706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27BDFB-C62F-6B43-9109-8099F063A8EC}"/>
              </a:ext>
            </a:extLst>
          </p:cNvPr>
          <p:cNvSpPr txBox="1"/>
          <p:nvPr/>
        </p:nvSpPr>
        <p:spPr>
          <a:xfrm>
            <a:off x="4399196" y="9555480"/>
            <a:ext cx="3372837" cy="50256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97D79572-7B2D-2545-B74E-21C6EAAF4A5D}" type="slidenum">
              <a:t>17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Arial Unicode MS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46897240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B738DA5-9105-8140-8A72-85AB30D0E5F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3188" y="763588"/>
            <a:ext cx="5026025" cy="37719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35B8BC1-147D-DA40-8F11-06A3F653706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27BDFB-C62F-6B43-9109-8099F063A8EC}"/>
              </a:ext>
            </a:extLst>
          </p:cNvPr>
          <p:cNvSpPr txBox="1"/>
          <p:nvPr/>
        </p:nvSpPr>
        <p:spPr>
          <a:xfrm>
            <a:off x="4399196" y="9555480"/>
            <a:ext cx="3372837" cy="50256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97D79572-7B2D-2545-B74E-21C6EAAF4A5D}" type="slidenum">
              <a:t>18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Arial Unicode MS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7607271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B738DA5-9105-8140-8A72-85AB30D0E5F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3188" y="763588"/>
            <a:ext cx="5026025" cy="37719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35B8BC1-147D-DA40-8F11-06A3F653706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27BDFB-C62F-6B43-9109-8099F063A8EC}"/>
              </a:ext>
            </a:extLst>
          </p:cNvPr>
          <p:cNvSpPr txBox="1"/>
          <p:nvPr/>
        </p:nvSpPr>
        <p:spPr>
          <a:xfrm>
            <a:off x="4399196" y="9555480"/>
            <a:ext cx="3372837" cy="50256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97D79572-7B2D-2545-B74E-21C6EAAF4A5D}" type="slidenum">
              <a:t>19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Arial Unicode MS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8115122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A5914A5-3891-324A-BDEB-89AAEDF0B23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3188" y="763588"/>
            <a:ext cx="5026025" cy="37719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C801E4C-99C2-8C45-BFD3-B31C286DE4C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123750-4169-B74B-9BA2-1E647E937AE7}"/>
              </a:ext>
            </a:extLst>
          </p:cNvPr>
          <p:cNvSpPr txBox="1"/>
          <p:nvPr/>
        </p:nvSpPr>
        <p:spPr>
          <a:xfrm>
            <a:off x="4399196" y="9555480"/>
            <a:ext cx="3372837" cy="50256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E2DD7A52-8492-7F47-AFDC-8D554A3EF261}" type="slidenum">
              <a:t>2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Arial Unicode MS" pitchFamily="2"/>
              <a:cs typeface="Tahoma" pitchFamily="2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B738DA5-9105-8140-8A72-85AB30D0E5F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3188" y="763588"/>
            <a:ext cx="5026025" cy="37719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35B8BC1-147D-DA40-8F11-06A3F653706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27BDFB-C62F-6B43-9109-8099F063A8EC}"/>
              </a:ext>
            </a:extLst>
          </p:cNvPr>
          <p:cNvSpPr txBox="1"/>
          <p:nvPr/>
        </p:nvSpPr>
        <p:spPr>
          <a:xfrm>
            <a:off x="4399196" y="9555480"/>
            <a:ext cx="3372837" cy="50256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97D79572-7B2D-2545-B74E-21C6EAAF4A5D}" type="slidenum">
              <a:t>20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Arial Unicode MS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23159608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B738DA5-9105-8140-8A72-85AB30D0E5F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3188" y="763588"/>
            <a:ext cx="5026025" cy="37719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35B8BC1-147D-DA40-8F11-06A3F653706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27BDFB-C62F-6B43-9109-8099F063A8EC}"/>
              </a:ext>
            </a:extLst>
          </p:cNvPr>
          <p:cNvSpPr txBox="1"/>
          <p:nvPr/>
        </p:nvSpPr>
        <p:spPr>
          <a:xfrm>
            <a:off x="4399196" y="9555480"/>
            <a:ext cx="3372837" cy="50256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97D79572-7B2D-2545-B74E-21C6EAAF4A5D}" type="slidenum">
              <a:t>21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Arial Unicode MS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53579696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B738DA5-9105-8140-8A72-85AB30D0E5F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3188" y="763588"/>
            <a:ext cx="5026025" cy="37719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35B8BC1-147D-DA40-8F11-06A3F653706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27BDFB-C62F-6B43-9109-8099F063A8EC}"/>
              </a:ext>
            </a:extLst>
          </p:cNvPr>
          <p:cNvSpPr txBox="1"/>
          <p:nvPr/>
        </p:nvSpPr>
        <p:spPr>
          <a:xfrm>
            <a:off x="4399196" y="9555480"/>
            <a:ext cx="3372837" cy="50256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97D79572-7B2D-2545-B74E-21C6EAAF4A5D}" type="slidenum">
              <a:t>22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Arial Unicode MS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98273360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B738DA5-9105-8140-8A72-85AB30D0E5F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3188" y="763588"/>
            <a:ext cx="5026025" cy="37719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35B8BC1-147D-DA40-8F11-06A3F653706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27BDFB-C62F-6B43-9109-8099F063A8EC}"/>
              </a:ext>
            </a:extLst>
          </p:cNvPr>
          <p:cNvSpPr txBox="1"/>
          <p:nvPr/>
        </p:nvSpPr>
        <p:spPr>
          <a:xfrm>
            <a:off x="4399196" y="9555480"/>
            <a:ext cx="3372837" cy="50256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97D79572-7B2D-2545-B74E-21C6EAAF4A5D}" type="slidenum">
              <a:t>23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Arial Unicode MS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425019075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B738DA5-9105-8140-8A72-85AB30D0E5F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3188" y="763588"/>
            <a:ext cx="5026025" cy="37719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35B8BC1-147D-DA40-8F11-06A3F653706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27BDFB-C62F-6B43-9109-8099F063A8EC}"/>
              </a:ext>
            </a:extLst>
          </p:cNvPr>
          <p:cNvSpPr txBox="1"/>
          <p:nvPr/>
        </p:nvSpPr>
        <p:spPr>
          <a:xfrm>
            <a:off x="4399196" y="9555480"/>
            <a:ext cx="3372837" cy="50256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97D79572-7B2D-2545-B74E-21C6EAAF4A5D}" type="slidenum">
              <a:t>24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Arial Unicode MS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44761457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B738DA5-9105-8140-8A72-85AB30D0E5F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3188" y="763588"/>
            <a:ext cx="5026025" cy="37719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35B8BC1-147D-DA40-8F11-06A3F653706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27BDFB-C62F-6B43-9109-8099F063A8EC}"/>
              </a:ext>
            </a:extLst>
          </p:cNvPr>
          <p:cNvSpPr txBox="1"/>
          <p:nvPr/>
        </p:nvSpPr>
        <p:spPr>
          <a:xfrm>
            <a:off x="4399196" y="9555480"/>
            <a:ext cx="3372837" cy="50256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97D79572-7B2D-2545-B74E-21C6EAAF4A5D}" type="slidenum">
              <a:t>25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Arial Unicode MS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3447116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B738DA5-9105-8140-8A72-85AB30D0E5F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3188" y="763588"/>
            <a:ext cx="5026025" cy="37719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35B8BC1-147D-DA40-8F11-06A3F653706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27BDFB-C62F-6B43-9109-8099F063A8EC}"/>
              </a:ext>
            </a:extLst>
          </p:cNvPr>
          <p:cNvSpPr txBox="1"/>
          <p:nvPr/>
        </p:nvSpPr>
        <p:spPr>
          <a:xfrm>
            <a:off x="4399196" y="9555480"/>
            <a:ext cx="3372837" cy="50256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97D79572-7B2D-2545-B74E-21C6EAAF4A5D}" type="slidenum">
              <a:t>26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Arial Unicode MS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79531994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B738DA5-9105-8140-8A72-85AB30D0E5F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3188" y="763588"/>
            <a:ext cx="5026025" cy="37719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35B8BC1-147D-DA40-8F11-06A3F653706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27BDFB-C62F-6B43-9109-8099F063A8EC}"/>
              </a:ext>
            </a:extLst>
          </p:cNvPr>
          <p:cNvSpPr txBox="1"/>
          <p:nvPr/>
        </p:nvSpPr>
        <p:spPr>
          <a:xfrm>
            <a:off x="4399196" y="9555480"/>
            <a:ext cx="3372837" cy="50256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97D79572-7B2D-2545-B74E-21C6EAAF4A5D}" type="slidenum">
              <a:t>27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Arial Unicode MS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26268655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B738DA5-9105-8140-8A72-85AB30D0E5F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3188" y="763588"/>
            <a:ext cx="5026025" cy="37719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35B8BC1-147D-DA40-8F11-06A3F653706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27BDFB-C62F-6B43-9109-8099F063A8EC}"/>
              </a:ext>
            </a:extLst>
          </p:cNvPr>
          <p:cNvSpPr txBox="1"/>
          <p:nvPr/>
        </p:nvSpPr>
        <p:spPr>
          <a:xfrm>
            <a:off x="4399196" y="9555480"/>
            <a:ext cx="3372837" cy="50256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97D79572-7B2D-2545-B74E-21C6EAAF4A5D}" type="slidenum">
              <a:t>28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Arial Unicode MS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67513473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B738DA5-9105-8140-8A72-85AB30D0E5F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3188" y="763588"/>
            <a:ext cx="5026025" cy="37719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35B8BC1-147D-DA40-8F11-06A3F653706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27BDFB-C62F-6B43-9109-8099F063A8EC}"/>
              </a:ext>
            </a:extLst>
          </p:cNvPr>
          <p:cNvSpPr txBox="1"/>
          <p:nvPr/>
        </p:nvSpPr>
        <p:spPr>
          <a:xfrm>
            <a:off x="4399196" y="9555480"/>
            <a:ext cx="3372837" cy="50256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97D79572-7B2D-2545-B74E-21C6EAAF4A5D}" type="slidenum">
              <a:t>29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Arial Unicode MS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5977679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B738DA5-9105-8140-8A72-85AB30D0E5F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3188" y="763588"/>
            <a:ext cx="5026025" cy="37719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35B8BC1-147D-DA40-8F11-06A3F653706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27BDFB-C62F-6B43-9109-8099F063A8EC}"/>
              </a:ext>
            </a:extLst>
          </p:cNvPr>
          <p:cNvSpPr txBox="1"/>
          <p:nvPr/>
        </p:nvSpPr>
        <p:spPr>
          <a:xfrm>
            <a:off x="4399196" y="9555480"/>
            <a:ext cx="3372837" cy="50256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97D79572-7B2D-2545-B74E-21C6EAAF4A5D}" type="slidenum">
              <a:t>3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Arial Unicode MS" pitchFamily="2"/>
              <a:cs typeface="Tahoma" pitchFamily="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B738DA5-9105-8140-8A72-85AB30D0E5F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3188" y="763588"/>
            <a:ext cx="5026025" cy="37719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35B8BC1-147D-DA40-8F11-06A3F653706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27BDFB-C62F-6B43-9109-8099F063A8EC}"/>
              </a:ext>
            </a:extLst>
          </p:cNvPr>
          <p:cNvSpPr txBox="1"/>
          <p:nvPr/>
        </p:nvSpPr>
        <p:spPr>
          <a:xfrm>
            <a:off x="4399196" y="9555480"/>
            <a:ext cx="3372837" cy="50256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97D79572-7B2D-2545-B74E-21C6EAAF4A5D}" type="slidenum">
              <a:t>4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Arial Unicode MS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3124467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B738DA5-9105-8140-8A72-85AB30D0E5F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3188" y="763588"/>
            <a:ext cx="5026025" cy="37719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35B8BC1-147D-DA40-8F11-06A3F653706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27BDFB-C62F-6B43-9109-8099F063A8EC}"/>
              </a:ext>
            </a:extLst>
          </p:cNvPr>
          <p:cNvSpPr txBox="1"/>
          <p:nvPr/>
        </p:nvSpPr>
        <p:spPr>
          <a:xfrm>
            <a:off x="4399196" y="9555480"/>
            <a:ext cx="3372837" cy="50256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97D79572-7B2D-2545-B74E-21C6EAAF4A5D}" type="slidenum">
              <a:t>5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Arial Unicode MS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0184035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B738DA5-9105-8140-8A72-85AB30D0E5F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3188" y="763588"/>
            <a:ext cx="5026025" cy="37719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35B8BC1-147D-DA40-8F11-06A3F653706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27BDFB-C62F-6B43-9109-8099F063A8EC}"/>
              </a:ext>
            </a:extLst>
          </p:cNvPr>
          <p:cNvSpPr txBox="1"/>
          <p:nvPr/>
        </p:nvSpPr>
        <p:spPr>
          <a:xfrm>
            <a:off x="4399196" y="9555480"/>
            <a:ext cx="3372837" cy="50256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97D79572-7B2D-2545-B74E-21C6EAAF4A5D}" type="slidenum">
              <a:t>6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Arial Unicode MS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459926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B738DA5-9105-8140-8A72-85AB30D0E5F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3188" y="763588"/>
            <a:ext cx="5026025" cy="37719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35B8BC1-147D-DA40-8F11-06A3F653706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27BDFB-C62F-6B43-9109-8099F063A8EC}"/>
              </a:ext>
            </a:extLst>
          </p:cNvPr>
          <p:cNvSpPr txBox="1"/>
          <p:nvPr/>
        </p:nvSpPr>
        <p:spPr>
          <a:xfrm>
            <a:off x="4399196" y="9555480"/>
            <a:ext cx="3372837" cy="50256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97D79572-7B2D-2545-B74E-21C6EAAF4A5D}" type="slidenum">
              <a:t>7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Arial Unicode MS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9511911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B738DA5-9105-8140-8A72-85AB30D0E5F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3188" y="763588"/>
            <a:ext cx="5026025" cy="37719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35B8BC1-147D-DA40-8F11-06A3F653706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27BDFB-C62F-6B43-9109-8099F063A8EC}"/>
              </a:ext>
            </a:extLst>
          </p:cNvPr>
          <p:cNvSpPr txBox="1"/>
          <p:nvPr/>
        </p:nvSpPr>
        <p:spPr>
          <a:xfrm>
            <a:off x="4399196" y="9555480"/>
            <a:ext cx="3372837" cy="50256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97D79572-7B2D-2545-B74E-21C6EAAF4A5D}" type="slidenum">
              <a:t>8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Arial Unicode MS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6402669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B738DA5-9105-8140-8A72-85AB30D0E5F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3188" y="763588"/>
            <a:ext cx="5026025" cy="37719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35B8BC1-147D-DA40-8F11-06A3F653706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27BDFB-C62F-6B43-9109-8099F063A8EC}"/>
              </a:ext>
            </a:extLst>
          </p:cNvPr>
          <p:cNvSpPr txBox="1"/>
          <p:nvPr/>
        </p:nvSpPr>
        <p:spPr>
          <a:xfrm>
            <a:off x="4399196" y="9555480"/>
            <a:ext cx="3372837" cy="50256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97D79572-7B2D-2545-B74E-21C6EAAF4A5D}" type="slidenum">
              <a:t>9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Arial Unicode MS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4259494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44522-827A-6D42-9170-7E9F1EE4F075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260472" y="1238253"/>
            <a:ext cx="7558092" cy="2632072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5486AF-1C02-2D4F-BE3B-B17C17B0FA69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260472" y="3971925"/>
            <a:ext cx="7558092" cy="1825627"/>
          </a:xfrm>
        </p:spPr>
        <p:txBody>
          <a:bodyPr anchorCtr="1"/>
          <a:lstStyle>
            <a:lvl1pPr algn="ctr">
              <a:defRPr sz="2400"/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5D35ED-EC73-8A44-8C26-75A0A3A24C41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7A0F6F-9562-7043-928C-00C097FB824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215181-80CE-204F-9E75-258C551F8DB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4A8A35D-E3E4-3C45-90DF-A747DC96631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898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6BC50-546C-E042-B32F-AAF1043885B8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559CCC-881D-8C4C-9ED5-3123B3FC5B3C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>
            <a:normAutofit/>
          </a:bodyPr>
          <a:lstStyle>
            <a:lvl1pPr>
              <a:defRPr/>
            </a:lvl1pPr>
            <a:lvl2pPr>
              <a:buSzPct val="100000"/>
              <a:buFont typeface="Arial" pitchFamily="34"/>
              <a:buChar char="•"/>
              <a:defRPr/>
            </a:lvl2pPr>
            <a:lvl3pPr>
              <a:buSzPct val="100000"/>
              <a:buFont typeface="Arial" pitchFamily="34"/>
              <a:buChar char="•"/>
              <a:defRPr/>
            </a:lvl3pPr>
            <a:lvl4pPr>
              <a:buSzPct val="100000"/>
              <a:buFont typeface="Arial" pitchFamily="34"/>
              <a:buChar char="•"/>
              <a:defRPr/>
            </a:lvl4pPr>
            <a:lvl5pPr>
              <a:buSzPct val="100000"/>
              <a:buFont typeface="Arial" pitchFamily="34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827299-AF7C-084E-A0BD-EA361820F14D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0153DB-5DAD-8743-8252-D4C2BAFEC77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A8947D-6056-1E4E-A3B2-5AB093CC04EE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2A194A8-15D3-5F4D-8863-2BCAFB1E413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282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8D8B36-356D-314D-8330-5128FAEA5909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7305671" y="301623"/>
            <a:ext cx="2266953" cy="5853110"/>
          </a:xfrm>
        </p:spPr>
        <p:txBody>
          <a:bodyPr vert="eaVert">
            <a:norm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7033AE-69F2-AB41-850B-037DD909B241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503240" y="301623"/>
            <a:ext cx="6650038" cy="5853110"/>
          </a:xfrm>
        </p:spPr>
        <p:txBody>
          <a:bodyPr vert="eaVert">
            <a:normAutofit/>
          </a:bodyPr>
          <a:lstStyle>
            <a:lvl1pPr>
              <a:defRPr/>
            </a:lvl1pPr>
            <a:lvl2pPr>
              <a:buSzPct val="100000"/>
              <a:buFont typeface="Arial" pitchFamily="34"/>
              <a:buChar char="•"/>
              <a:defRPr/>
            </a:lvl2pPr>
            <a:lvl3pPr>
              <a:buSzPct val="100000"/>
              <a:buFont typeface="Arial" pitchFamily="34"/>
              <a:buChar char="•"/>
              <a:defRPr/>
            </a:lvl3pPr>
            <a:lvl4pPr>
              <a:buSzPct val="100000"/>
              <a:buFont typeface="Arial" pitchFamily="34"/>
              <a:buChar char="•"/>
              <a:defRPr/>
            </a:lvl4pPr>
            <a:lvl5pPr>
              <a:buSzPct val="100000"/>
              <a:buFont typeface="Arial" pitchFamily="34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FAC61E-1C62-214E-BD96-0F0C3DC1CAD8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B35B30-CA0F-3848-BE0D-5FB220451F80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838AD9-4E50-6648-A0E1-DAB852786B1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B125974-A9C2-8B4A-A378-6BB54F2FD55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700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D54C8-AD3E-CC4C-A95A-411EE27F956B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D701E-5CFB-8B44-BB66-BE513B4DB55D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buSzPct val="100000"/>
              <a:buFont typeface="Arial" pitchFamily="34"/>
              <a:buChar char="•"/>
              <a:defRPr/>
            </a:lvl2pPr>
            <a:lvl3pPr>
              <a:buSzPct val="100000"/>
              <a:buFont typeface="Arial" pitchFamily="34"/>
              <a:buChar char="•"/>
              <a:defRPr/>
            </a:lvl3pPr>
            <a:lvl4pPr>
              <a:buSzPct val="100000"/>
              <a:buFont typeface="Arial" pitchFamily="34"/>
              <a:buChar char="•"/>
              <a:defRPr/>
            </a:lvl4pPr>
            <a:lvl5pPr>
              <a:buSzPct val="100000"/>
              <a:buFont typeface="Arial" pitchFamily="34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8D35F0-3B09-7045-8E17-6AC5B170BE85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ADED28-DE7F-6B46-B524-E2C450A82B99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5D66B1-1DFB-D24D-8BB4-299012FF686E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F5A05F9-F53E-A645-9C7C-6E45C35522D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3319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C0279-4E85-604D-88A9-78F164BD683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87391" y="1885950"/>
            <a:ext cx="8691564" cy="3144841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E49E10-F435-0449-9E9F-60742E49FCA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7391" y="5060947"/>
            <a:ext cx="8691564" cy="1654177"/>
          </a:xfrm>
        </p:spPr>
        <p:txBody>
          <a:bodyPr/>
          <a:lstStyle>
            <a:lvl1pPr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00A8C7-7E3C-A940-B1C2-FB5018C4C1F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B8B43E-C570-D447-B5FB-0F8B1D80DD23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795A43-B516-0841-80CF-B41525F14D3A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13DA31C-9B58-414F-B2AD-D87DBF40F39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896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0AF34-7656-6243-9CAE-1D3D0E758E06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78E2EB-8FA5-BD47-8C5A-FC9D12835B41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03240" y="1768477"/>
            <a:ext cx="4457700" cy="4386267"/>
          </a:xfrm>
        </p:spPr>
        <p:txBody>
          <a:bodyPr/>
          <a:lstStyle>
            <a:lvl1pPr>
              <a:defRPr/>
            </a:lvl1pPr>
            <a:lvl2pPr>
              <a:buSzPct val="100000"/>
              <a:buFont typeface="Arial" pitchFamily="34"/>
              <a:buChar char="•"/>
              <a:defRPr/>
            </a:lvl2pPr>
            <a:lvl3pPr>
              <a:buSzPct val="100000"/>
              <a:buFont typeface="Arial" pitchFamily="34"/>
              <a:buChar char="•"/>
              <a:defRPr/>
            </a:lvl3pPr>
            <a:lvl4pPr>
              <a:buSzPct val="100000"/>
              <a:buFont typeface="Arial" pitchFamily="34"/>
              <a:buChar char="•"/>
              <a:defRPr/>
            </a:lvl4pPr>
            <a:lvl5pPr>
              <a:buSzPct val="100000"/>
              <a:buFont typeface="Arial" pitchFamily="34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E4AB5C-C529-6142-904D-67588A4CC892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5113333" y="1768477"/>
            <a:ext cx="4459291" cy="4386267"/>
          </a:xfrm>
        </p:spPr>
        <p:txBody>
          <a:bodyPr/>
          <a:lstStyle>
            <a:lvl1pPr>
              <a:defRPr/>
            </a:lvl1pPr>
            <a:lvl2pPr>
              <a:buSzPct val="100000"/>
              <a:buFont typeface="Arial" pitchFamily="34"/>
              <a:buChar char="•"/>
              <a:defRPr/>
            </a:lvl2pPr>
            <a:lvl3pPr>
              <a:buSzPct val="100000"/>
              <a:buFont typeface="Arial" pitchFamily="34"/>
              <a:buChar char="•"/>
              <a:defRPr/>
            </a:lvl3pPr>
            <a:lvl4pPr>
              <a:buSzPct val="100000"/>
              <a:buFont typeface="Arial" pitchFamily="34"/>
              <a:buChar char="•"/>
              <a:defRPr/>
            </a:lvl4pPr>
            <a:lvl5pPr>
              <a:buSzPct val="100000"/>
              <a:buFont typeface="Arial" pitchFamily="34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DDBE2E-0774-024C-860A-14563831832C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3D94B1-AB38-1549-9852-D490B5932E2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73DFEC-BBD8-0647-8BBC-307D5080D68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D45F6A3-2E43-004F-8AAD-8CCE232E1E3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610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24D07-8A1B-484F-85BB-68570948F52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93736" y="403222"/>
            <a:ext cx="8691564" cy="1460497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31E22B-F46C-D046-8D4A-7DEDBBADCDB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93736" y="1854202"/>
            <a:ext cx="4264020" cy="908054"/>
          </a:xfrm>
        </p:spPr>
        <p:txBody>
          <a:bodyPr anchor="b"/>
          <a:lstStyle>
            <a:lvl1pPr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702538-989F-A444-9826-03EFFE470EC3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93736" y="2762246"/>
            <a:ext cx="4264020" cy="4063995"/>
          </a:xfrm>
        </p:spPr>
        <p:txBody>
          <a:bodyPr/>
          <a:lstStyle>
            <a:lvl1pPr>
              <a:defRPr/>
            </a:lvl1pPr>
            <a:lvl2pPr>
              <a:buSzPct val="100000"/>
              <a:buFont typeface="Arial" pitchFamily="34"/>
              <a:buChar char="•"/>
              <a:defRPr/>
            </a:lvl2pPr>
            <a:lvl3pPr>
              <a:buSzPct val="100000"/>
              <a:buFont typeface="Arial" pitchFamily="34"/>
              <a:buChar char="•"/>
              <a:defRPr/>
            </a:lvl3pPr>
            <a:lvl4pPr>
              <a:buSzPct val="100000"/>
              <a:buFont typeface="Arial" pitchFamily="34"/>
              <a:buChar char="•"/>
              <a:defRPr/>
            </a:lvl4pPr>
            <a:lvl5pPr>
              <a:buSzPct val="100000"/>
              <a:buFont typeface="Arial" pitchFamily="34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BE5337-8B92-204B-A923-03B1E0770092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5102223" y="1854202"/>
            <a:ext cx="4283077" cy="908054"/>
          </a:xfrm>
        </p:spPr>
        <p:txBody>
          <a:bodyPr anchor="b"/>
          <a:lstStyle>
            <a:lvl1pPr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AB48D8-B077-4148-963E-5190B2D91C22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5102223" y="2762246"/>
            <a:ext cx="4283077" cy="4063995"/>
          </a:xfrm>
        </p:spPr>
        <p:txBody>
          <a:bodyPr/>
          <a:lstStyle>
            <a:lvl1pPr>
              <a:defRPr/>
            </a:lvl1pPr>
            <a:lvl2pPr>
              <a:buSzPct val="100000"/>
              <a:buFont typeface="Arial" pitchFamily="34"/>
              <a:buChar char="•"/>
              <a:defRPr/>
            </a:lvl2pPr>
            <a:lvl3pPr>
              <a:buSzPct val="100000"/>
              <a:buFont typeface="Arial" pitchFamily="34"/>
              <a:buChar char="•"/>
              <a:defRPr/>
            </a:lvl3pPr>
            <a:lvl4pPr>
              <a:buSzPct val="100000"/>
              <a:buFont typeface="Arial" pitchFamily="34"/>
              <a:buChar char="•"/>
              <a:defRPr/>
            </a:lvl4pPr>
            <a:lvl5pPr>
              <a:buSzPct val="100000"/>
              <a:buFont typeface="Arial" pitchFamily="34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159593-7880-E64B-8C61-8D7A2A4A09DE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1D3C8A-7F1C-7C49-8475-F99E734DC453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0443FA-9369-E741-9F3C-BB5FA655668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F08A5BE-03DE-B946-8ECA-95D1A9BA82B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385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BA1A8-31E7-B545-9DC2-A5D50A30A319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C89648-A977-6341-A34D-E956FCB57AFC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8E2F62-4933-D546-87A9-B933F1BFDD4C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A6B61D-1E4A-ED43-A75E-9375EFE3F0D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DFE9492-34B0-EC47-A12B-B921EC91E3C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385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4D1D82-98D9-F648-8A49-48A9EC9E593E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E1DDAA-156A-E94D-AFE1-D81B3BCDDFF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2617FF-EA82-4143-8B08-C269597E799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1E143E9-EAB8-1447-9B17-2ECCEE01F44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97441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EA500-C8B6-FF46-90AA-AF8D4C1DA3D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93736" y="504821"/>
            <a:ext cx="3251204" cy="1763713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DBAF1-DEC6-9442-991C-3D0FE17EEA7B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284658" y="1089022"/>
            <a:ext cx="5100632" cy="5373691"/>
          </a:xfrm>
        </p:spPr>
        <p:txBody>
          <a:bodyPr/>
          <a:lstStyle>
            <a:lvl1pPr>
              <a:defRPr/>
            </a:lvl1pPr>
            <a:lvl2pPr>
              <a:buSzPct val="100000"/>
              <a:buFont typeface="Arial" pitchFamily="34"/>
              <a:buChar char="•"/>
              <a:defRPr sz="2800"/>
            </a:lvl2pPr>
            <a:lvl3pPr>
              <a:buSzPct val="100000"/>
              <a:buFont typeface="Arial" pitchFamily="34"/>
              <a:buChar char="•"/>
              <a:defRPr sz="2400"/>
            </a:lvl3pPr>
            <a:lvl4pPr>
              <a:buSzPct val="100000"/>
              <a:buFont typeface="Arial" pitchFamily="34"/>
              <a:buChar char="•"/>
              <a:defRPr sz="2000"/>
            </a:lvl4pPr>
            <a:lvl5pPr>
              <a:buSzPct val="100000"/>
              <a:buFont typeface="Arial" pitchFamily="34"/>
              <a:buChar char="•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1E3BEA-4E73-A944-9AD6-CCA866B5C0E1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693736" y="2268534"/>
            <a:ext cx="3251204" cy="4203697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A4A3E7-7F6B-B546-86F3-F7884402C14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F16745-8D3C-5C4D-A61C-5DFF94565E6F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80B9B4-9CA0-9049-88AA-70D23880EE0B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DC24A20-E1EC-A94B-9862-EEA3C522D84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359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03B24-7625-4047-B02B-B4B853D48DB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93736" y="504821"/>
            <a:ext cx="3251204" cy="1763713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CF8AF5-6889-BB46-828C-9CBF92EF13CE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4284658" y="1089022"/>
            <a:ext cx="5100632" cy="5373691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CFF2F7-CD0D-064C-942D-993D4B6442A1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693736" y="2268534"/>
            <a:ext cx="3251204" cy="4203697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F0604-5E45-5A40-8F04-E21B7D669D8E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973625-A038-464E-82EC-9D9E15C971A3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E2C2B2-6B8B-474F-8114-5326C581A92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7681FAF-276F-194D-9F90-506305515A3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107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7ED75E-05A4-7A4C-BEC4-8FB8E3A2C20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3276" y="300956"/>
            <a:ext cx="9068763" cy="126252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lvl="0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9CB8FC-3A05-D04E-A72B-7D17B4C0D3B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3276" y="1769043"/>
            <a:ext cx="9068763" cy="438551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030FA9-7C1F-1947-9BF6-29A2017F6504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503276" y="6888595"/>
            <a:ext cx="2347557" cy="52128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370F1B-DAA1-F14A-9ABC-44E902AB05F6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45559" y="6888595"/>
            <a:ext cx="3193916" cy="52128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1" compatLnSpc="1">
            <a:noAutofit/>
          </a:bodyPr>
          <a:lstStyle>
            <a:lvl1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BA5B73-2133-B749-8913-A8CD0705D285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224482" y="6888595"/>
            <a:ext cx="2347557" cy="52128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fld id="{71AAB80A-E60F-6B42-BBA6-1D2F49C6CD63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lvl="0" indent="0" algn="ctr" defTabSz="914400" rtl="0" fontAlgn="auto" hangingPunct="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Liberation Sans" pitchFamily="18"/>
          <a:ea typeface="Microsoft YaHei" pitchFamily="2"/>
          <a:cs typeface="Arial" pitchFamily="2"/>
        </a:defRPr>
      </a:lvl1pPr>
    </p:titleStyle>
    <p:bodyStyle>
      <a:lvl1pPr marL="0" marR="0" lvl="0" indent="0" defTabSz="914400" rtl="0" fontAlgn="auto" hangingPunct="0">
        <a:lnSpc>
          <a:spcPct val="100000"/>
        </a:lnSpc>
        <a:spcBef>
          <a:spcPts val="1415"/>
        </a:spcBef>
        <a:spcAft>
          <a:spcPts val="0"/>
        </a:spcAft>
        <a:buNone/>
        <a:tabLst/>
        <a:defRPr lang="en-US" sz="3200" b="0" i="0" u="none" strike="noStrike" kern="1200" cap="none" spc="0" baseline="0">
          <a:solidFill>
            <a:srgbClr val="000000"/>
          </a:solidFill>
          <a:uFillTx/>
          <a:latin typeface="Liberation Sans" pitchFamily="18"/>
          <a:ea typeface="Microsoft YaHei" pitchFamily="2"/>
          <a:cs typeface="Arial" pitchFamily="2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None/>
        <a:tabLst/>
        <a:defRPr lang="en-US" sz="2400" b="0" i="0" u="none" strike="noStrike" kern="1200" cap="none" spc="0" baseline="0">
          <a:solidFill>
            <a:srgbClr val="000000"/>
          </a:solidFill>
          <a:uFillTx/>
          <a:latin typeface="Calibri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None/>
        <a:tabLst/>
        <a:defRPr lang="en-US" sz="2000" b="0" i="0" u="none" strike="noStrike" kern="1200" cap="none" spc="0" baseline="0">
          <a:solidFill>
            <a:srgbClr val="000000"/>
          </a:solidFill>
          <a:uFillTx/>
          <a:latin typeface="Calibri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None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None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12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package" Target="../embeddings/Microsoft_Word_Document8.docx"/><Relationship Id="rId5" Type="http://schemas.openxmlformats.org/officeDocument/2006/relationships/image" Target="../media/image11.emf"/><Relationship Id="rId4" Type="http://schemas.openxmlformats.org/officeDocument/2006/relationships/package" Target="../embeddings/Microsoft_Word_Document7.docx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3.emf"/><Relationship Id="rId4" Type="http://schemas.openxmlformats.org/officeDocument/2006/relationships/package" Target="../embeddings/Microsoft_Word_Document9.docx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5.emf"/><Relationship Id="rId4" Type="http://schemas.openxmlformats.org/officeDocument/2006/relationships/package" Target="../embeddings/Microsoft_Word_Document10.docx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6.emf"/><Relationship Id="rId4" Type="http://schemas.openxmlformats.org/officeDocument/2006/relationships/package" Target="../embeddings/Microsoft_Word_Document11.docx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7.emf"/><Relationship Id="rId4" Type="http://schemas.openxmlformats.org/officeDocument/2006/relationships/package" Target="../embeddings/Microsoft_Word_Document12.docx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8.emf"/><Relationship Id="rId4" Type="http://schemas.openxmlformats.org/officeDocument/2006/relationships/package" Target="../embeddings/Microsoft_Word_Document13.docx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19.emf"/><Relationship Id="rId4" Type="http://schemas.openxmlformats.org/officeDocument/2006/relationships/package" Target="../embeddings/Microsoft_Word_Document14.docx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1.png"/><Relationship Id="rId5" Type="http://schemas.openxmlformats.org/officeDocument/2006/relationships/image" Target="../media/image20.emf"/><Relationship Id="rId4" Type="http://schemas.openxmlformats.org/officeDocument/2006/relationships/package" Target="../embeddings/Microsoft_Word_Document15.docx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22.png"/><Relationship Id="rId5" Type="http://schemas.openxmlformats.org/officeDocument/2006/relationships/image" Target="../media/image20.emf"/><Relationship Id="rId4" Type="http://schemas.openxmlformats.org/officeDocument/2006/relationships/package" Target="../embeddings/Microsoft_Word_Document16.docx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7" Type="http://schemas.openxmlformats.org/officeDocument/2006/relationships/image" Target="../media/image23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package" Target="../embeddings/Microsoft_Word_Document18.docx"/><Relationship Id="rId5" Type="http://schemas.openxmlformats.org/officeDocument/2006/relationships/image" Target="../media/image20.emf"/><Relationship Id="rId4" Type="http://schemas.openxmlformats.org/officeDocument/2006/relationships/package" Target="../embeddings/Microsoft_Word_Document17.docx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7" Type="http://schemas.openxmlformats.org/officeDocument/2006/relationships/image" Target="../media/image24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package" Target="../embeddings/Microsoft_Word_Document20.docx"/><Relationship Id="rId5" Type="http://schemas.openxmlformats.org/officeDocument/2006/relationships/image" Target="../media/image20.emf"/><Relationship Id="rId4" Type="http://schemas.openxmlformats.org/officeDocument/2006/relationships/package" Target="../embeddings/Microsoft_Word_Document19.docx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25.png"/><Relationship Id="rId5" Type="http://schemas.openxmlformats.org/officeDocument/2006/relationships/image" Target="../media/image20.emf"/><Relationship Id="rId4" Type="http://schemas.openxmlformats.org/officeDocument/2006/relationships/package" Target="../embeddings/Microsoft_Word_Document21.docx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7" Type="http://schemas.openxmlformats.org/officeDocument/2006/relationships/image" Target="../media/image27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package" Target="../embeddings/Microsoft_Word_Document23.docx"/><Relationship Id="rId5" Type="http://schemas.openxmlformats.org/officeDocument/2006/relationships/image" Target="../media/image26.emf"/><Relationship Id="rId4" Type="http://schemas.openxmlformats.org/officeDocument/2006/relationships/package" Target="../embeddings/Microsoft_Word_Document22.docx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5" Type="http://schemas.openxmlformats.org/officeDocument/2006/relationships/image" Target="../media/image26.emf"/><Relationship Id="rId4" Type="http://schemas.openxmlformats.org/officeDocument/2006/relationships/package" Target="../embeddings/Microsoft_Word_Document24.docx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7" Type="http://schemas.openxmlformats.org/officeDocument/2006/relationships/image" Target="../media/image28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package" Target="../embeddings/Microsoft_Word_Document26.docx"/><Relationship Id="rId5" Type="http://schemas.openxmlformats.org/officeDocument/2006/relationships/image" Target="../media/image26.emf"/><Relationship Id="rId4" Type="http://schemas.openxmlformats.org/officeDocument/2006/relationships/package" Target="../embeddings/Microsoft_Word_Document25.docx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7" Type="http://schemas.openxmlformats.org/officeDocument/2006/relationships/image" Target="../media/image29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package" Target="../embeddings/Microsoft_Word_Document28.docx"/><Relationship Id="rId5" Type="http://schemas.openxmlformats.org/officeDocument/2006/relationships/image" Target="../media/image26.emf"/><Relationship Id="rId4" Type="http://schemas.openxmlformats.org/officeDocument/2006/relationships/package" Target="../embeddings/Microsoft_Word_Document27.docx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7" Type="http://schemas.openxmlformats.org/officeDocument/2006/relationships/image" Target="../media/image30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package" Target="../embeddings/Microsoft_Word_Document30.docx"/><Relationship Id="rId5" Type="http://schemas.openxmlformats.org/officeDocument/2006/relationships/image" Target="../media/image26.emf"/><Relationship Id="rId4" Type="http://schemas.openxmlformats.org/officeDocument/2006/relationships/package" Target="../embeddings/Microsoft_Word_Document29.docx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7" Type="http://schemas.openxmlformats.org/officeDocument/2006/relationships/image" Target="../media/image31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package" Target="../embeddings/Microsoft_Word_Document32.docx"/><Relationship Id="rId5" Type="http://schemas.openxmlformats.org/officeDocument/2006/relationships/image" Target="../media/image26.emf"/><Relationship Id="rId4" Type="http://schemas.openxmlformats.org/officeDocument/2006/relationships/package" Target="../embeddings/Microsoft_Word_Document31.docx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image" Target="../media/image4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package" Target="../embeddings/Microsoft_Word_Document1.docx"/><Relationship Id="rId5" Type="http://schemas.openxmlformats.org/officeDocument/2006/relationships/image" Target="../media/image3.emf"/><Relationship Id="rId4" Type="http://schemas.openxmlformats.org/officeDocument/2006/relationships/package" Target="../embeddings/Microsoft_Word_Document.docx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Word_Document4.docx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5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package" Target="../embeddings/Microsoft_Word_Document3.docx"/><Relationship Id="rId5" Type="http://schemas.openxmlformats.org/officeDocument/2006/relationships/image" Target="../media/image3.emf"/><Relationship Id="rId4" Type="http://schemas.openxmlformats.org/officeDocument/2006/relationships/package" Target="../embeddings/Microsoft_Word_Document2.docx"/><Relationship Id="rId9" Type="http://schemas.openxmlformats.org/officeDocument/2006/relationships/image" Target="../media/image6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7" Type="http://schemas.openxmlformats.org/officeDocument/2006/relationships/image" Target="../media/image8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package" Target="../embeddings/Microsoft_Word_Document6.docx"/><Relationship Id="rId5" Type="http://schemas.openxmlformats.org/officeDocument/2006/relationships/image" Target="../media/image7.emf"/><Relationship Id="rId4" Type="http://schemas.openxmlformats.org/officeDocument/2006/relationships/package" Target="../embeddings/Microsoft_Word_Document5.docx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>
            <a:extLst>
              <a:ext uri="{FF2B5EF4-FFF2-40B4-BE49-F238E27FC236}">
                <a16:creationId xmlns:a16="http://schemas.microsoft.com/office/drawing/2014/main" id="{BB082C6E-F7B4-FC4E-A3B9-11210C1AAB3A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503276" y="1769043"/>
            <a:ext cx="9068763" cy="5456160"/>
          </a:xfrm>
        </p:spPr>
        <p:txBody>
          <a:bodyPr anchor="ctr" anchorCtr="1"/>
          <a:lstStyle/>
          <a:p>
            <a:pPr lvl="0" algn="ctr"/>
            <a:endParaRPr lang="en-US" dirty="0">
              <a:solidFill>
                <a:srgbClr val="FFFFFF"/>
              </a:solidFill>
            </a:endParaRPr>
          </a:p>
          <a:p>
            <a:pPr lvl="0" algn="ctr"/>
            <a:endParaRPr lang="en-US" dirty="0">
              <a:solidFill>
                <a:srgbClr val="FFFFFF"/>
              </a:solidFill>
            </a:endParaRPr>
          </a:p>
          <a:p>
            <a:pPr lvl="0" algn="ctr"/>
            <a:r>
              <a:rPr lang="en-US" dirty="0">
                <a:solidFill>
                  <a:srgbClr val="006699"/>
                </a:solidFill>
              </a:rPr>
              <a:t>Codergirl – Frontend</a:t>
            </a:r>
          </a:p>
          <a:p>
            <a:pPr lvl="0" algn="ctr"/>
            <a:r>
              <a:rPr lang="en-US" dirty="0">
                <a:solidFill>
                  <a:srgbClr val="006699"/>
                </a:solidFill>
              </a:rPr>
              <a:t>Unit 2 - Class 4</a:t>
            </a:r>
          </a:p>
          <a:p>
            <a:pPr lvl="0" algn="ctr"/>
            <a:r>
              <a:rPr lang="en-US" dirty="0">
                <a:solidFill>
                  <a:srgbClr val="006699"/>
                </a:solidFill>
              </a:rPr>
              <a:t>December 9, 2020</a:t>
            </a:r>
          </a:p>
        </p:txBody>
      </p:sp>
      <p:pic>
        <p:nvPicPr>
          <p:cNvPr id="3" name="Shape 81">
            <a:extLst>
              <a:ext uri="{FF2B5EF4-FFF2-40B4-BE49-F238E27FC236}">
                <a16:creationId xmlns:a16="http://schemas.microsoft.com/office/drawing/2014/main" id="{1294B15F-D2FD-2F40-B2A9-EB0FEB3FB8D6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325157" y="1828800"/>
            <a:ext cx="7540919" cy="1678682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3F8F3361-62A2-C44E-B14E-BC2A02644DB7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buSzPct val="100000"/>
            </a:pPr>
            <a:r>
              <a:rPr lang="en-US" sz="2400" dirty="0"/>
              <a:t>2. Passing Recipe Data with Property Binding. (86)</a:t>
            </a:r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7EE39559-B544-B34C-B873-155803E5C95F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008683" y="1588669"/>
            <a:ext cx="9068763" cy="5393048"/>
          </a:xfrm>
        </p:spPr>
        <p:txBody>
          <a:bodyPr/>
          <a:lstStyle/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br>
              <a:rPr lang="en-US" dirty="0"/>
            </a:br>
            <a:endParaRPr lang="en-US" dirty="0"/>
          </a:p>
          <a:p>
            <a:pPr marL="457200" lvl="0" indent="-457200">
              <a:buSzPct val="100000"/>
              <a:buFont typeface="Arial" pitchFamily="34"/>
              <a:buChar char="•"/>
            </a:pPr>
            <a:endParaRPr lang="en-US" dirty="0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7FCCD1C9-5DEA-434C-858D-0C3B51B7233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2061949"/>
              </p:ext>
            </p:extLst>
          </p:nvPr>
        </p:nvGraphicFramePr>
        <p:xfrm>
          <a:off x="1258888" y="1181100"/>
          <a:ext cx="7556500" cy="259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34" name="Document" r:id="rId4" imgW="7556500" imgH="2590800" progId="Word.Document.12">
                  <p:embed/>
                </p:oleObj>
              </mc:Choice>
              <mc:Fallback>
                <p:oleObj name="Document" r:id="rId4" imgW="7556500" imgH="25908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258888" y="1181100"/>
                        <a:ext cx="7556500" cy="2590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713F5EAA-1E0C-4C47-B351-AEFFA4E53265}"/>
              </a:ext>
            </a:extLst>
          </p:cNvPr>
          <p:cNvSpPr txBox="1"/>
          <p:nvPr/>
        </p:nvSpPr>
        <p:spPr>
          <a:xfrm>
            <a:off x="3541854" y="3537224"/>
            <a:ext cx="297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recipe-</a:t>
            </a:r>
            <a:r>
              <a:rPr lang="en-US" dirty="0" err="1"/>
              <a:t>list.component.html</a:t>
            </a:r>
            <a:endParaRPr lang="en-US" dirty="0"/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5199994E-C7DD-294C-9BD3-E19FA248B0F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8594164"/>
              </p:ext>
            </p:extLst>
          </p:nvPr>
        </p:nvGraphicFramePr>
        <p:xfrm>
          <a:off x="1215496" y="4137694"/>
          <a:ext cx="7556500" cy="312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35" name="Document" r:id="rId6" imgW="7556500" imgH="3124200" progId="Word.Document.12">
                  <p:embed/>
                </p:oleObj>
              </mc:Choice>
              <mc:Fallback>
                <p:oleObj name="Document" r:id="rId6" imgW="7556500" imgH="31242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215496" y="4137694"/>
                        <a:ext cx="7556500" cy="3124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471380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3F8F3361-62A2-C44E-B14E-BC2A02644DB7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buSzPct val="100000"/>
            </a:pPr>
            <a:r>
              <a:rPr lang="en-US" sz="2400" dirty="0"/>
              <a:t>2. Passing Recipe Data with Property Binding. (86)</a:t>
            </a:r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7EE39559-B544-B34C-B873-155803E5C95F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008683" y="1588669"/>
            <a:ext cx="9068763" cy="5393048"/>
          </a:xfrm>
        </p:spPr>
        <p:txBody>
          <a:bodyPr/>
          <a:lstStyle/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br>
              <a:rPr lang="en-US" dirty="0"/>
            </a:br>
            <a:endParaRPr lang="en-US" dirty="0"/>
          </a:p>
          <a:p>
            <a:pPr marL="457200" lvl="0" indent="-457200">
              <a:buSzPct val="100000"/>
              <a:buFont typeface="Arial" pitchFamily="34"/>
              <a:buChar char="•"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3F5EAA-1E0C-4C47-B351-AEFFA4E53265}"/>
              </a:ext>
            </a:extLst>
          </p:cNvPr>
          <p:cNvSpPr txBox="1"/>
          <p:nvPr/>
        </p:nvSpPr>
        <p:spPr>
          <a:xfrm>
            <a:off x="3275635" y="6164677"/>
            <a:ext cx="3044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recipe-</a:t>
            </a:r>
            <a:r>
              <a:rPr lang="en-US" dirty="0" err="1"/>
              <a:t>item.component.ts</a:t>
            </a:r>
            <a:endParaRPr lang="en-US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B0CE0100-C852-2E49-876D-73E138DA47E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2560045"/>
              </p:ext>
            </p:extLst>
          </p:nvPr>
        </p:nvGraphicFramePr>
        <p:xfrm>
          <a:off x="1177865" y="2043021"/>
          <a:ext cx="7556500" cy="344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2" name="Document" r:id="rId4" imgW="7556500" imgH="3441700" progId="Word.Document.12">
                  <p:embed/>
                </p:oleObj>
              </mc:Choice>
              <mc:Fallback>
                <p:oleObj name="Document" r:id="rId4" imgW="7556500" imgH="34417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77865" y="2043021"/>
                        <a:ext cx="7556500" cy="3441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374567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3F8F3361-62A2-C44E-B14E-BC2A02644DB7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buSzPct val="100000"/>
            </a:pPr>
            <a:r>
              <a:rPr lang="en-US" sz="2400" dirty="0"/>
              <a:t>2. Passing Recipe Data with Property Binding. (86)</a:t>
            </a:r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7EE39559-B544-B34C-B873-155803E5C95F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008683" y="1588669"/>
            <a:ext cx="9068763" cy="5393048"/>
          </a:xfrm>
        </p:spPr>
        <p:txBody>
          <a:bodyPr/>
          <a:lstStyle/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br>
              <a:rPr lang="en-US" dirty="0"/>
            </a:br>
            <a:endParaRPr lang="en-US" dirty="0"/>
          </a:p>
          <a:p>
            <a:pPr marL="457200" lvl="0" indent="-457200">
              <a:buSzPct val="100000"/>
              <a:buFont typeface="Arial" pitchFamily="34"/>
              <a:buChar char="•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CF7C8C-2582-9140-8973-0F9A3273A7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9204" y="1563477"/>
            <a:ext cx="7264400" cy="271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3011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3F8F3361-62A2-C44E-B14E-BC2A02644DB7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SzPct val="100000"/>
            </a:pPr>
            <a:r>
              <a:rPr lang="en-US" sz="2400" dirty="0"/>
              <a:t>3. Passing Data with Event and Property Binding (87)</a:t>
            </a:r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7EE39559-B544-B34C-B873-155803E5C95F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008683" y="1588669"/>
            <a:ext cx="9068763" cy="5393048"/>
          </a:xfrm>
        </p:spPr>
        <p:txBody>
          <a:bodyPr/>
          <a:lstStyle/>
          <a:p>
            <a:pPr lvl="0"/>
            <a:r>
              <a:rPr lang="en-US" sz="2000" dirty="0"/>
              <a:t>Goal: Click on each recipe item to load recipe details</a:t>
            </a:r>
          </a:p>
          <a:p>
            <a:pPr lvl="0"/>
            <a:r>
              <a:rPr lang="en-US" sz="2000" dirty="0"/>
              <a:t>Emit event on recipe item that it was clicked (click listener for recipe item), to get event to recipe detail to pass down which recipe was clicked to component</a:t>
            </a:r>
          </a:p>
          <a:p>
            <a:pPr lvl="0"/>
            <a:r>
              <a:rPr lang="en-US" sz="2000" dirty="0"/>
              <a:t>Property and Event binding.</a:t>
            </a:r>
          </a:p>
          <a:p>
            <a:pPr lvl="0"/>
            <a:br>
              <a:rPr lang="en-US" dirty="0"/>
            </a:br>
            <a:r>
              <a:rPr lang="en-US" dirty="0"/>
              <a:t>Breakout room : 20 mins</a:t>
            </a:r>
          </a:p>
        </p:txBody>
      </p:sp>
    </p:spTree>
    <p:extLst>
      <p:ext uri="{BB962C8B-B14F-4D97-AF65-F5344CB8AC3E}">
        <p14:creationId xmlns:p14="http://schemas.microsoft.com/office/powerpoint/2010/main" val="6683414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3F8F3361-62A2-C44E-B14E-BC2A02644DB7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SzPct val="100000"/>
            </a:pPr>
            <a:r>
              <a:rPr lang="en-US" sz="2400" dirty="0"/>
              <a:t>3. Passing Data with Event and Property Binding (87)</a:t>
            </a:r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7EE39559-B544-B34C-B873-155803E5C95F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008683" y="1588669"/>
            <a:ext cx="9068763" cy="5393048"/>
          </a:xfrm>
        </p:spPr>
        <p:txBody>
          <a:bodyPr/>
          <a:lstStyle/>
          <a:p>
            <a:pPr lvl="0"/>
            <a:br>
              <a:rPr lang="en-US" dirty="0"/>
            </a:br>
            <a:endParaRPr lang="en-US" dirty="0"/>
          </a:p>
          <a:p>
            <a:pPr marL="457200" lvl="0" indent="-457200">
              <a:buSzPct val="100000"/>
              <a:buFont typeface="Arial" pitchFamily="34"/>
              <a:buChar char="•"/>
            </a:pPr>
            <a:endParaRPr lang="en-US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ACDA91E4-614C-4D48-9B54-386EFEDDD8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747349"/>
              </p:ext>
            </p:extLst>
          </p:nvPr>
        </p:nvGraphicFramePr>
        <p:xfrm>
          <a:off x="1258888" y="2573338"/>
          <a:ext cx="7556500" cy="241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3" name="Document" r:id="rId4" imgW="7556500" imgH="2413000" progId="Word.Document.12">
                  <p:embed/>
                </p:oleObj>
              </mc:Choice>
              <mc:Fallback>
                <p:oleObj name="Document" r:id="rId4" imgW="7556500" imgH="24130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258888" y="2573338"/>
                        <a:ext cx="7556500" cy="2413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97ADE50-4A82-F84A-BEE7-AC28B46A1BA7}"/>
              </a:ext>
            </a:extLst>
          </p:cNvPr>
          <p:cNvSpPr txBox="1"/>
          <p:nvPr/>
        </p:nvSpPr>
        <p:spPr>
          <a:xfrm>
            <a:off x="4190035" y="5578997"/>
            <a:ext cx="2891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recipe-</a:t>
            </a:r>
            <a:r>
              <a:rPr lang="en-US" dirty="0" err="1"/>
              <a:t>item.component.html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3668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3F8F3361-62A2-C44E-B14E-BC2A02644DB7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SzPct val="100000"/>
            </a:pPr>
            <a:r>
              <a:rPr lang="en-US" sz="2400" dirty="0"/>
              <a:t>3. Passing Data with Event and Property Binding (87)</a:t>
            </a:r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7EE39559-B544-B34C-B873-155803E5C95F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008683" y="1588669"/>
            <a:ext cx="9068763" cy="5393048"/>
          </a:xfrm>
        </p:spPr>
        <p:txBody>
          <a:bodyPr/>
          <a:lstStyle/>
          <a:p>
            <a:pPr lvl="0"/>
            <a:br>
              <a:rPr lang="en-US" dirty="0"/>
            </a:br>
            <a:endParaRPr lang="en-US" dirty="0"/>
          </a:p>
          <a:p>
            <a:pPr marL="457200" lvl="0" indent="-457200">
              <a:buSzPct val="100000"/>
              <a:buFont typeface="Arial" pitchFamily="34"/>
              <a:buChar char="•"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7ADE50-4A82-F84A-BEE7-AC28B46A1BA7}"/>
              </a:ext>
            </a:extLst>
          </p:cNvPr>
          <p:cNvSpPr txBox="1"/>
          <p:nvPr/>
        </p:nvSpPr>
        <p:spPr>
          <a:xfrm>
            <a:off x="3361387" y="5789515"/>
            <a:ext cx="3354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recipe-</a:t>
            </a:r>
            <a:r>
              <a:rPr lang="en-US" dirty="0" err="1"/>
              <a:t>item.component.ts</a:t>
            </a:r>
            <a:endParaRPr lang="en-US" dirty="0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2D9E07A7-C8A9-724A-8100-DA55CB77FC6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4764402"/>
              </p:ext>
            </p:extLst>
          </p:nvPr>
        </p:nvGraphicFramePr>
        <p:xfrm>
          <a:off x="1259407" y="1187350"/>
          <a:ext cx="7556500" cy="430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7" name="Document" r:id="rId4" imgW="7556500" imgH="4305300" progId="Word.Document.12">
                  <p:embed/>
                </p:oleObj>
              </mc:Choice>
              <mc:Fallback>
                <p:oleObj name="Document" r:id="rId4" imgW="7556500" imgH="43053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259407" y="1187350"/>
                        <a:ext cx="7556500" cy="4305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964347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3F8F3361-62A2-C44E-B14E-BC2A02644DB7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SzPct val="100000"/>
            </a:pPr>
            <a:r>
              <a:rPr lang="en-US" sz="2400" dirty="0"/>
              <a:t>3. Passing Data with Event and Property Binding (87)</a:t>
            </a:r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7EE39559-B544-B34C-B873-155803E5C95F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008683" y="1588669"/>
            <a:ext cx="9068763" cy="5393048"/>
          </a:xfrm>
        </p:spPr>
        <p:txBody>
          <a:bodyPr/>
          <a:lstStyle/>
          <a:p>
            <a:pPr lvl="0"/>
            <a:br>
              <a:rPr lang="en-US" dirty="0"/>
            </a:br>
            <a:endParaRPr lang="en-US" dirty="0"/>
          </a:p>
          <a:p>
            <a:pPr marL="457200" lvl="0" indent="-457200">
              <a:buSzPct val="100000"/>
              <a:buFont typeface="Arial" pitchFamily="34"/>
              <a:buChar char="•"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7ADE50-4A82-F84A-BEE7-AC28B46A1BA7}"/>
              </a:ext>
            </a:extLst>
          </p:cNvPr>
          <p:cNvSpPr txBox="1"/>
          <p:nvPr/>
        </p:nvSpPr>
        <p:spPr>
          <a:xfrm>
            <a:off x="1990845" y="3379627"/>
            <a:ext cx="4027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recipe-</a:t>
            </a:r>
            <a:r>
              <a:rPr lang="en-US" dirty="0" err="1"/>
              <a:t>list.component.html</a:t>
            </a:r>
            <a:endParaRPr lang="en-US" dirty="0"/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B462AFCE-CD31-F945-BB64-421F27FCAF1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0256771"/>
              </p:ext>
            </p:extLst>
          </p:nvPr>
        </p:nvGraphicFramePr>
        <p:xfrm>
          <a:off x="1008683" y="1309527"/>
          <a:ext cx="7556500" cy="207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2" name="Document" r:id="rId4" imgW="7556500" imgH="2070100" progId="Word.Document.12">
                  <p:embed/>
                </p:oleObj>
              </mc:Choice>
              <mc:Fallback>
                <p:oleObj name="Document" r:id="rId4" imgW="7556500" imgH="20701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08683" y="1309527"/>
                        <a:ext cx="7556500" cy="2070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89778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3F8F3361-62A2-C44E-B14E-BC2A02644DB7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SzPct val="100000"/>
            </a:pPr>
            <a:r>
              <a:rPr lang="en-US" sz="2400" dirty="0"/>
              <a:t>3. Passing Data with Event and Property Binding (87)</a:t>
            </a:r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7EE39559-B544-B34C-B873-155803E5C95F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008683" y="1588669"/>
            <a:ext cx="9068763" cy="5393048"/>
          </a:xfrm>
        </p:spPr>
        <p:txBody>
          <a:bodyPr/>
          <a:lstStyle/>
          <a:p>
            <a:pPr lvl="0"/>
            <a:br>
              <a:rPr lang="en-US" dirty="0"/>
            </a:br>
            <a:endParaRPr lang="en-US" dirty="0"/>
          </a:p>
          <a:p>
            <a:pPr marL="457200" lvl="0" indent="-457200">
              <a:buSzPct val="100000"/>
              <a:buFont typeface="Arial" pitchFamily="34"/>
              <a:buChar char="•"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7ADE50-4A82-F84A-BEE7-AC28B46A1BA7}"/>
              </a:ext>
            </a:extLst>
          </p:cNvPr>
          <p:cNvSpPr txBox="1"/>
          <p:nvPr/>
        </p:nvSpPr>
        <p:spPr>
          <a:xfrm>
            <a:off x="1990845" y="3379627"/>
            <a:ext cx="4027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recipe-</a:t>
            </a:r>
            <a:r>
              <a:rPr lang="en-US" dirty="0" err="1"/>
              <a:t>list.component.html</a:t>
            </a:r>
            <a:endParaRPr lang="en-US" dirty="0"/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B462AFCE-CD31-F945-BB64-421F27FCAF1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2938307"/>
              </p:ext>
            </p:extLst>
          </p:nvPr>
        </p:nvGraphicFramePr>
        <p:xfrm>
          <a:off x="1146959" y="1379216"/>
          <a:ext cx="7556500" cy="53340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9" name="Document" r:id="rId4" imgW="7556500" imgH="5334000" progId="Word.Document.12">
                  <p:embed/>
                </p:oleObj>
              </mc:Choice>
              <mc:Fallback>
                <p:oleObj name="Document" r:id="rId4" imgW="7556500" imgH="5334000" progId="Word.Document.12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B462AFCE-CD31-F945-BB64-421F27FCAF1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46959" y="1379216"/>
                        <a:ext cx="7556500" cy="533400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464699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3F8F3361-62A2-C44E-B14E-BC2A02644DB7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SzPct val="100000"/>
            </a:pPr>
            <a:r>
              <a:rPr lang="en-US" sz="2400" dirty="0"/>
              <a:t>3. Passing Data with Event and Property Binding (87)</a:t>
            </a:r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7EE39559-B544-B34C-B873-155803E5C95F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008683" y="1588669"/>
            <a:ext cx="9068763" cy="5393048"/>
          </a:xfrm>
        </p:spPr>
        <p:txBody>
          <a:bodyPr/>
          <a:lstStyle/>
          <a:p>
            <a:pPr lvl="0"/>
            <a:br>
              <a:rPr lang="en-US" dirty="0"/>
            </a:br>
            <a:endParaRPr lang="en-US" dirty="0"/>
          </a:p>
          <a:p>
            <a:pPr marL="457200" lvl="0" indent="-457200">
              <a:buSzPct val="100000"/>
              <a:buFont typeface="Arial" pitchFamily="34"/>
              <a:buChar char="•"/>
            </a:pPr>
            <a:endParaRPr lang="en-US" dirty="0"/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B462AFCE-CD31-F945-BB64-421F27FCAF1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8744407"/>
              </p:ext>
            </p:extLst>
          </p:nvPr>
        </p:nvGraphicFramePr>
        <p:xfrm>
          <a:off x="1597587" y="1266523"/>
          <a:ext cx="7556500" cy="657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6" name="Document" r:id="rId4" imgW="7556500" imgH="6578600" progId="Word.Document.12">
                  <p:embed/>
                </p:oleObj>
              </mc:Choice>
              <mc:Fallback>
                <p:oleObj name="Document" r:id="rId4" imgW="7556500" imgH="6578600" progId="Word.Document.12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B462AFCE-CD31-F945-BB64-421F27FCAF1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97587" y="1266523"/>
                        <a:ext cx="7556500" cy="657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921521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3F8F3361-62A2-C44E-B14E-BC2A02644DB7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SzPct val="100000"/>
            </a:pPr>
            <a:r>
              <a:rPr lang="en-US" sz="2400" dirty="0"/>
              <a:t>3. Passing Data with Event and Property Binding (87)</a:t>
            </a:r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7EE39559-B544-B34C-B873-155803E5C95F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008683" y="1588669"/>
            <a:ext cx="9068763" cy="5393048"/>
          </a:xfrm>
        </p:spPr>
        <p:txBody>
          <a:bodyPr/>
          <a:lstStyle/>
          <a:p>
            <a:pPr lvl="0"/>
            <a:br>
              <a:rPr lang="en-US" dirty="0"/>
            </a:br>
            <a:endParaRPr lang="en-US" dirty="0"/>
          </a:p>
          <a:p>
            <a:pPr marL="457200" lvl="0" indent="-457200">
              <a:buSzPct val="100000"/>
              <a:buFont typeface="Arial" pitchFamily="34"/>
              <a:buChar char="•"/>
            </a:pPr>
            <a:endParaRPr lang="en-US" dirty="0"/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B462AFCE-CD31-F945-BB64-421F27FCAF1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9280136"/>
              </p:ext>
            </p:extLst>
          </p:nvPr>
        </p:nvGraphicFramePr>
        <p:xfrm>
          <a:off x="1597025" y="4460875"/>
          <a:ext cx="75565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4" name="Document" r:id="rId4" imgW="7556500" imgH="190500" progId="Word.Document.12">
                  <p:embed/>
                </p:oleObj>
              </mc:Choice>
              <mc:Fallback>
                <p:oleObj name="Document" r:id="rId4" imgW="7556500" imgH="190500" progId="Word.Document.12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B462AFCE-CD31-F945-BB64-421F27FCAF1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97025" y="4460875"/>
                        <a:ext cx="7556500" cy="190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E794673F-D8AC-4344-A2C2-2E321E10FC0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03375" y="1806575"/>
            <a:ext cx="6870700" cy="394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000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CEEB149B-5D24-EB47-B158-72A503940A63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3600"/>
              <a:t>Agenda</a:t>
            </a:r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2ABE6EC9-66FD-AA48-A9EC-B7C307C9A05F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SzPct val="100000"/>
            </a:pPr>
            <a:r>
              <a:rPr lang="en-US" sz="2400" dirty="0"/>
              <a:t>Section 6</a:t>
            </a:r>
          </a:p>
          <a:p>
            <a:pPr marL="457200" lvl="0" indent="-457200">
              <a:buSzPct val="100000"/>
              <a:buFont typeface="+mj-lt"/>
              <a:buAutoNum type="arabicPeriod"/>
            </a:pPr>
            <a:r>
              <a:rPr lang="en-US" sz="2000" dirty="0"/>
              <a:t>Adding Navigation with </a:t>
            </a:r>
            <a:r>
              <a:rPr lang="en-US" sz="2000" dirty="0" err="1"/>
              <a:t>ngIf</a:t>
            </a:r>
            <a:r>
              <a:rPr lang="en-US" sz="2000" dirty="0"/>
              <a:t> and Event Binding. (85)</a:t>
            </a:r>
          </a:p>
          <a:p>
            <a:pPr marL="457200" lvl="0" indent="-457200">
              <a:buSzPct val="100000"/>
              <a:buFont typeface="+mj-lt"/>
              <a:buAutoNum type="arabicPeriod"/>
            </a:pPr>
            <a:r>
              <a:rPr lang="en-US" sz="2000" dirty="0"/>
              <a:t>Passing Recipe Data with Property Binding. (86)</a:t>
            </a:r>
          </a:p>
          <a:p>
            <a:pPr marL="457200" lvl="0" indent="-457200">
              <a:buSzPct val="100000"/>
              <a:buFont typeface="+mj-lt"/>
              <a:buAutoNum type="arabicPeriod"/>
            </a:pPr>
            <a:r>
              <a:rPr lang="en-US" sz="2000" dirty="0"/>
              <a:t>Passing Data with Event and Property Binding (87)</a:t>
            </a:r>
          </a:p>
          <a:p>
            <a:pPr marL="457200" lvl="0" indent="-457200">
              <a:buSzPct val="100000"/>
              <a:buFont typeface="+mj-lt"/>
              <a:buAutoNum type="arabicPeriod"/>
            </a:pPr>
            <a:r>
              <a:rPr lang="en-US" sz="2000" dirty="0"/>
              <a:t>Allowing the User to Add Ingredients to the Shopping List (89)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3F8F3361-62A2-C44E-B14E-BC2A02644DB7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SzPct val="100000"/>
            </a:pPr>
            <a:r>
              <a:rPr lang="en-US" sz="2400" dirty="0"/>
              <a:t>3. Passing Data with Event and Property Binding (87)</a:t>
            </a:r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7EE39559-B544-B34C-B873-155803E5C95F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008683" y="1588669"/>
            <a:ext cx="9068763" cy="5393048"/>
          </a:xfrm>
        </p:spPr>
        <p:txBody>
          <a:bodyPr/>
          <a:lstStyle/>
          <a:p>
            <a:pPr lvl="0"/>
            <a:br>
              <a:rPr lang="en-US" dirty="0"/>
            </a:br>
            <a:endParaRPr lang="en-US" dirty="0"/>
          </a:p>
          <a:p>
            <a:pPr marL="457200" lvl="0" indent="-457200">
              <a:buSzPct val="100000"/>
              <a:buFont typeface="Arial" pitchFamily="34"/>
              <a:buChar char="•"/>
            </a:pPr>
            <a:endParaRPr lang="en-US" dirty="0"/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B462AFCE-CD31-F945-BB64-421F27FCAF1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97025" y="4460875"/>
          <a:ext cx="75565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7" name="Document" r:id="rId4" imgW="7556500" imgH="190500" progId="Word.Document.12">
                  <p:embed/>
                </p:oleObj>
              </mc:Choice>
              <mc:Fallback>
                <p:oleObj name="Document" r:id="rId4" imgW="7556500" imgH="190500" progId="Word.Document.12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B462AFCE-CD31-F945-BB64-421F27FCAF1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97025" y="4460875"/>
                        <a:ext cx="7556500" cy="190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D1C1A9FB-BE49-E148-827B-039AF4369F5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8683" y="1739659"/>
            <a:ext cx="8737600" cy="367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9479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3F8F3361-62A2-C44E-B14E-BC2A02644DB7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SzPct val="100000"/>
            </a:pPr>
            <a:r>
              <a:rPr lang="en-US" sz="2400" dirty="0"/>
              <a:t>3. Passing Data with Event and Property Binding (87)</a:t>
            </a:r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7EE39559-B544-B34C-B873-155803E5C95F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008683" y="1588669"/>
            <a:ext cx="9068763" cy="5393048"/>
          </a:xfrm>
        </p:spPr>
        <p:txBody>
          <a:bodyPr/>
          <a:lstStyle/>
          <a:p>
            <a:pPr lvl="0"/>
            <a:br>
              <a:rPr lang="en-US" dirty="0"/>
            </a:br>
            <a:endParaRPr lang="en-US" dirty="0"/>
          </a:p>
          <a:p>
            <a:pPr marL="457200" lvl="0" indent="-457200">
              <a:buSzPct val="100000"/>
              <a:buFont typeface="Arial" pitchFamily="34"/>
              <a:buChar char="•"/>
            </a:pPr>
            <a:endParaRPr lang="en-US" dirty="0"/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B462AFCE-CD31-F945-BB64-421F27FCAF1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97025" y="4460875"/>
          <a:ext cx="75565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94" name="Document" r:id="rId4" imgW="7556500" imgH="190500" progId="Word.Document.12">
                  <p:embed/>
                </p:oleObj>
              </mc:Choice>
              <mc:Fallback>
                <p:oleObj name="Document" r:id="rId4" imgW="7556500" imgH="190500" progId="Word.Document.12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B462AFCE-CD31-F945-BB64-421F27FCAF1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97025" y="4460875"/>
                        <a:ext cx="7556500" cy="190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8D789DDF-0B10-B548-9925-006AEE0E3F5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5067197"/>
              </p:ext>
            </p:extLst>
          </p:nvPr>
        </p:nvGraphicFramePr>
        <p:xfrm>
          <a:off x="2949575" y="2776538"/>
          <a:ext cx="4176713" cy="2008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95" name="Document" r:id="rId6" imgW="7556500" imgH="3632200" progId="Word.Document.12">
                  <p:embed/>
                </p:oleObj>
              </mc:Choice>
              <mc:Fallback>
                <p:oleObj name="Document" r:id="rId6" imgW="7556500" imgH="36322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949575" y="2776538"/>
                        <a:ext cx="4176713" cy="20081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631239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3F8F3361-62A2-C44E-B14E-BC2A02644DB7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SzPct val="100000"/>
            </a:pPr>
            <a:r>
              <a:rPr lang="en-US" sz="2400" dirty="0"/>
              <a:t>3. Passing Data with Event and Property Binding (87)</a:t>
            </a:r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7EE39559-B544-B34C-B873-155803E5C95F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008683" y="1588669"/>
            <a:ext cx="9068763" cy="5393048"/>
          </a:xfrm>
        </p:spPr>
        <p:txBody>
          <a:bodyPr/>
          <a:lstStyle/>
          <a:p>
            <a:pPr lvl="0"/>
            <a:br>
              <a:rPr lang="en-US" dirty="0"/>
            </a:br>
            <a:endParaRPr lang="en-US" dirty="0"/>
          </a:p>
          <a:p>
            <a:pPr marL="457200" lvl="0" indent="-457200">
              <a:buSzPct val="100000"/>
              <a:buFont typeface="Arial" pitchFamily="34"/>
              <a:buChar char="•"/>
            </a:pPr>
            <a:endParaRPr lang="en-US" dirty="0"/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B462AFCE-CD31-F945-BB64-421F27FCAF1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97025" y="4460875"/>
          <a:ext cx="75565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3" name="Document" r:id="rId4" imgW="7556500" imgH="190500" progId="Word.Document.12">
                  <p:embed/>
                </p:oleObj>
              </mc:Choice>
              <mc:Fallback>
                <p:oleObj name="Document" r:id="rId4" imgW="7556500" imgH="190500" progId="Word.Document.12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B462AFCE-CD31-F945-BB64-421F27FCAF1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97025" y="4460875"/>
                        <a:ext cx="7556500" cy="190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8D789DDF-0B10-B548-9925-006AEE0E3F5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5708383"/>
              </p:ext>
            </p:extLst>
          </p:nvPr>
        </p:nvGraphicFramePr>
        <p:xfrm>
          <a:off x="2949575" y="1924050"/>
          <a:ext cx="4176713" cy="3713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4" name="Document" r:id="rId6" imgW="7556500" imgH="6718300" progId="Word.Document.12">
                  <p:embed/>
                </p:oleObj>
              </mc:Choice>
              <mc:Fallback>
                <p:oleObj name="Document" r:id="rId6" imgW="7556500" imgH="6718300" progId="Word.Document.12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8D789DDF-0B10-B548-9925-006AEE0E3F5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949575" y="1924050"/>
                        <a:ext cx="4176713" cy="3713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909006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3F8F3361-62A2-C44E-B14E-BC2A02644DB7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SzPct val="100000"/>
            </a:pPr>
            <a:r>
              <a:rPr lang="en-US" sz="2400" dirty="0"/>
              <a:t>3. Passing Data with Event and Property Binding (87)</a:t>
            </a:r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7EE39559-B544-B34C-B873-155803E5C95F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008683" y="1588669"/>
            <a:ext cx="9068763" cy="5393048"/>
          </a:xfrm>
        </p:spPr>
        <p:txBody>
          <a:bodyPr/>
          <a:lstStyle/>
          <a:p>
            <a:pPr lvl="0"/>
            <a:br>
              <a:rPr lang="en-US" dirty="0"/>
            </a:br>
            <a:endParaRPr lang="en-US" dirty="0"/>
          </a:p>
          <a:p>
            <a:pPr marL="457200" lvl="0" indent="-457200">
              <a:buSzPct val="100000"/>
              <a:buFont typeface="Arial" pitchFamily="34"/>
              <a:buChar char="•"/>
            </a:pPr>
            <a:endParaRPr lang="en-US" dirty="0"/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B462AFCE-CD31-F945-BB64-421F27FCAF1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97025" y="4460875"/>
          <a:ext cx="75565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1" name="Document" r:id="rId4" imgW="7556500" imgH="190500" progId="Word.Document.12">
                  <p:embed/>
                </p:oleObj>
              </mc:Choice>
              <mc:Fallback>
                <p:oleObj name="Document" r:id="rId4" imgW="7556500" imgH="190500" progId="Word.Document.12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B462AFCE-CD31-F945-BB64-421F27FCAF1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97025" y="4460875"/>
                        <a:ext cx="7556500" cy="190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16234C79-0629-8540-8CDB-DB4A20D3509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9457" y="1588669"/>
            <a:ext cx="9296400" cy="393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2735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3F8F3361-62A2-C44E-B14E-BC2A02644DB7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SzPct val="100000"/>
            </a:pPr>
            <a:r>
              <a:rPr lang="en-US" sz="2400" dirty="0"/>
              <a:t>Add FormsModule to </a:t>
            </a:r>
            <a:r>
              <a:rPr lang="en-US" sz="2400" dirty="0" err="1"/>
              <a:t>AppModule</a:t>
            </a:r>
            <a:br>
              <a:rPr lang="en-US" sz="2400" dirty="0"/>
            </a:br>
            <a:endParaRPr lang="en-US" sz="2400" dirty="0"/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7EE39559-B544-B34C-B873-155803E5C95F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008683" y="1588669"/>
            <a:ext cx="9068763" cy="5393048"/>
          </a:xfrm>
        </p:spPr>
        <p:txBody>
          <a:bodyPr/>
          <a:lstStyle/>
          <a:p>
            <a:pPr lvl="0"/>
            <a:br>
              <a:rPr lang="en-US" dirty="0"/>
            </a:br>
            <a:endParaRPr lang="en-US" dirty="0"/>
          </a:p>
          <a:p>
            <a:pPr marL="457200" lvl="0" indent="-457200">
              <a:buSzPct val="100000"/>
              <a:buFont typeface="Arial" pitchFamily="34"/>
              <a:buChar char="•"/>
            </a:pPr>
            <a:endParaRPr lang="en-US" dirty="0"/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B462AFCE-CD31-F945-BB64-421F27FCAF1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97025" y="4460875"/>
          <a:ext cx="75565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36" name="Document" r:id="rId4" imgW="7556500" imgH="190500" progId="Word.Document.12">
                  <p:embed/>
                </p:oleObj>
              </mc:Choice>
              <mc:Fallback>
                <p:oleObj name="Document" r:id="rId4" imgW="7556500" imgH="190500" progId="Word.Document.12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B462AFCE-CD31-F945-BB64-421F27FCAF1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97025" y="4460875"/>
                        <a:ext cx="7556500" cy="190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3BEA263A-4187-3A4B-8DC3-50EF4B92E8D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1001037"/>
              </p:ext>
            </p:extLst>
          </p:nvPr>
        </p:nvGraphicFramePr>
        <p:xfrm>
          <a:off x="923925" y="1131465"/>
          <a:ext cx="7556500" cy="599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37" name="Document" r:id="rId6" imgW="7556500" imgH="5994400" progId="Word.Document.12">
                  <p:embed/>
                </p:oleObj>
              </mc:Choice>
              <mc:Fallback>
                <p:oleObj name="Document" r:id="rId6" imgW="7556500" imgH="59944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23925" y="1131465"/>
                        <a:ext cx="7556500" cy="5994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167648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3F8F3361-62A2-C44E-B14E-BC2A02644DB7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SzPct val="100000"/>
            </a:pPr>
            <a:r>
              <a:rPr lang="en-US" sz="2400" dirty="0"/>
              <a:t>4. Allowing the User to Add Ingredients to the Shopping List (89)</a:t>
            </a:r>
            <a:br>
              <a:rPr lang="en-US" sz="2400" dirty="0"/>
            </a:br>
            <a:endParaRPr lang="en-US" sz="2400" dirty="0"/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7EE39559-B544-B34C-B873-155803E5C95F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008683" y="1588669"/>
            <a:ext cx="9068763" cy="5393048"/>
          </a:xfrm>
        </p:spPr>
        <p:txBody>
          <a:bodyPr/>
          <a:lstStyle/>
          <a:p>
            <a:pPr lvl="0"/>
            <a:br>
              <a:rPr lang="en-US" dirty="0"/>
            </a:br>
            <a:r>
              <a:rPr lang="en-US" dirty="0" err="1"/>
              <a:t>localReference</a:t>
            </a:r>
            <a:r>
              <a:rPr lang="en-US" dirty="0"/>
              <a:t> for </a:t>
            </a:r>
            <a:r>
              <a:rPr lang="en-US" dirty="0" err="1"/>
              <a:t>nameInput</a:t>
            </a:r>
            <a:r>
              <a:rPr lang="en-US" dirty="0"/>
              <a:t> and </a:t>
            </a:r>
          </a:p>
          <a:p>
            <a:pPr lvl="0"/>
            <a:r>
              <a:rPr lang="en-US" dirty="0" err="1"/>
              <a:t>amountInput</a:t>
            </a:r>
            <a:endParaRPr lang="en-US" dirty="0"/>
          </a:p>
          <a:p>
            <a:pPr lvl="0"/>
            <a:r>
              <a:rPr lang="en-US" dirty="0"/>
              <a:t>Pass them as argument or </a:t>
            </a:r>
            <a:r>
              <a:rPr lang="en-US" dirty="0" err="1"/>
              <a:t>addViewChild</a:t>
            </a:r>
            <a:endParaRPr lang="en-US" dirty="0"/>
          </a:p>
          <a:p>
            <a:pPr lvl="0"/>
            <a:r>
              <a:rPr lang="en-US" dirty="0"/>
              <a:t>Emit event 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Breakout room – 20 mins. </a:t>
            </a:r>
          </a:p>
          <a:p>
            <a:pPr marL="457200" lvl="0" indent="-457200">
              <a:buSzPct val="100000"/>
              <a:buFont typeface="Arial" pitchFamily="34"/>
              <a:buChar char="•"/>
            </a:pPr>
            <a:endParaRPr lang="en-US" dirty="0"/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B462AFCE-CD31-F945-BB64-421F27FCAF1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97025" y="4460875"/>
          <a:ext cx="75565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2" name="Document" r:id="rId4" imgW="7556500" imgH="190500" progId="Word.Document.12">
                  <p:embed/>
                </p:oleObj>
              </mc:Choice>
              <mc:Fallback>
                <p:oleObj name="Document" r:id="rId4" imgW="7556500" imgH="190500" progId="Word.Document.12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B462AFCE-CD31-F945-BB64-421F27FCAF1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97025" y="4460875"/>
                        <a:ext cx="7556500" cy="190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73739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3F8F3361-62A2-C44E-B14E-BC2A02644DB7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SzPct val="100000"/>
            </a:pPr>
            <a:r>
              <a:rPr lang="en-US" sz="2400" dirty="0"/>
              <a:t>4. Allowing the User to Add Ingredients to the Shopping List (89)</a:t>
            </a:r>
            <a:br>
              <a:rPr lang="en-US" sz="2400" dirty="0"/>
            </a:br>
            <a:endParaRPr lang="en-US" sz="2400" dirty="0"/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B462AFCE-CD31-F945-BB64-421F27FCAF1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97025" y="4460875"/>
          <a:ext cx="75565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24" name="Document" r:id="rId4" imgW="7556500" imgH="190500" progId="Word.Document.12">
                  <p:embed/>
                </p:oleObj>
              </mc:Choice>
              <mc:Fallback>
                <p:oleObj name="Document" r:id="rId4" imgW="7556500" imgH="190500" progId="Word.Document.12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B462AFCE-CD31-F945-BB64-421F27FCAF1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97025" y="4460875"/>
                        <a:ext cx="7556500" cy="190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3C785604-D9E3-8F4A-86A8-1209C2DFDEB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0218349"/>
              </p:ext>
            </p:extLst>
          </p:nvPr>
        </p:nvGraphicFramePr>
        <p:xfrm>
          <a:off x="1258888" y="942975"/>
          <a:ext cx="7556500" cy="567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25" name="Document" r:id="rId6" imgW="7556500" imgH="5676900" progId="Word.Document.12">
                  <p:embed/>
                </p:oleObj>
              </mc:Choice>
              <mc:Fallback>
                <p:oleObj name="Document" r:id="rId6" imgW="7556500" imgH="56769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258888" y="942975"/>
                        <a:ext cx="7556500" cy="5676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773309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3F8F3361-62A2-C44E-B14E-BC2A02644DB7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SzPct val="100000"/>
            </a:pPr>
            <a:r>
              <a:rPr lang="en-US" sz="2400" dirty="0"/>
              <a:t>4. Allowing the User to Add Ingredients to the Shopping List (89)</a:t>
            </a:r>
            <a:br>
              <a:rPr lang="en-US" sz="2400" dirty="0"/>
            </a:br>
            <a:endParaRPr lang="en-US" sz="2400" dirty="0"/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B462AFCE-CD31-F945-BB64-421F27FCAF1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97025" y="4460875"/>
          <a:ext cx="75565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3" name="Document" r:id="rId4" imgW="7556500" imgH="190500" progId="Word.Document.12">
                  <p:embed/>
                </p:oleObj>
              </mc:Choice>
              <mc:Fallback>
                <p:oleObj name="Document" r:id="rId4" imgW="7556500" imgH="190500" progId="Word.Document.12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B462AFCE-CD31-F945-BB64-421F27FCAF1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97025" y="4460875"/>
                        <a:ext cx="7556500" cy="190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3C785604-D9E3-8F4A-86A8-1209C2DFDEB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8987033"/>
              </p:ext>
            </p:extLst>
          </p:nvPr>
        </p:nvGraphicFramePr>
        <p:xfrm>
          <a:off x="1258888" y="1279525"/>
          <a:ext cx="7556500" cy="500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4" name="Document" r:id="rId6" imgW="7556500" imgH="5003800" progId="Word.Document.12">
                  <p:embed/>
                </p:oleObj>
              </mc:Choice>
              <mc:Fallback>
                <p:oleObj name="Document" r:id="rId6" imgW="7556500" imgH="5003800" progId="Word.Document.12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3C785604-D9E3-8F4A-86A8-1209C2DFDEB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258888" y="1279525"/>
                        <a:ext cx="7556500" cy="5003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147487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3F8F3361-62A2-C44E-B14E-BC2A02644DB7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SzPct val="100000"/>
            </a:pPr>
            <a:r>
              <a:rPr lang="en-US" sz="2400" dirty="0"/>
              <a:t>4. Allowing the User to Add Ingredients to the Shopping List (89)</a:t>
            </a:r>
            <a:br>
              <a:rPr lang="en-US" sz="2400" dirty="0"/>
            </a:br>
            <a:endParaRPr lang="en-US" sz="2400" dirty="0"/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B462AFCE-CD31-F945-BB64-421F27FCAF1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97025" y="4460875"/>
          <a:ext cx="75565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21" name="Document" r:id="rId4" imgW="7556500" imgH="190500" progId="Word.Document.12">
                  <p:embed/>
                </p:oleObj>
              </mc:Choice>
              <mc:Fallback>
                <p:oleObj name="Document" r:id="rId4" imgW="7556500" imgH="190500" progId="Word.Document.12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B462AFCE-CD31-F945-BB64-421F27FCAF1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97025" y="4460875"/>
                        <a:ext cx="7556500" cy="190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3C785604-D9E3-8F4A-86A8-1209C2DFDEB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124225"/>
              </p:ext>
            </p:extLst>
          </p:nvPr>
        </p:nvGraphicFramePr>
        <p:xfrm>
          <a:off x="1258888" y="2136775"/>
          <a:ext cx="7556500" cy="328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22" name="Document" r:id="rId6" imgW="7556500" imgH="3289300" progId="Word.Document.12">
                  <p:embed/>
                </p:oleObj>
              </mc:Choice>
              <mc:Fallback>
                <p:oleObj name="Document" r:id="rId6" imgW="7556500" imgH="3289300" progId="Word.Document.12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3C785604-D9E3-8F4A-86A8-1209C2DFDEB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258888" y="2136775"/>
                        <a:ext cx="7556500" cy="3289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002464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3F8F3361-62A2-C44E-B14E-BC2A02644DB7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SzPct val="100000"/>
            </a:pPr>
            <a:r>
              <a:rPr lang="en-US" sz="2400" dirty="0"/>
              <a:t>4. Allowing the User to Add Ingredients to the Shopping List (89)</a:t>
            </a:r>
            <a:br>
              <a:rPr lang="en-US" sz="2400" dirty="0"/>
            </a:br>
            <a:endParaRPr lang="en-US" sz="2400" dirty="0"/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B462AFCE-CD31-F945-BB64-421F27FCAF1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97025" y="4460875"/>
          <a:ext cx="75565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69" name="Document" r:id="rId4" imgW="7556500" imgH="190500" progId="Word.Document.12">
                  <p:embed/>
                </p:oleObj>
              </mc:Choice>
              <mc:Fallback>
                <p:oleObj name="Document" r:id="rId4" imgW="7556500" imgH="190500" progId="Word.Document.12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B462AFCE-CD31-F945-BB64-421F27FCAF1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97025" y="4460875"/>
                        <a:ext cx="7556500" cy="190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3C785604-D9E3-8F4A-86A8-1209C2DFDEB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8345099"/>
              </p:ext>
            </p:extLst>
          </p:nvPr>
        </p:nvGraphicFramePr>
        <p:xfrm>
          <a:off x="1258888" y="1539875"/>
          <a:ext cx="7556500" cy="448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70" name="Document" r:id="rId6" imgW="7556500" imgH="4483100" progId="Word.Document.12">
                  <p:embed/>
                </p:oleObj>
              </mc:Choice>
              <mc:Fallback>
                <p:oleObj name="Document" r:id="rId6" imgW="7556500" imgH="4483100" progId="Word.Document.12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3C785604-D9E3-8F4A-86A8-1209C2DFDEB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258888" y="1539875"/>
                        <a:ext cx="7556500" cy="4483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22119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3F8F3361-62A2-C44E-B14E-BC2A02644DB7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lvl="0" indent="-457200">
              <a:buSzPct val="100000"/>
              <a:buFont typeface="+mj-lt"/>
              <a:buAutoNum type="arabicPeriod"/>
            </a:pPr>
            <a:r>
              <a:rPr lang="en-US" sz="2400" dirty="0"/>
              <a:t>Adding Navigation with </a:t>
            </a:r>
            <a:r>
              <a:rPr lang="en-US" sz="2400" dirty="0" err="1"/>
              <a:t>ngIf</a:t>
            </a:r>
            <a:r>
              <a:rPr lang="en-US" sz="2400" dirty="0"/>
              <a:t> and Event Binding. (85)</a:t>
            </a:r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7EE39559-B544-B34C-B873-155803E5C95F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008683" y="1588669"/>
            <a:ext cx="9068763" cy="5393048"/>
          </a:xfrm>
        </p:spPr>
        <p:txBody>
          <a:bodyPr/>
          <a:lstStyle/>
          <a:p>
            <a:pPr lvl="0"/>
            <a:r>
              <a:rPr lang="en-US" sz="2000" dirty="0"/>
              <a:t>app  – we want to conditional logic to only load one of the two sections between recipes and shopping based on header clicked (emit event)</a:t>
            </a:r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br>
              <a:rPr lang="en-US" dirty="0"/>
            </a:br>
            <a:endParaRPr lang="en-US" dirty="0"/>
          </a:p>
          <a:p>
            <a:pPr marL="457200" lvl="0" indent="-457200">
              <a:buSzPct val="100000"/>
              <a:buFont typeface="Arial" pitchFamily="34"/>
              <a:buChar char="•"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383867-0293-5C4B-831C-995EECF4C6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2581" y="2830284"/>
            <a:ext cx="7506185" cy="3932345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FD012-1ED2-9A4E-B065-627BE79B6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Finished app…so far!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586347-B25C-D14A-8A8E-B1146C1502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276" y="2047794"/>
            <a:ext cx="8813800" cy="386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3937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5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A780C-31B6-1A44-A05B-E7BA615167A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3276" y="2699281"/>
            <a:ext cx="9068763" cy="1262521"/>
          </a:xfrm>
        </p:spPr>
        <p:txBody>
          <a:bodyPr/>
          <a:lstStyle/>
          <a:p>
            <a:pPr lvl="0"/>
            <a:r>
              <a:rPr lang="en-US" sz="3600" dirty="0"/>
              <a:t>Questions?</a:t>
            </a:r>
            <a:br>
              <a:rPr lang="en-US" sz="3600" dirty="0"/>
            </a:b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FE6A3A-F402-4A4B-AFF9-0A12B9D251D4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endParaRPr lang="en-US" sz="2000" dirty="0"/>
          </a:p>
          <a:p>
            <a:pPr lvl="0"/>
            <a:endParaRPr lang="en-US"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3F8F3361-62A2-C44E-B14E-BC2A02644DB7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lvl="0" indent="-457200">
              <a:buSzPct val="100000"/>
              <a:buFont typeface="+mj-lt"/>
              <a:buAutoNum type="arabicPeriod"/>
            </a:pPr>
            <a:r>
              <a:rPr lang="en-US" sz="2400" dirty="0"/>
              <a:t>Adding Navigation with </a:t>
            </a:r>
            <a:r>
              <a:rPr lang="en-US" sz="2400" dirty="0" err="1"/>
              <a:t>ngIf</a:t>
            </a:r>
            <a:r>
              <a:rPr lang="en-US" sz="2400" dirty="0"/>
              <a:t> and Event Binding. (85)</a:t>
            </a:r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7EE39559-B544-B34C-B873-155803E5C95F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851950" y="1680713"/>
            <a:ext cx="5683169" cy="391155"/>
          </a:xfrm>
        </p:spPr>
        <p:txBody>
          <a:bodyPr/>
          <a:lstStyle/>
          <a:p>
            <a:pPr lvl="0"/>
            <a:r>
              <a:rPr lang="en-US" sz="2000" dirty="0"/>
              <a:t>Breakout rooms to work on the solution – 15 mins</a:t>
            </a:r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br>
              <a:rPr lang="en-US" dirty="0"/>
            </a:br>
            <a:endParaRPr lang="en-US" dirty="0"/>
          </a:p>
          <a:p>
            <a:pPr marL="457200" lvl="0" indent="-457200">
              <a:buSzPct val="100000"/>
              <a:buFont typeface="Arial" pitchFamily="34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988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3F8F3361-62A2-C44E-B14E-BC2A02644DB7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lvl="0" indent="-457200">
              <a:buSzPct val="100000"/>
              <a:buFont typeface="+mj-lt"/>
              <a:buAutoNum type="arabicPeriod"/>
            </a:pPr>
            <a:r>
              <a:rPr lang="en-US" sz="2400" dirty="0"/>
              <a:t>Adding Navigation with </a:t>
            </a:r>
            <a:r>
              <a:rPr lang="en-US" sz="2400" dirty="0" err="1"/>
              <a:t>ngIf</a:t>
            </a:r>
            <a:r>
              <a:rPr lang="en-US" sz="2400" dirty="0"/>
              <a:t> and Event Binding. (85)</a:t>
            </a:r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7EE39559-B544-B34C-B873-155803E5C95F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46637" y="1403474"/>
            <a:ext cx="9068763" cy="5393048"/>
          </a:xfrm>
        </p:spPr>
        <p:txBody>
          <a:bodyPr/>
          <a:lstStyle/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br>
              <a:rPr lang="en-US" dirty="0"/>
            </a:br>
            <a:endParaRPr lang="en-US" dirty="0"/>
          </a:p>
          <a:p>
            <a:pPr marL="457200" lvl="0" indent="-457200">
              <a:buSzPct val="100000"/>
              <a:buFont typeface="Arial" pitchFamily="34"/>
              <a:buChar char="•"/>
            </a:pPr>
            <a:endParaRPr lang="en-US" dirty="0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12C5C5B3-596B-8B49-BACD-37FB2BC15F9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9639583"/>
              </p:ext>
            </p:extLst>
          </p:nvPr>
        </p:nvGraphicFramePr>
        <p:xfrm>
          <a:off x="1258888" y="3684588"/>
          <a:ext cx="75565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9" name="Document" r:id="rId4" imgW="7556500" imgH="190500" progId="Word.Document.12">
                  <p:embed/>
                </p:oleObj>
              </mc:Choice>
              <mc:Fallback>
                <p:oleObj name="Document" r:id="rId4" imgW="7556500" imgH="1905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258888" y="3684588"/>
                        <a:ext cx="7556500" cy="190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62A56E8D-B34A-F742-A589-1E79C5C781C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6927783"/>
              </p:ext>
            </p:extLst>
          </p:nvPr>
        </p:nvGraphicFramePr>
        <p:xfrm>
          <a:off x="1258888" y="1887538"/>
          <a:ext cx="7556500" cy="378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" name="Document" r:id="rId6" imgW="7556500" imgH="3784600" progId="Word.Document.12">
                  <p:embed/>
                </p:oleObj>
              </mc:Choice>
              <mc:Fallback>
                <p:oleObj name="Document" r:id="rId6" imgW="7556500" imgH="37846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258888" y="1887538"/>
                        <a:ext cx="7556500" cy="3784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6337EF51-F0C1-8E4F-AA90-3FED2317FC23}"/>
              </a:ext>
            </a:extLst>
          </p:cNvPr>
          <p:cNvSpPr txBox="1"/>
          <p:nvPr/>
        </p:nvSpPr>
        <p:spPr>
          <a:xfrm>
            <a:off x="4213185" y="6065134"/>
            <a:ext cx="2212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header-</a:t>
            </a:r>
            <a:r>
              <a:rPr lang="en-US" dirty="0" err="1"/>
              <a:t>component.ts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7584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3F8F3361-62A2-C44E-B14E-BC2A02644DB7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lvl="0" indent="-457200">
              <a:buSzPct val="100000"/>
              <a:buFont typeface="+mj-lt"/>
              <a:buAutoNum type="arabicPeriod"/>
            </a:pPr>
            <a:r>
              <a:rPr lang="en-US" sz="2400" dirty="0"/>
              <a:t>Adding Navigation with </a:t>
            </a:r>
            <a:r>
              <a:rPr lang="en-US" sz="2400" dirty="0" err="1"/>
              <a:t>ngIf</a:t>
            </a:r>
            <a:r>
              <a:rPr lang="en-US" sz="2400" dirty="0"/>
              <a:t> and Event Binding. (85)</a:t>
            </a:r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7EE39559-B544-B34C-B873-155803E5C95F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46637" y="1403474"/>
            <a:ext cx="9068763" cy="5393048"/>
          </a:xfrm>
        </p:spPr>
        <p:txBody>
          <a:bodyPr/>
          <a:lstStyle/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br>
              <a:rPr lang="en-US" dirty="0"/>
            </a:br>
            <a:endParaRPr lang="en-US" dirty="0"/>
          </a:p>
          <a:p>
            <a:pPr marL="457200" lvl="0" indent="-457200">
              <a:buSzPct val="100000"/>
              <a:buFont typeface="Arial" pitchFamily="34"/>
              <a:buChar char="•"/>
            </a:pPr>
            <a:endParaRPr lang="en-US" dirty="0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12C5C5B3-596B-8B49-BACD-37FB2BC15F9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58888" y="3684588"/>
          <a:ext cx="75565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2" name="Document" r:id="rId4" imgW="7556500" imgH="190500" progId="Word.Document.12">
                  <p:embed/>
                </p:oleObj>
              </mc:Choice>
              <mc:Fallback>
                <p:oleObj name="Document" r:id="rId4" imgW="7556500" imgH="190500" progId="Word.Document.12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12C5C5B3-596B-8B49-BACD-37FB2BC15F9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258888" y="3684588"/>
                        <a:ext cx="7556500" cy="190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82492D7B-D229-8A44-BF66-098FC89A245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3814625"/>
              </p:ext>
            </p:extLst>
          </p:nvPr>
        </p:nvGraphicFramePr>
        <p:xfrm>
          <a:off x="1258888" y="3684588"/>
          <a:ext cx="75565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3" name="Document" r:id="rId6" imgW="7556500" imgH="190500" progId="Word.Document.12">
                  <p:embed/>
                </p:oleObj>
              </mc:Choice>
              <mc:Fallback>
                <p:oleObj name="Document" r:id="rId6" imgW="7556500" imgH="1905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258888" y="3684588"/>
                        <a:ext cx="7556500" cy="190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3DB1F32C-9766-A34F-A5F4-4604A6C1636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6791899"/>
              </p:ext>
            </p:extLst>
          </p:nvPr>
        </p:nvGraphicFramePr>
        <p:xfrm>
          <a:off x="1258888" y="1716088"/>
          <a:ext cx="7556500" cy="412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4" name="Document" r:id="rId8" imgW="7556500" imgH="4127500" progId="Word.Document.12">
                  <p:embed/>
                </p:oleObj>
              </mc:Choice>
              <mc:Fallback>
                <p:oleObj name="Document" r:id="rId8" imgW="7556500" imgH="41275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258888" y="1716088"/>
                        <a:ext cx="7556500" cy="4127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D2662E1B-EBA4-684E-A6F2-F164BB8454F2}"/>
              </a:ext>
            </a:extLst>
          </p:cNvPr>
          <p:cNvSpPr txBox="1"/>
          <p:nvPr/>
        </p:nvSpPr>
        <p:spPr>
          <a:xfrm>
            <a:off x="2951544" y="6319777"/>
            <a:ext cx="2484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header-</a:t>
            </a:r>
            <a:r>
              <a:rPr lang="en-US" dirty="0" err="1"/>
              <a:t>component.html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6995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3F8F3361-62A2-C44E-B14E-BC2A02644DB7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lvl="0" indent="-457200">
              <a:buSzPct val="100000"/>
              <a:buFont typeface="+mj-lt"/>
              <a:buAutoNum type="arabicPeriod"/>
            </a:pPr>
            <a:r>
              <a:rPr lang="en-US" sz="2400" dirty="0"/>
              <a:t>Adding Navigation with </a:t>
            </a:r>
            <a:r>
              <a:rPr lang="en-US" sz="2400" dirty="0" err="1"/>
              <a:t>ngIf</a:t>
            </a:r>
            <a:r>
              <a:rPr lang="en-US" sz="2400" dirty="0"/>
              <a:t> and Event Binding. (85)</a:t>
            </a:r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7EE39559-B544-B34C-B873-155803E5C95F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008683" y="1588669"/>
            <a:ext cx="9068763" cy="5393048"/>
          </a:xfrm>
        </p:spPr>
        <p:txBody>
          <a:bodyPr/>
          <a:lstStyle/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br>
              <a:rPr lang="en-US" dirty="0"/>
            </a:br>
            <a:endParaRPr lang="en-US" dirty="0"/>
          </a:p>
          <a:p>
            <a:pPr marL="457200" lvl="0" indent="-457200">
              <a:buSzPct val="100000"/>
              <a:buFont typeface="Arial" pitchFamily="34"/>
              <a:buChar char="•"/>
            </a:pPr>
            <a:endParaRPr lang="en-US" dirty="0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2B3B1D69-5CE4-CC44-96CC-7AE31F5FD2C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1973509"/>
              </p:ext>
            </p:extLst>
          </p:nvPr>
        </p:nvGraphicFramePr>
        <p:xfrm>
          <a:off x="1166291" y="1563477"/>
          <a:ext cx="7556500" cy="172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4" name="Document" r:id="rId4" imgW="7556500" imgH="1727200" progId="Word.Document.12">
                  <p:embed/>
                </p:oleObj>
              </mc:Choice>
              <mc:Fallback>
                <p:oleObj name="Document" r:id="rId4" imgW="7556500" imgH="17272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66291" y="1563477"/>
                        <a:ext cx="7556500" cy="172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3578A932-2D62-F34C-BA59-E5FD345407B0}"/>
              </a:ext>
            </a:extLst>
          </p:cNvPr>
          <p:cNvSpPr txBox="1"/>
          <p:nvPr/>
        </p:nvSpPr>
        <p:spPr>
          <a:xfrm>
            <a:off x="2789499" y="3290677"/>
            <a:ext cx="3593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app-</a:t>
            </a:r>
            <a:r>
              <a:rPr lang="en-US" dirty="0" err="1"/>
              <a:t>component.html</a:t>
            </a:r>
            <a:endParaRPr lang="en-US" dirty="0"/>
          </a:p>
        </p:txBody>
      </p: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F0D3E684-4A29-7942-AE41-34541757413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2553962"/>
              </p:ext>
            </p:extLst>
          </p:nvPr>
        </p:nvGraphicFramePr>
        <p:xfrm>
          <a:off x="1166291" y="3829499"/>
          <a:ext cx="7556500" cy="309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5" name="Document" r:id="rId6" imgW="7556500" imgH="3098800" progId="Word.Document.12">
                  <p:embed/>
                </p:oleObj>
              </mc:Choice>
              <mc:Fallback>
                <p:oleObj name="Document" r:id="rId6" imgW="7556500" imgH="30988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166291" y="3829499"/>
                        <a:ext cx="7556500" cy="3098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615A259D-FB01-2041-974B-CF35B81F79DD}"/>
              </a:ext>
            </a:extLst>
          </p:cNvPr>
          <p:cNvSpPr txBox="1"/>
          <p:nvPr/>
        </p:nvSpPr>
        <p:spPr>
          <a:xfrm>
            <a:off x="3784922" y="6986284"/>
            <a:ext cx="1908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app-</a:t>
            </a:r>
            <a:r>
              <a:rPr lang="en-US" dirty="0" err="1"/>
              <a:t>component.ts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8237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3F8F3361-62A2-C44E-B14E-BC2A02644DB7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lvl="0" indent="-457200">
              <a:buSzPct val="100000"/>
              <a:buFont typeface="+mj-lt"/>
              <a:buAutoNum type="arabicPeriod"/>
            </a:pPr>
            <a:r>
              <a:rPr lang="en-US" sz="2400" dirty="0"/>
              <a:t>Adding Navigation with </a:t>
            </a:r>
            <a:r>
              <a:rPr lang="en-US" sz="2400" dirty="0" err="1"/>
              <a:t>ngIf</a:t>
            </a:r>
            <a:r>
              <a:rPr lang="en-US" sz="2400" dirty="0"/>
              <a:t> and Event Binding. (85)</a:t>
            </a:r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7EE39559-B544-B34C-B873-155803E5C95F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008683" y="1588669"/>
            <a:ext cx="9068763" cy="5393048"/>
          </a:xfrm>
        </p:spPr>
        <p:txBody>
          <a:bodyPr/>
          <a:lstStyle/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br>
              <a:rPr lang="en-US" dirty="0"/>
            </a:br>
            <a:endParaRPr lang="en-US" dirty="0"/>
          </a:p>
          <a:p>
            <a:pPr marL="457200" lvl="0" indent="-457200">
              <a:buSzPct val="100000"/>
              <a:buFont typeface="Arial" pitchFamily="34"/>
              <a:buChar char="•"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B5C20C-5E1D-634F-B6C1-3839D3C8C0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0873" y="1297048"/>
            <a:ext cx="7200900" cy="3302000"/>
          </a:xfrm>
          <a:prstGeom prst="rect">
            <a:avLst/>
          </a:prstGeom>
        </p:spPr>
      </p:pic>
      <p:pic>
        <p:nvPicPr>
          <p:cNvPr id="6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1B27BB0C-6785-E24B-B852-520A8960AE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1350" y="4196848"/>
            <a:ext cx="5670485" cy="1927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9978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3F8F3361-62A2-C44E-B14E-BC2A02644DB7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buSzPct val="100000"/>
            </a:pPr>
            <a:r>
              <a:rPr lang="en-US" sz="2400" dirty="0"/>
              <a:t>2. Passing Recipe Data with Property Binding. (86)</a:t>
            </a:r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7EE39559-B544-B34C-B873-155803E5C95F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008683" y="1588669"/>
            <a:ext cx="9068763" cy="5393048"/>
          </a:xfrm>
        </p:spPr>
        <p:txBody>
          <a:bodyPr/>
          <a:lstStyle/>
          <a:p>
            <a:pPr lvl="0"/>
            <a:r>
              <a:rPr lang="en-US" sz="2000" dirty="0"/>
              <a:t>app  – we want to move for loop from recipe –item and move it to the recipe-list and pass down single recipe item to recipe-item component and make that work. 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Breakout room – 15 mins</a:t>
            </a:r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br>
              <a:rPr lang="en-US" dirty="0"/>
            </a:br>
            <a:endParaRPr lang="en-US" dirty="0"/>
          </a:p>
          <a:p>
            <a:pPr marL="457200" lvl="0" indent="-457200">
              <a:buSzPct val="100000"/>
              <a:buFont typeface="Arial" pitchFamily="34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171076"/>
      </p:ext>
    </p:extLst>
  </p:cSld>
  <p:clrMapOvr>
    <a:masterClrMapping/>
  </p:clrMapOvr>
</p:sld>
</file>

<file path=ppt/theme/theme1.xml><?xml version="1.0" encoding="utf-8"?>
<a:theme xmlns:a="http://schemas.openxmlformats.org/drawingml/2006/main" name="launchcode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106026</TotalTime>
  <Words>638</Words>
  <Application>Microsoft Macintosh PowerPoint</Application>
  <PresentationFormat>Custom</PresentationFormat>
  <Paragraphs>151</Paragraphs>
  <Slides>31</Slides>
  <Notes>29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Arial</vt:lpstr>
      <vt:lpstr>Calibri</vt:lpstr>
      <vt:lpstr>Liberation Sans</vt:lpstr>
      <vt:lpstr>Times New Roman</vt:lpstr>
      <vt:lpstr>launchcode1</vt:lpstr>
      <vt:lpstr>Document</vt:lpstr>
      <vt:lpstr>Microsoft Word Document</vt:lpstr>
      <vt:lpstr>PowerPoint Presentation</vt:lpstr>
      <vt:lpstr>Agenda</vt:lpstr>
      <vt:lpstr>Adding Navigation with ngIf and Event Binding. (85)</vt:lpstr>
      <vt:lpstr>Adding Navigation with ngIf and Event Binding. (85)</vt:lpstr>
      <vt:lpstr>Adding Navigation with ngIf and Event Binding. (85)</vt:lpstr>
      <vt:lpstr>Adding Navigation with ngIf and Event Binding. (85)</vt:lpstr>
      <vt:lpstr>Adding Navigation with ngIf and Event Binding. (85)</vt:lpstr>
      <vt:lpstr>Adding Navigation with ngIf and Event Binding. (85)</vt:lpstr>
      <vt:lpstr>2. Passing Recipe Data with Property Binding. (86)</vt:lpstr>
      <vt:lpstr>2. Passing Recipe Data with Property Binding. (86)</vt:lpstr>
      <vt:lpstr>2. Passing Recipe Data with Property Binding. (86)</vt:lpstr>
      <vt:lpstr>2. Passing Recipe Data with Property Binding. (86)</vt:lpstr>
      <vt:lpstr>3. Passing Data with Event and Property Binding (87)</vt:lpstr>
      <vt:lpstr>3. Passing Data with Event and Property Binding (87)</vt:lpstr>
      <vt:lpstr>3. Passing Data with Event and Property Binding (87)</vt:lpstr>
      <vt:lpstr>3. Passing Data with Event and Property Binding (87)</vt:lpstr>
      <vt:lpstr>3. Passing Data with Event and Property Binding (87)</vt:lpstr>
      <vt:lpstr>3. Passing Data with Event and Property Binding (87)</vt:lpstr>
      <vt:lpstr>3. Passing Data with Event and Property Binding (87)</vt:lpstr>
      <vt:lpstr>3. Passing Data with Event and Property Binding (87)</vt:lpstr>
      <vt:lpstr>3. Passing Data with Event and Property Binding (87)</vt:lpstr>
      <vt:lpstr>3. Passing Data with Event and Property Binding (87)</vt:lpstr>
      <vt:lpstr>3. Passing Data with Event and Property Binding (87)</vt:lpstr>
      <vt:lpstr>Add FormsModule to AppModule </vt:lpstr>
      <vt:lpstr>4. Allowing the User to Add Ingredients to the Shopping List (89) </vt:lpstr>
      <vt:lpstr>4. Allowing the User to Add Ingredients to the Shopping List (89) </vt:lpstr>
      <vt:lpstr>4. Allowing the User to Add Ingredients to the Shopping List (89) </vt:lpstr>
      <vt:lpstr>4. Allowing the User to Add Ingredients to the Shopping List (89) </vt:lpstr>
      <vt:lpstr>4. Allowing the User to Add Ingredients to the Shopping List (89) </vt:lpstr>
      <vt:lpstr>Finished app…so far!</vt:lpstr>
      <vt:lpstr>Questions?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launchcode</dc:title>
  <cp:lastModifiedBy>Chetna Aggarwal</cp:lastModifiedBy>
  <cp:revision>172</cp:revision>
  <cp:lastPrinted>2020-11-23T21:54:16Z</cp:lastPrinted>
  <dcterms:created xsi:type="dcterms:W3CDTF">2020-01-07T19:32:08Z</dcterms:created>
  <dcterms:modified xsi:type="dcterms:W3CDTF">2020-12-14T23:40:21Z</dcterms:modified>
</cp:coreProperties>
</file>