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4" r:id="rId3"/>
    <p:sldId id="624" r:id="rId4"/>
    <p:sldId id="563" r:id="rId5"/>
    <p:sldId id="625" r:id="rId6"/>
    <p:sldId id="564" r:id="rId7"/>
    <p:sldId id="626" r:id="rId8"/>
    <p:sldId id="565" r:id="rId9"/>
    <p:sldId id="566" r:id="rId10"/>
    <p:sldId id="627" r:id="rId11"/>
    <p:sldId id="567" r:id="rId12"/>
    <p:sldId id="573" r:id="rId13"/>
    <p:sldId id="509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407" r:id="rId25"/>
    <p:sldId id="485" r:id="rId26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/>
    <p:restoredTop sz="94059"/>
  </p:normalViewPr>
  <p:slideViewPr>
    <p:cSldViewPr snapToGrid="0" snapToObjects="1">
      <p:cViewPr>
        <p:scale>
          <a:sx n="162" d="100"/>
          <a:sy n="162" d="100"/>
        </p:scale>
        <p:origin x="1512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906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Reactive approach is cool that the model in the form matches what you setup in TS code.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442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704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184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886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1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89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5082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571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57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3109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7232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961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951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12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295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6774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421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495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690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575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3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9432#overview" TargetMode="External"/><Relationship Id="rId2" Type="http://schemas.openxmlformats.org/officeDocument/2006/relationships/hyperlink" Target="https://www.udemy.com/course/the-complete-guide-to-angular-2/learn/practice/278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query=pip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11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Jan 13,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A7D27-39A8-B347-92F4-50D5C51C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52" y="3269457"/>
            <a:ext cx="8772277" cy="3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52643"/>
              </p:ext>
            </p:extLst>
          </p:nvPr>
        </p:nvGraphicFramePr>
        <p:xfrm>
          <a:off x="1552575" y="2052638"/>
          <a:ext cx="3887788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0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052638"/>
                        <a:ext cx="3887788" cy="194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A78BA7B-130D-0B4A-9E07-B420212F0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362" y="3997321"/>
            <a:ext cx="4637087" cy="24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4845" y="1869618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the </a:t>
            </a:r>
            <a:r>
              <a:rPr lang="en-US" sz="2400" dirty="0" err="1"/>
              <a:t>shorten.pipe.ts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it to App Module and html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E88223-9DB7-CC49-A796-6884ACE0F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47230"/>
              </p:ext>
            </p:extLst>
          </p:nvPr>
        </p:nvGraphicFramePr>
        <p:xfrm>
          <a:off x="653221" y="2891339"/>
          <a:ext cx="48990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7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2958C3C-B9B3-224F-85FF-D7D6BDAB4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221" y="2891339"/>
                        <a:ext cx="4899025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B2548B-8417-3041-B6DD-C28F754CB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20714"/>
              </p:ext>
            </p:extLst>
          </p:nvPr>
        </p:nvGraphicFramePr>
        <p:xfrm>
          <a:off x="894047" y="4671511"/>
          <a:ext cx="3922088" cy="204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8" name="Document" r:id="rId6" imgW="7556500" imgH="3937000" progId="Word.Document.12">
                  <p:embed/>
                </p:oleObj>
              </mc:Choice>
              <mc:Fallback>
                <p:oleObj name="Document" r:id="rId6" imgW="7556500" imgH="393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047" y="4671511"/>
                        <a:ext cx="3922088" cy="204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C72EF6-AEC4-1B4F-A86C-31B4864E5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33845"/>
              </p:ext>
            </p:extLst>
          </p:nvPr>
        </p:nvGraphicFramePr>
        <p:xfrm>
          <a:off x="5552246" y="4511787"/>
          <a:ext cx="4080024" cy="204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9" name="Document" r:id="rId8" imgW="7556500" imgH="3784600" progId="Word.Document.12">
                  <p:embed/>
                </p:oleObj>
              </mc:Choice>
              <mc:Fallback>
                <p:oleObj name="Document" r:id="rId8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52246" y="4511787"/>
                        <a:ext cx="4080024" cy="204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973F04-18C5-B443-8F47-BD17B7C31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2609" y="2952549"/>
            <a:ext cx="4213903" cy="12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292DE2-0D41-5A4B-89B0-4197E7223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97741"/>
              </p:ext>
            </p:extLst>
          </p:nvPr>
        </p:nvGraphicFramePr>
        <p:xfrm>
          <a:off x="1366838" y="3282950"/>
          <a:ext cx="75565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3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282950"/>
                        <a:ext cx="7556500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43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292DE2-0D41-5A4B-89B0-4197E7223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607" y="2596987"/>
          <a:ext cx="7556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0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292DE2-0D41-5A4B-89B0-4197E7223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596987"/>
                        <a:ext cx="75565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72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Parametrizing Custom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F353A-6264-AB47-B778-FB6E7B41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0" y="2657635"/>
            <a:ext cx="8398422" cy="26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F9E9-4F6B-0541-9B2E-14A5806F0C9C}"/>
              </a:ext>
            </a:extLst>
          </p:cNvPr>
          <p:cNvSpPr txBox="1"/>
          <p:nvPr/>
        </p:nvSpPr>
        <p:spPr>
          <a:xfrm>
            <a:off x="1366607" y="2117598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 g p filter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58501"/>
              </p:ext>
            </p:extLst>
          </p:nvPr>
        </p:nvGraphicFramePr>
        <p:xfrm>
          <a:off x="1366607" y="2571148"/>
          <a:ext cx="7556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4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571148"/>
                        <a:ext cx="75565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64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13514"/>
              </p:ext>
            </p:extLst>
          </p:nvPr>
        </p:nvGraphicFramePr>
        <p:xfrm>
          <a:off x="1366607" y="2350124"/>
          <a:ext cx="4698814" cy="480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8" name="Document" r:id="rId4" imgW="7556500" imgH="7734300" progId="Word.Document.12">
                  <p:embed/>
                </p:oleObj>
              </mc:Choice>
              <mc:Fallback>
                <p:oleObj name="Document" r:id="rId4" imgW="7556500" imgH="7734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4E9F1F-6DBD-8C46-8575-CA3EBEC6C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350124"/>
                        <a:ext cx="4698814" cy="4809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10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E9F1F-6DBD-8C46-8575-CA3EBEC6C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40474"/>
              </p:ext>
            </p:extLst>
          </p:nvPr>
        </p:nvGraphicFramePr>
        <p:xfrm>
          <a:off x="1366838" y="3470275"/>
          <a:ext cx="46990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5" name="Document" r:id="rId4" imgW="7556500" imgH="4127500" progId="Word.Document.12">
                  <p:embed/>
                </p:oleObj>
              </mc:Choice>
              <mc:Fallback>
                <p:oleObj name="Document" r:id="rId4" imgW="7556500" imgH="4127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4E9F1F-6DBD-8C46-8575-CA3EBEC6C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470275"/>
                        <a:ext cx="4699000" cy="256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05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C9AFE-C79D-664C-BE00-503370B0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7" y="2719332"/>
            <a:ext cx="8146174" cy="2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17 – Pipes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Assignment # 8.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How to fix a Filter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09330"/>
              </p:ext>
            </p:extLst>
          </p:nvPr>
        </p:nvGraphicFramePr>
        <p:xfrm>
          <a:off x="1268361" y="2876626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8" name="Document" r:id="rId4" imgW="7556500" imgH="4127500" progId="Word.Document.12">
                  <p:embed/>
                </p:oleObj>
              </mc:Choice>
              <mc:Fallback>
                <p:oleObj name="Document" r:id="rId4" imgW="7556500" imgH="412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8361" y="2876626"/>
                        <a:ext cx="7556500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57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14386"/>
              </p:ext>
            </p:extLst>
          </p:nvPr>
        </p:nvGraphicFramePr>
        <p:xfrm>
          <a:off x="1686738" y="2205671"/>
          <a:ext cx="4919014" cy="5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1" name="Document" r:id="rId4" imgW="7556500" imgH="8229600" progId="Word.Document.12">
                  <p:embed/>
                </p:oleObj>
              </mc:Choice>
              <mc:Fallback>
                <p:oleObj name="Document" r:id="rId4" imgW="7556500" imgH="82296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B5A571-B6A7-F54D-90EC-E0A23B66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6738" y="2205671"/>
                        <a:ext cx="4919014" cy="535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29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B5A571-B6A7-F54D-90EC-E0A23B66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65950"/>
              </p:ext>
            </p:extLst>
          </p:nvPr>
        </p:nvGraphicFramePr>
        <p:xfrm>
          <a:off x="1687513" y="3370263"/>
          <a:ext cx="4918075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0" name="Document" r:id="rId4" imgW="7556500" imgH="4648200" progId="Word.Document.12">
                  <p:embed/>
                </p:oleObj>
              </mc:Choice>
              <mc:Fallback>
                <p:oleObj name="Document" r:id="rId4" imgW="7556500" imgH="46482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B5A571-B6A7-F54D-90EC-E0A23B66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7513" y="3370263"/>
                        <a:ext cx="4918075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24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the “async” pipe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8361" y="1869618"/>
            <a:ext cx="7840826" cy="498736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A12EE-20C8-384A-BA03-098DCEB0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1" y="2796909"/>
            <a:ext cx="8280181" cy="27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209367" y="2271251"/>
            <a:ext cx="7262281" cy="440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u="sng" dirty="0">
                <a:hlinkClick r:id="rId2"/>
              </a:rPr>
              <a:t>Assignment 7: Practicing Reactive Forms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Section 16 - Course Project - Forms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Transform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9A0F8-C116-8B41-ACB9-A2182933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7" y="3173130"/>
            <a:ext cx="5378997" cy="37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Using 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9604"/>
              </p:ext>
            </p:extLst>
          </p:nvPr>
        </p:nvGraphicFramePr>
        <p:xfrm>
          <a:off x="2157413" y="2708275"/>
          <a:ext cx="428466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2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7413" y="2708275"/>
                        <a:ext cx="4284662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Using 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F6D6C-D711-B848-8205-919CD073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55" y="2554457"/>
            <a:ext cx="6498678" cy="22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Parametrizing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767863"/>
              </p:ext>
            </p:extLst>
          </p:nvPr>
        </p:nvGraphicFramePr>
        <p:xfrm>
          <a:off x="2358642" y="3021754"/>
          <a:ext cx="388778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7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642" y="3021754"/>
                        <a:ext cx="3887787" cy="194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54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Parametrizing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1E47C-4D1C-594F-A087-8ABBAAD2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38" y="2637362"/>
            <a:ext cx="7554967" cy="28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Built in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8559A-0EFF-5349-AA38-ADF8A8E6D7C8}"/>
              </a:ext>
            </a:extLst>
          </p:cNvPr>
          <p:cNvSpPr txBox="1"/>
          <p:nvPr/>
        </p:nvSpPr>
        <p:spPr>
          <a:xfrm>
            <a:off x="2049518" y="3011214"/>
            <a:ext cx="447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https://angular.io/api?query=pipe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Chaining multiple pipes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ED886-B5BB-1B48-94CF-AD8A684FC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11131"/>
              </p:ext>
            </p:extLst>
          </p:nvPr>
        </p:nvGraphicFramePr>
        <p:xfrm>
          <a:off x="1550988" y="3503613"/>
          <a:ext cx="38893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3" name="Document" r:id="rId4" imgW="7556500" imgH="3784600" progId="Word.Document.12">
                  <p:embed/>
                </p:oleObj>
              </mc:Choice>
              <mc:Fallback>
                <p:oleObj name="Document" r:id="rId4" imgW="7556500" imgH="37846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4ED886-B5BB-1B48-94CF-AD8A684FC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0988" y="3503613"/>
                        <a:ext cx="388937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402649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190</Words>
  <Application>Microsoft Macintosh PowerPoint</Application>
  <PresentationFormat>Custom</PresentationFormat>
  <Paragraphs>63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Liberation Sans</vt:lpstr>
      <vt:lpstr>Times New Roman</vt:lpstr>
      <vt:lpstr>launchcode1</vt:lpstr>
      <vt:lpstr>Microsoft Word Document</vt:lpstr>
      <vt:lpstr>Document</vt:lpstr>
      <vt:lpstr>PowerPoint Presentation</vt:lpstr>
      <vt:lpstr>Agenda</vt:lpstr>
      <vt:lpstr>Pipes</vt:lpstr>
      <vt:lpstr>Using built in pipes</vt:lpstr>
      <vt:lpstr>Using built in pipes</vt:lpstr>
      <vt:lpstr>Parametrizing pipes</vt:lpstr>
      <vt:lpstr>Parametrizing pipes</vt:lpstr>
      <vt:lpstr>Built in pipes</vt:lpstr>
      <vt:lpstr>Chaining multiple pipes</vt:lpstr>
      <vt:lpstr>Chaining multiple pipes</vt:lpstr>
      <vt:lpstr>Chaining multiple pipes</vt:lpstr>
      <vt:lpstr>Creating a Custom Pipe</vt:lpstr>
      <vt:lpstr>Parametrizing Custom Pipe</vt:lpstr>
      <vt:lpstr>Parametrizing Custom Pipe</vt:lpstr>
      <vt:lpstr>Parametrizing Custom Pipe</vt:lpstr>
      <vt:lpstr>Creating a Filter Pipe</vt:lpstr>
      <vt:lpstr>Creating a Filter Pipe</vt:lpstr>
      <vt:lpstr>Creating a Filter Pipe</vt:lpstr>
      <vt:lpstr>Creating a Filter Pipe</vt:lpstr>
      <vt:lpstr>How to fix a Filter Pipe</vt:lpstr>
      <vt:lpstr>Understanding the “async” pipe</vt:lpstr>
      <vt:lpstr>Understanding the “async” pipe</vt:lpstr>
      <vt:lpstr>Understanding the “async” pipe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399</cp:revision>
  <dcterms:created xsi:type="dcterms:W3CDTF">2020-12-16T22:23:50Z</dcterms:created>
  <dcterms:modified xsi:type="dcterms:W3CDTF">2021-01-13T15:31:46Z</dcterms:modified>
</cp:coreProperties>
</file>