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4" r:id="rId3"/>
    <p:sldId id="559" r:id="rId4"/>
    <p:sldId id="560" r:id="rId5"/>
    <p:sldId id="491" r:id="rId6"/>
    <p:sldId id="561" r:id="rId7"/>
    <p:sldId id="407" r:id="rId8"/>
    <p:sldId id="485" r:id="rId9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0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4EBBF-8A1C-274D-9A43-F07DDD038E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2151-0C6B-2F49-B8E6-1D743B9F3E5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5AE0F-A2A8-CA41-B287-8AF103742C5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0E9CD-BE8D-3E4E-A822-63A0F8F5F34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313893-DF0F-0040-BE0E-E2A91F5D3132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819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39358-601E-CE49-A1E6-5F79B9D99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CD8EB-B8D6-D64D-B888-5CD8345DA2A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24E0B90-2C42-D34C-B082-B68F1592300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06DD-1A01-C845-B545-B0BB312C70B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E406-F268-3344-B9A4-3595572E255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D007-3162-F944-A6C3-C8A14D0AD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9EC8647-F2F3-EE47-A182-5E45D159C4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EAB159B-EC79-314B-A3A3-6B83DEE86AEA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73D9EB-4508-C94C-9C32-A9AAD98C687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1C94D0-82FE-2243-A85A-C2D46911C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DB217F1-EF6D-364A-9207-196C5AC337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99580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65502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6073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5728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522-827A-6D42-9170-7E9F1EE4F0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8253"/>
            <a:ext cx="7558092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486AF-1C02-2D4F-BE3B-B17C17B0FA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1925"/>
            <a:ext cx="7558092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35ED-EC73-8A44-8C26-75A0A3A24C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0F6F-9562-7043-928C-00C097FB82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5181-80CE-204F-9E75-258C551F8D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A8A35D-E3E4-3C45-90DF-A747DC966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BC50-546C-E042-B32F-AAF104388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59CCC-881D-8C4C-9ED5-3123B3FC5B3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7299-AF7C-084E-A0BD-EA361820F1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53DB-5DAD-8743-8252-D4C2BAFEC7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947D-6056-1E4E-A3B2-5AB093CC04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194A8-15D3-5F4D-8863-2BCAFB1E41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D8B36-356D-314D-8330-5128FAEA590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53110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33AE-69F2-AB41-850B-037DD909B24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53110"/>
          </a:xfrm>
        </p:spPr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C61E-1C62-214E-BD96-0F0C3DC1CA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5B30-CA0F-3848-BE0D-5FB220451F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8AD9-4E50-6648-A0E1-DAB852786B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125974-A9C2-8B4A-A378-6BB54F2FD5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54C8-AD3E-CC4C-A95A-411EE27F9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701E-5CFB-8B44-BB66-BE513B4DB55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35F0-3B09-7045-8E17-6AC5B170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ED28-DE7F-6B46-B524-E2C450A82B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66B1-1DFB-D24D-8BB4-299012FF68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5A05F9-F53E-A645-9C7C-6E45C35522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0279-4E85-604D-88A9-78F164BD6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5950"/>
            <a:ext cx="8691564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9E10-F435-0449-9E9F-60742E49FC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60947"/>
            <a:ext cx="8691564" cy="1654177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A8C7-7E3C-A940-B1C2-FB5018C4C1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B43E-C570-D447-B5FB-0F8B1D80DD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5A43-B516-0841-80CF-B41525F14D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3DA31C-9B58-414F-B2AD-D87DBF40F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AF34-7656-6243-9CAE-1D3D0E758E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E2EB-8FA5-BD47-8C5A-FC9D12835B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4AB5C-C529-6142-904D-67588A4CC89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DBE2E-0774-024C-860A-1456383183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94B1-AB38-1549-9852-D490B5932E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3DFEC-BBD8-0647-8BBC-307D5080D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45F6A3-2E43-004F-8AAD-8CCE232E1E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4D07-8A1B-484F-85BB-68570948F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1564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1E22B-F46C-D046-8D4A-7DEDBBADC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4202"/>
            <a:ext cx="4264020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2538-989F-A444-9826-03EFFE470EC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2246"/>
            <a:ext cx="4264020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E5337-8B92-204B-A923-03B1E077009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2223" y="1854202"/>
            <a:ext cx="4283077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B48D8-B077-4148-963E-5190B2D91C2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2223" y="2762246"/>
            <a:ext cx="4283077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59593-7880-E64B-8C61-8D7A2A4A0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D3C8A-7F1C-7C49-8475-F99E734DC4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443FA-9369-E741-9F3C-BB5FA6556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08A5BE-03DE-B946-8ECA-95D1A9BA82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1A8-31E7-B545-9DC2-A5D50A30A3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89648-A977-6341-A34D-E956FCB57A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E2F62-4933-D546-87A9-B933F1BFDD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6B61D-1E4A-ED43-A75E-9375EFE3F0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FE9492-34B0-EC47-A12B-B921EC91E3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D1D82-98D9-F648-8A49-48A9EC9E59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1DDAA-156A-E94D-AFE1-D81B3BCDDF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17FF-EA82-4143-8B08-C269597E79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E143E9-EAB8-1447-9B17-2ECCEE01F4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4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A500-C8B6-FF46-90AA-AF8D4C1DA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BAF1-DEC6-9442-991C-3D0FE17EEA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 sz="2800"/>
            </a:lvl2pPr>
            <a:lvl3pPr>
              <a:buSzPct val="100000"/>
              <a:buFont typeface="Arial" pitchFamily="34"/>
              <a:buChar char="•"/>
              <a:defRPr sz="2400"/>
            </a:lvl3pPr>
            <a:lvl4pPr>
              <a:buSzPct val="100000"/>
              <a:buFont typeface="Arial" pitchFamily="34"/>
              <a:buChar char="•"/>
              <a:defRPr sz="2000"/>
            </a:lvl4pPr>
            <a:lvl5pPr>
              <a:buSzPct val="100000"/>
              <a:buFont typeface="Arial" pitchFamily="34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E3BEA-4E73-A944-9AD6-CCA866B5C0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A3E7-7F6B-B546-86F3-F7884402C1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6745-8D3C-5C4D-A61C-5DFF94565E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0B9B4-9CA0-9049-88AA-70D23880EE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C24A20-E1EC-A94B-9862-EEA3C522D8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3B24-7625-4047-B02B-B4B853D48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F8AF5-6889-BB46-828C-9CBF92EF13C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FF2F7-CD0D-064C-942D-993D4B6442A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0604-5E45-5A40-8F04-E21B7D669D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3625-A038-464E-82EC-9D9E15C971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C2B2-6B8B-474F-8114-5326C581A9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681FAF-276F-194D-9F90-506305515A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ED75E-05A4-7A4C-BEC4-8FB8E3A2C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76" y="300956"/>
            <a:ext cx="9068763" cy="12625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B8FC-3A05-D04E-A72B-7D17B4C0D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276" y="1769043"/>
            <a:ext cx="9068763" cy="43855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0FA9-7C1F-1947-9BF6-29A2017F650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76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0F1B-DAA1-F14A-9ABC-44E902AB05F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559" y="6888595"/>
            <a:ext cx="3193916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5B73-2133-B749-8913-A8CD0705D2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482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1AAB80A-E60F-6B42-BBA6-1D2F49C6CD6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W3o35917j_T1qd8UlKgAkLz-23d07x90ayhXoKsRb0o/ed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la1982/music-app-fin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lengreen/Sprout" TargetMode="External"/><Relationship Id="rId5" Type="http://schemas.openxmlformats.org/officeDocument/2006/relationships/hyperlink" Target="https://github.com/LexBay/pizzayeti-website" TargetMode="External"/><Relationship Id="rId4" Type="http://schemas.openxmlformats.org/officeDocument/2006/relationships/hyperlink" Target="https://github.com/CJ-4/generatio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when-and-why-you-should-use-es6-arrow-functions-and-when-you-shouldnt-3d851d7f0b26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edufilter=NULL&amp;v=PoRJizFvM7s" TargetMode="External"/><Relationship Id="rId5" Type="http://schemas.openxmlformats.org/officeDocument/2006/relationships/hyperlink" Target="https://medium.com/engineered-publicis-sapient/javascript-es6-es7-es10-where-are-we-8ac044dfd964" TargetMode="External"/><Relationship Id="rId4" Type="http://schemas.openxmlformats.org/officeDocument/2006/relationships/hyperlink" Target="https://www.w3schools.com/jsref/met_win_settimeout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OstDE99_pM&amp;feature=youtu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745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931" y="354800"/>
            <a:ext cx="9544175" cy="6853249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9195" y="3678719"/>
            <a:ext cx="2720911" cy="352933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hape 81">
            <a:extLst>
              <a:ext uri="{FF2B5EF4-FFF2-40B4-BE49-F238E27FC236}">
                <a16:creationId xmlns:a16="http://schemas.microsoft.com/office/drawing/2014/main" id="{1294B15F-D2FD-2F40-B2A9-EB0FEB3F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87" y="3046152"/>
            <a:ext cx="6403140" cy="1424698"/>
          </a:xfrm>
          <a:prstGeom prst="rect">
            <a:avLst/>
          </a:prstGeom>
          <a:noFill/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BB082C6E-F7B4-FC4E-A3B9-11210C1AAB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276" y="1769043"/>
            <a:ext cx="9068763" cy="5456160"/>
          </a:xfrm>
        </p:spPr>
        <p:txBody>
          <a:bodyPr anchor="ctr" anchorCtr="1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006699"/>
              </a:solidFill>
            </a:endParaRP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Codergirl – Frontend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Unit 2 – Catch up day # 2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December 23,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Review Assignment # 2.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Review project requirements.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Code review for past project(s). </a:t>
            </a:r>
          </a:p>
          <a:p>
            <a:pPr lvl="0">
              <a:buSzPct val="100000"/>
            </a:pPr>
            <a:r>
              <a:rPr lang="en-US" sz="2300" dirty="0">
                <a:latin typeface="Lucida Handwriting" panose="03010101010101010101" pitchFamily="66" charset="77"/>
                <a:cs typeface="Chiller" panose="020F0502020204030204" pitchFamily="34" charset="0"/>
              </a:rPr>
              <a:t>Holiday break is 12/28 to 12/30, first of new year being on 1/4/21</a:t>
            </a:r>
          </a:p>
          <a:p>
            <a:pPr lvl="0">
              <a:buSzPct val="100000"/>
            </a:pPr>
            <a:r>
              <a:rPr lang="en-US" sz="2300" dirty="0">
                <a:latin typeface="Lucida Handwriting" panose="03010101010101010101" pitchFamily="66" charset="77"/>
                <a:cs typeface="Chiller" panose="020F0502020204030204" pitchFamily="34" charset="0"/>
              </a:rPr>
              <a:t>I will be available on slack for questions.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Review Assignment # 2.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Demo your project idea, including mockups of the design. 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15990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Review Project requirements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lvl="0">
              <a:buSzPct val="100000"/>
            </a:pPr>
            <a:r>
              <a:rPr lang="en-US" sz="2300" dirty="0">
                <a:hlinkClick r:id="rId3"/>
              </a:rPr>
              <a:t>https://docs.google.com/document/d/1W3o35917j_T1qd8UlKgAkLz-23d07x90ayhXoKsRb0o/edit</a:t>
            </a:r>
            <a:endParaRPr lang="en-US" sz="2300" dirty="0"/>
          </a:p>
          <a:p>
            <a:pPr lvl="0">
              <a:buSzPct val="100000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21111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Code review of past projects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r>
              <a:rPr lang="en-US" dirty="0"/>
              <a:t>Past Class Examples</a:t>
            </a:r>
            <a:endParaRPr lang="en-US" sz="2400" b="1" dirty="0"/>
          </a:p>
          <a:p>
            <a:pPr fontAlgn="base"/>
            <a:r>
              <a:rPr lang="en-US" u="sng" dirty="0">
                <a:hlinkClick r:id="rId3"/>
              </a:rPr>
              <a:t>Music App</a:t>
            </a:r>
            <a:endParaRPr lang="en-US" dirty="0"/>
          </a:p>
          <a:p>
            <a:pPr fontAlgn="base"/>
            <a:r>
              <a:rPr lang="en-US" u="sng" dirty="0">
                <a:hlinkClick r:id="rId4"/>
              </a:rPr>
              <a:t>Generations </a:t>
            </a:r>
            <a:endParaRPr lang="en-US" dirty="0"/>
          </a:p>
          <a:p>
            <a:pPr fontAlgn="base"/>
            <a:r>
              <a:rPr lang="en-US" u="sng" dirty="0">
                <a:hlinkClick r:id="rId5"/>
              </a:rPr>
              <a:t>PizzaYeti</a:t>
            </a:r>
            <a:endParaRPr lang="en-US" dirty="0"/>
          </a:p>
          <a:p>
            <a:pPr fontAlgn="base"/>
            <a:r>
              <a:rPr lang="en-US" u="sng" dirty="0">
                <a:hlinkClick r:id="rId6"/>
              </a:rPr>
              <a:t>Sprout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912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r>
              <a:rPr lang="en-US" sz="2800" dirty="0"/>
              <a:t>Asynchronous JS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400" dirty="0"/>
              <a:t>Synchronous – something is going on and you wait until it completely finishes and then you move on to next thing.</a:t>
            </a:r>
          </a:p>
          <a:p>
            <a:r>
              <a:rPr lang="en-US" sz="2400" dirty="0">
                <a:hlinkClick r:id="rId3"/>
              </a:rPr>
              <a:t>https://www.freecodecamp.org/news/when-and-why-you-should-use-es6-arrow-functions-and-when-you-shouldnt-3d851d7f0b26/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https://www.w3schools.com/jsref/met_win_settimeout.asp</a:t>
            </a:r>
            <a:endParaRPr lang="en-US" sz="2400" dirty="0"/>
          </a:p>
          <a:p>
            <a:r>
              <a:rPr lang="en-US" sz="2400" dirty="0"/>
              <a:t>Asynchronous is where you don’t wait. </a:t>
            </a:r>
          </a:p>
          <a:p>
            <a:r>
              <a:rPr lang="en-US" sz="2400" dirty="0"/>
              <a:t>Callbacks were used before ES6. Address timing issue by </a:t>
            </a:r>
            <a:r>
              <a:rPr lang="en-US" sz="2400"/>
              <a:t>using callback. </a:t>
            </a:r>
            <a:endParaRPr lang="en-US" sz="2400" dirty="0"/>
          </a:p>
          <a:p>
            <a:r>
              <a:rPr lang="en-US" sz="2400" dirty="0"/>
              <a:t>Promises are more elegant way to handle data.</a:t>
            </a:r>
          </a:p>
          <a:p>
            <a:r>
              <a:rPr lang="en-US" sz="2400" dirty="0"/>
              <a:t>Promises and </a:t>
            </a:r>
            <a:r>
              <a:rPr lang="en-US" sz="2400" dirty="0" err="1"/>
              <a:t>Promises.all</a:t>
            </a:r>
            <a:endParaRPr lang="en-US" sz="2400" dirty="0"/>
          </a:p>
          <a:p>
            <a:r>
              <a:rPr lang="en-US" sz="2400" dirty="0"/>
              <a:t>ES8 introduced async await. </a:t>
            </a:r>
          </a:p>
          <a:p>
            <a:r>
              <a:rPr lang="en-US" sz="2400" dirty="0">
                <a:hlinkClick r:id="rId5"/>
              </a:rPr>
              <a:t>https://medium.com/engineered-publicis-sapient/javascript-es6-es7-es10-where-are-we-8ac044dfd964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https://www.youtube.com/watch?edufilter=NULL&amp;v=PoRJizFvM7s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408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9" y="0"/>
            <a:ext cx="10074931" cy="7562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8560" y="504190"/>
            <a:ext cx="6528890" cy="6516438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6018"/>
            <a:ext cx="5595809" cy="6514590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A780C-31B6-1A44-A05B-E7BA61516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824" y="1094052"/>
            <a:ext cx="3535426" cy="3156954"/>
          </a:xfrm>
        </p:spPr>
        <p:txBody>
          <a:bodyPr anchor="b">
            <a:normAutofit/>
          </a:bodyPr>
          <a:lstStyle/>
          <a:p>
            <a:pPr lvl="0"/>
            <a:r>
              <a:rPr lang="en-US" sz="4600">
                <a:solidFill>
                  <a:srgbClr val="FFFFFF"/>
                </a:solidFill>
              </a:rPr>
              <a:t>Questions?</a:t>
            </a: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6A3A-F402-4A4B-AFF9-0A12B9D251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95809" y="1476315"/>
            <a:ext cx="3788815" cy="4868924"/>
          </a:xfrm>
        </p:spPr>
        <p:txBody>
          <a:bodyPr anchor="ctr">
            <a:normAutofit/>
          </a:bodyPr>
          <a:lstStyle/>
          <a:p>
            <a:pPr lvl="0"/>
            <a:endParaRPr lang="en-US" sz="1900" dirty="0">
              <a:solidFill>
                <a:schemeClr val="bg1"/>
              </a:solidFill>
            </a:endParaRPr>
          </a:p>
          <a:p>
            <a:pPr lvl="0"/>
            <a:endParaRPr lang="en-US" sz="19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2015-FBAA-094F-987C-BF7682C1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hangingPunct="1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Studio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384153-7FCA-7A48-896D-C3D5C897EBF5}"/>
              </a:ext>
            </a:extLst>
          </p:cNvPr>
          <p:cNvSpPr/>
          <p:nvPr/>
        </p:nvSpPr>
        <p:spPr>
          <a:xfrm>
            <a:off x="1366607" y="2399944"/>
            <a:ext cx="7742580" cy="4457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dirty="0"/>
              <a:t>Second half: project work in mentor groups</a:t>
            </a:r>
          </a:p>
          <a:p>
            <a:pPr lvl="1" fontAlgn="base"/>
            <a:r>
              <a:rPr lang="en-US" dirty="0"/>
              <a:t>What wireframing tools are you using? Or pen &amp; paper?</a:t>
            </a:r>
          </a:p>
          <a:p>
            <a:pPr lvl="1" fontAlgn="base"/>
            <a:r>
              <a:rPr lang="en-US" dirty="0"/>
              <a:t>What user stories do you have so far?</a:t>
            </a:r>
          </a:p>
          <a:p>
            <a:pPr lvl="1" fontAlgn="base"/>
            <a:r>
              <a:rPr lang="en-US" dirty="0"/>
              <a:t>Have you watched the </a:t>
            </a:r>
            <a:r>
              <a:rPr lang="en-US" u="sng" dirty="0">
                <a:hlinkClick r:id="rId2"/>
              </a:rPr>
              <a:t>Wireframing guest speaker?</a:t>
            </a:r>
            <a:endParaRPr lang="en-US" dirty="0"/>
          </a:p>
          <a:p>
            <a:pPr lvl="1" fontAlgn="base"/>
            <a:r>
              <a:rPr lang="en-US" dirty="0"/>
              <a:t>How do you plan to organize your data/user stories?</a:t>
            </a:r>
          </a:p>
          <a:p>
            <a:pPr lvl="1" fontAlgn="base"/>
            <a:r>
              <a:rPr lang="en-US" dirty="0"/>
              <a:t>Have you tested the flow of your project with someone yet?</a:t>
            </a:r>
          </a:p>
        </p:txBody>
      </p:sp>
    </p:spTree>
    <p:extLst>
      <p:ext uri="{BB962C8B-B14F-4D97-AF65-F5344CB8AC3E}">
        <p14:creationId xmlns:p14="http://schemas.microsoft.com/office/powerpoint/2010/main" val="2222689488"/>
      </p:ext>
    </p:extLst>
  </p:cSld>
  <p:clrMapOvr>
    <a:masterClrMapping/>
  </p:clrMapOvr>
</p:sld>
</file>

<file path=ppt/theme/theme1.xml><?xml version="1.0" encoding="utf-8"?>
<a:theme xmlns:a="http://schemas.openxmlformats.org/drawingml/2006/main" name="launchcod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295</Words>
  <Application>Microsoft Macintosh PowerPoint</Application>
  <PresentationFormat>Custom</PresentationFormat>
  <Paragraphs>48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Liberation Sans</vt:lpstr>
      <vt:lpstr>Lucida Handwriting</vt:lpstr>
      <vt:lpstr>Times New Roman</vt:lpstr>
      <vt:lpstr>launchcode1</vt:lpstr>
      <vt:lpstr>PowerPoint Presentation</vt:lpstr>
      <vt:lpstr>Agenda</vt:lpstr>
      <vt:lpstr>Review Assignment # 2.</vt:lpstr>
      <vt:lpstr>Review Project requirements</vt:lpstr>
      <vt:lpstr>Code review of past projects</vt:lpstr>
      <vt:lpstr>Asynchronous JS </vt:lpstr>
      <vt:lpstr>Questions? </vt:lpstr>
      <vt:lpstr>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Chetna Aggarwal</dc:creator>
  <cp:lastModifiedBy>Chetna Aggarwal</cp:lastModifiedBy>
  <cp:revision>197</cp:revision>
  <dcterms:created xsi:type="dcterms:W3CDTF">2020-12-16T22:23:50Z</dcterms:created>
  <dcterms:modified xsi:type="dcterms:W3CDTF">2020-12-23T22:42:30Z</dcterms:modified>
</cp:coreProperties>
</file>