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4" r:id="rId3"/>
    <p:sldId id="624" r:id="rId4"/>
    <p:sldId id="563" r:id="rId5"/>
    <p:sldId id="625" r:id="rId6"/>
    <p:sldId id="564" r:id="rId7"/>
    <p:sldId id="626" r:id="rId8"/>
    <p:sldId id="565" r:id="rId9"/>
    <p:sldId id="566" r:id="rId10"/>
    <p:sldId id="627" r:id="rId11"/>
    <p:sldId id="567" r:id="rId12"/>
    <p:sldId id="573" r:id="rId13"/>
    <p:sldId id="509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637" r:id="rId24"/>
    <p:sldId id="407" r:id="rId25"/>
    <p:sldId id="485" r:id="rId26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/>
    <p:restoredTop sz="94082"/>
  </p:normalViewPr>
  <p:slideViewPr>
    <p:cSldViewPr snapToGrid="0" snapToObjects="1">
      <p:cViewPr varScale="1">
        <p:scale>
          <a:sx n="120" d="100"/>
          <a:sy n="120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4EBBF-8A1C-274D-9A43-F07DDD038E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2151-0C6B-2F49-B8E6-1D743B9F3E5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5AE0F-A2A8-CA41-B287-8AF103742C5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0E9CD-BE8D-3E4E-A822-63A0F8F5F34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313893-DF0F-0040-BE0E-E2A91F5D3132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819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39358-601E-CE49-A1E6-5F79B9D99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CD8EB-B8D6-D64D-B888-5CD8345DA2A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24E0B90-2C42-D34C-B082-B68F1592300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06DD-1A01-C845-B545-B0BB312C70B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E406-F268-3344-B9A4-3595572E255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D007-3162-F944-A6C3-C8A14D0AD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9EC8647-F2F3-EE47-A182-5E45D159C4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EAB159B-EC79-314B-A3A3-6B83DEE86AEA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73D9EB-4508-C94C-9C32-A9AAD98C687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1C94D0-82FE-2243-A85A-C2D46911C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DB217F1-EF6D-364A-9207-196C5AC337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79065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Reactive approach is cool that the model in the form matches what you setup in TS code.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44424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5704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61841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48862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1964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5898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5082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05712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578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31093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72328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79619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8951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5126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295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67743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8421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54951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4690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1575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522-827A-6D42-9170-7E9F1EE4F0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8253"/>
            <a:ext cx="7558092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486AF-1C02-2D4F-BE3B-B17C17B0FA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1925"/>
            <a:ext cx="7558092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35ED-EC73-8A44-8C26-75A0A3A24C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0F6F-9562-7043-928C-00C097FB82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5181-80CE-204F-9E75-258C551F8D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A8A35D-E3E4-3C45-90DF-A747DC966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BC50-546C-E042-B32F-AAF104388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59CCC-881D-8C4C-9ED5-3123B3FC5B3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7299-AF7C-084E-A0BD-EA361820F1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53DB-5DAD-8743-8252-D4C2BAFEC7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947D-6056-1E4E-A3B2-5AB093CC04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194A8-15D3-5F4D-8863-2BCAFB1E41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D8B36-356D-314D-8330-5128FAEA590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53110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33AE-69F2-AB41-850B-037DD909B24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53110"/>
          </a:xfrm>
        </p:spPr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C61E-1C62-214E-BD96-0F0C3DC1CA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5B30-CA0F-3848-BE0D-5FB220451F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8AD9-4E50-6648-A0E1-DAB852786B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125974-A9C2-8B4A-A378-6BB54F2FD5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54C8-AD3E-CC4C-A95A-411EE27F9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701E-5CFB-8B44-BB66-BE513B4DB55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35F0-3B09-7045-8E17-6AC5B170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ED28-DE7F-6B46-B524-E2C450A82B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66B1-1DFB-D24D-8BB4-299012FF68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5A05F9-F53E-A645-9C7C-6E45C35522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0279-4E85-604D-88A9-78F164BD6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5950"/>
            <a:ext cx="8691564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9E10-F435-0449-9E9F-60742E49FC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60947"/>
            <a:ext cx="8691564" cy="1654177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A8C7-7E3C-A940-B1C2-FB5018C4C1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B43E-C570-D447-B5FB-0F8B1D80DD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5A43-B516-0841-80CF-B41525F14D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3DA31C-9B58-414F-B2AD-D87DBF40F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AF34-7656-6243-9CAE-1D3D0E758E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E2EB-8FA5-BD47-8C5A-FC9D12835B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4AB5C-C529-6142-904D-67588A4CC89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DBE2E-0774-024C-860A-1456383183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94B1-AB38-1549-9852-D490B5932E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3DFEC-BBD8-0647-8BBC-307D5080D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45F6A3-2E43-004F-8AAD-8CCE232E1E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4D07-8A1B-484F-85BB-68570948F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1564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1E22B-F46C-D046-8D4A-7DEDBBADC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4202"/>
            <a:ext cx="4264020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2538-989F-A444-9826-03EFFE470EC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2246"/>
            <a:ext cx="4264020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E5337-8B92-204B-A923-03B1E077009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2223" y="1854202"/>
            <a:ext cx="4283077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B48D8-B077-4148-963E-5190B2D91C2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2223" y="2762246"/>
            <a:ext cx="4283077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59593-7880-E64B-8C61-8D7A2A4A0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D3C8A-7F1C-7C49-8475-F99E734DC4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443FA-9369-E741-9F3C-BB5FA6556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08A5BE-03DE-B946-8ECA-95D1A9BA82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1A8-31E7-B545-9DC2-A5D50A30A3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89648-A977-6341-A34D-E956FCB57A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E2F62-4933-D546-87A9-B933F1BFDD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6B61D-1E4A-ED43-A75E-9375EFE3F0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FE9492-34B0-EC47-A12B-B921EC91E3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D1D82-98D9-F648-8A49-48A9EC9E59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1DDAA-156A-E94D-AFE1-D81B3BCDDF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17FF-EA82-4143-8B08-C269597E79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E143E9-EAB8-1447-9B17-2ECCEE01F4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4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A500-C8B6-FF46-90AA-AF8D4C1DA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BAF1-DEC6-9442-991C-3D0FE17EEA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 sz="2800"/>
            </a:lvl2pPr>
            <a:lvl3pPr>
              <a:buSzPct val="100000"/>
              <a:buFont typeface="Arial" pitchFamily="34"/>
              <a:buChar char="•"/>
              <a:defRPr sz="2400"/>
            </a:lvl3pPr>
            <a:lvl4pPr>
              <a:buSzPct val="100000"/>
              <a:buFont typeface="Arial" pitchFamily="34"/>
              <a:buChar char="•"/>
              <a:defRPr sz="2000"/>
            </a:lvl4pPr>
            <a:lvl5pPr>
              <a:buSzPct val="100000"/>
              <a:buFont typeface="Arial" pitchFamily="34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E3BEA-4E73-A944-9AD6-CCA866B5C0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A3E7-7F6B-B546-86F3-F7884402C1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6745-8D3C-5C4D-A61C-5DFF94565E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0B9B4-9CA0-9049-88AA-70D23880EE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C24A20-E1EC-A94B-9862-EEA3C522D8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3B24-7625-4047-B02B-B4B853D48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F8AF5-6889-BB46-828C-9CBF92EF13C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FF2F7-CD0D-064C-942D-993D4B6442A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0604-5E45-5A40-8F04-E21B7D669D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3625-A038-464E-82EC-9D9E15C971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C2B2-6B8B-474F-8114-5326C581A9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681FAF-276F-194D-9F90-506305515A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ED75E-05A4-7A4C-BEC4-8FB8E3A2C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76" y="300956"/>
            <a:ext cx="9068763" cy="12625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B8FC-3A05-D04E-A72B-7D17B4C0D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276" y="1769043"/>
            <a:ext cx="9068763" cy="43855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0FA9-7C1F-1947-9BF6-29A2017F650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76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0F1B-DAA1-F14A-9ABC-44E902AB05F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559" y="6888595"/>
            <a:ext cx="3193916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5B73-2133-B749-8913-A8CD0705D2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482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1AAB80A-E60F-6B42-BBA6-1D2F49C6CD6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3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.docx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11.emf"/><Relationship Id="rId10" Type="http://schemas.openxmlformats.org/officeDocument/2006/relationships/image" Target="../media/image14.png"/><Relationship Id="rId4" Type="http://schemas.openxmlformats.org/officeDocument/2006/relationships/package" Target="../embeddings/Microsoft_Word_Document4.docx"/><Relationship Id="rId9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7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8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9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0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1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2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3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4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9432#overview" TargetMode="External"/><Relationship Id="rId2" Type="http://schemas.openxmlformats.org/officeDocument/2006/relationships/hyperlink" Target="https://www.udemy.com/course/the-complete-guide-to-angular-2/learn/practice/278#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?query=pip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745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931" y="354800"/>
            <a:ext cx="9544175" cy="6853249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9195" y="3678719"/>
            <a:ext cx="2720911" cy="352933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hape 81">
            <a:extLst>
              <a:ext uri="{FF2B5EF4-FFF2-40B4-BE49-F238E27FC236}">
                <a16:creationId xmlns:a16="http://schemas.microsoft.com/office/drawing/2014/main" id="{1294B15F-D2FD-2F40-B2A9-EB0FEB3F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87" y="3046152"/>
            <a:ext cx="6403140" cy="1424698"/>
          </a:xfrm>
          <a:prstGeom prst="rect">
            <a:avLst/>
          </a:prstGeom>
          <a:noFill/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BB082C6E-F7B4-FC4E-A3B9-11210C1AAB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276" y="1769043"/>
            <a:ext cx="9068763" cy="5456160"/>
          </a:xfrm>
        </p:spPr>
        <p:txBody>
          <a:bodyPr anchor="ctr" anchorCtr="1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006699"/>
              </a:solidFill>
            </a:endParaRP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Codergirl – Frontend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Unit 2 - Class 11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Jan 13,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Chaining multiple 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A7D27-39A8-B347-92F4-50D5C51C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52" y="3269457"/>
            <a:ext cx="8772277" cy="3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Chaining multiple 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54ED886-B5BB-1B48-94CF-AD8A684FC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952643"/>
              </p:ext>
            </p:extLst>
          </p:nvPr>
        </p:nvGraphicFramePr>
        <p:xfrm>
          <a:off x="1552575" y="2052638"/>
          <a:ext cx="3887788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6" name="Document" r:id="rId4" imgW="7556500" imgH="3784600" progId="Word.Document.12">
                  <p:embed/>
                </p:oleObj>
              </mc:Choice>
              <mc:Fallback>
                <p:oleObj name="Document" r:id="rId4" imgW="7556500" imgH="37846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54ED886-B5BB-1B48-94CF-AD8A684FCE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052638"/>
                        <a:ext cx="3887788" cy="194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A78BA7B-130D-0B4A-9E07-B420212F0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362" y="3997321"/>
            <a:ext cx="4637087" cy="24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0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Creating a Custom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44845" y="1869618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the </a:t>
            </a:r>
            <a:r>
              <a:rPr lang="en-US" sz="2400" dirty="0" err="1"/>
              <a:t>shorten.pipe.ts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it to App Module and html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BE88223-9DB7-CC49-A796-6884ACE0F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245072"/>
              </p:ext>
            </p:extLst>
          </p:nvPr>
        </p:nvGraphicFramePr>
        <p:xfrm>
          <a:off x="653221" y="2891339"/>
          <a:ext cx="489902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78" name="Document" r:id="rId4" imgW="7556500" imgH="2413000" progId="Word.Document.12">
                  <p:embed/>
                </p:oleObj>
              </mc:Choice>
              <mc:Fallback>
                <p:oleObj name="Document" r:id="rId4" imgW="7556500" imgH="2413000" progId="Word.Documen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2958C3C-B9B3-224F-85FF-D7D6BDAB47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3221" y="2891339"/>
                        <a:ext cx="4899025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0B2548B-8417-3041-B6DD-C28F754CB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400778"/>
              </p:ext>
            </p:extLst>
          </p:nvPr>
        </p:nvGraphicFramePr>
        <p:xfrm>
          <a:off x="894047" y="4671511"/>
          <a:ext cx="3922088" cy="204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79" name="Document" r:id="rId6" imgW="7556500" imgH="3937000" progId="Word.Document.12">
                  <p:embed/>
                </p:oleObj>
              </mc:Choice>
              <mc:Fallback>
                <p:oleObj name="Document" r:id="rId6" imgW="7556500" imgH="393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4047" y="4671511"/>
                        <a:ext cx="3922088" cy="2043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C72EF6-AEC4-1B4F-A86C-31B4864E5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22233"/>
              </p:ext>
            </p:extLst>
          </p:nvPr>
        </p:nvGraphicFramePr>
        <p:xfrm>
          <a:off x="5552246" y="4511787"/>
          <a:ext cx="4080024" cy="204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80" name="Document" r:id="rId8" imgW="7556500" imgH="3784600" progId="Word.Document.12">
                  <p:embed/>
                </p:oleObj>
              </mc:Choice>
              <mc:Fallback>
                <p:oleObj name="Document" r:id="rId8" imgW="7556500" imgH="378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52246" y="4511787"/>
                        <a:ext cx="4080024" cy="2043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973F04-18C5-B443-8F47-BD17B7C317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2609" y="2952549"/>
            <a:ext cx="4213903" cy="12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Parametrizing Custom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3292DE2-0D41-5A4B-89B0-4197E7223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397741"/>
              </p:ext>
            </p:extLst>
          </p:nvPr>
        </p:nvGraphicFramePr>
        <p:xfrm>
          <a:off x="1366838" y="3282950"/>
          <a:ext cx="75565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99" name="Document" r:id="rId4" imgW="7556500" imgH="2413000" progId="Word.Document.12">
                  <p:embed/>
                </p:oleObj>
              </mc:Choice>
              <mc:Fallback>
                <p:oleObj name="Document" r:id="rId4" imgW="7556500" imgH="2413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838" y="3282950"/>
                        <a:ext cx="7556500" cy="241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43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Parametrizing Custom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3292DE2-0D41-5A4B-89B0-4197E7223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6607" y="2596987"/>
          <a:ext cx="75565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6" name="Document" r:id="rId4" imgW="7556500" imgH="3784600" progId="Word.Document.12">
                  <p:embed/>
                </p:oleObj>
              </mc:Choice>
              <mc:Fallback>
                <p:oleObj name="Document" r:id="rId4" imgW="7556500" imgH="37846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3292DE2-0D41-5A4B-89B0-4197E7223A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607" y="2596987"/>
                        <a:ext cx="7556500" cy="378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172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Parametrizing Custom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F353A-6264-AB47-B778-FB6E7B41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80" y="2657635"/>
            <a:ext cx="8398422" cy="263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Creating a Filter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9F9E9-4F6B-0541-9B2E-14A5806F0C9C}"/>
              </a:ext>
            </a:extLst>
          </p:cNvPr>
          <p:cNvSpPr txBox="1"/>
          <p:nvPr/>
        </p:nvSpPr>
        <p:spPr>
          <a:xfrm>
            <a:off x="1366607" y="2117598"/>
            <a:ext cx="12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 g p filter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4E9F1F-6DBD-8C46-8575-CA3EBEC6C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588569"/>
              </p:ext>
            </p:extLst>
          </p:nvPr>
        </p:nvGraphicFramePr>
        <p:xfrm>
          <a:off x="1366607" y="2571148"/>
          <a:ext cx="75565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1" name="Document" r:id="rId4" imgW="7556500" imgH="3962400" progId="Word.Document.12">
                  <p:embed/>
                </p:oleObj>
              </mc:Choice>
              <mc:Fallback>
                <p:oleObj name="Document" r:id="rId4" imgW="7556500" imgH="3962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607" y="2571148"/>
                        <a:ext cx="75565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64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Creating a Filter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4E9F1F-6DBD-8C46-8575-CA3EBEC6C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513514"/>
              </p:ext>
            </p:extLst>
          </p:nvPr>
        </p:nvGraphicFramePr>
        <p:xfrm>
          <a:off x="1366607" y="2350124"/>
          <a:ext cx="4698814" cy="4809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4" name="Document" r:id="rId4" imgW="7556500" imgH="7734300" progId="Word.Document.12">
                  <p:embed/>
                </p:oleObj>
              </mc:Choice>
              <mc:Fallback>
                <p:oleObj name="Document" r:id="rId4" imgW="7556500" imgH="77343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24E9F1F-6DBD-8C46-8575-CA3EBEC6CD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607" y="2350124"/>
                        <a:ext cx="4698814" cy="4809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10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Creating a Filter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4E9F1F-6DBD-8C46-8575-CA3EBEC6C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717009"/>
              </p:ext>
            </p:extLst>
          </p:nvPr>
        </p:nvGraphicFramePr>
        <p:xfrm>
          <a:off x="1366838" y="3470275"/>
          <a:ext cx="4699000" cy="25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92" name="Document" r:id="rId4" imgW="7556500" imgH="4127500" progId="Word.Document.12">
                  <p:embed/>
                </p:oleObj>
              </mc:Choice>
              <mc:Fallback>
                <p:oleObj name="Document" r:id="rId4" imgW="7556500" imgH="4127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24E9F1F-6DBD-8C46-8575-CA3EBEC6CD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838" y="3470275"/>
                        <a:ext cx="4699000" cy="256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05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Creating a Filter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C9AFE-C79D-664C-BE00-503370B0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07" y="2719332"/>
            <a:ext cx="8146174" cy="22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Section 17 – Pipes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Studio – Assignment # 8.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How to fix a Filter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7B5A571-B6A7-F54D-90EC-E0A23B661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709330"/>
              </p:ext>
            </p:extLst>
          </p:nvPr>
        </p:nvGraphicFramePr>
        <p:xfrm>
          <a:off x="1268361" y="2876626"/>
          <a:ext cx="755650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54" name="Document" r:id="rId4" imgW="7556500" imgH="4127500" progId="Word.Document.12">
                  <p:embed/>
                </p:oleObj>
              </mc:Choice>
              <mc:Fallback>
                <p:oleObj name="Document" r:id="rId4" imgW="7556500" imgH="412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8361" y="2876626"/>
                        <a:ext cx="7556500" cy="412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573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Understanding the “async”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7B5A571-B6A7-F54D-90EC-E0A23B661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282260"/>
              </p:ext>
            </p:extLst>
          </p:nvPr>
        </p:nvGraphicFramePr>
        <p:xfrm>
          <a:off x="1686738" y="2205671"/>
          <a:ext cx="4919014" cy="535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08" name="Document" r:id="rId4" imgW="7556500" imgH="8229600" progId="Word.Document.12">
                  <p:embed/>
                </p:oleObj>
              </mc:Choice>
              <mc:Fallback>
                <p:oleObj name="Document" r:id="rId4" imgW="7556500" imgH="8229600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7B5A571-B6A7-F54D-90EC-E0A23B6616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6738" y="2205671"/>
                        <a:ext cx="4919014" cy="5357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293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Understanding the “async”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7B5A571-B6A7-F54D-90EC-E0A23B661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775659"/>
              </p:ext>
            </p:extLst>
          </p:nvPr>
        </p:nvGraphicFramePr>
        <p:xfrm>
          <a:off x="1687513" y="3370263"/>
          <a:ext cx="4918075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77" name="Document" r:id="rId4" imgW="7556500" imgH="4648200" progId="Word.Document.12">
                  <p:embed/>
                </p:oleObj>
              </mc:Choice>
              <mc:Fallback>
                <p:oleObj name="Document" r:id="rId4" imgW="7556500" imgH="4648200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7B5A571-B6A7-F54D-90EC-E0A23B6616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7513" y="3370263"/>
                        <a:ext cx="4918075" cy="302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245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Understanding the “async”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A12EE-20C8-384A-BA03-098DCEB0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61" y="2796909"/>
            <a:ext cx="8280181" cy="27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58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9" y="0"/>
            <a:ext cx="10074931" cy="7562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8560" y="504190"/>
            <a:ext cx="6528890" cy="6516438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6018"/>
            <a:ext cx="5595809" cy="6514590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A780C-31B6-1A44-A05B-E7BA61516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824" y="1094052"/>
            <a:ext cx="3535426" cy="3156954"/>
          </a:xfrm>
        </p:spPr>
        <p:txBody>
          <a:bodyPr anchor="b">
            <a:normAutofit/>
          </a:bodyPr>
          <a:lstStyle/>
          <a:p>
            <a:pPr lvl="0"/>
            <a:r>
              <a:rPr lang="en-US" sz="4600">
                <a:solidFill>
                  <a:srgbClr val="FFFFFF"/>
                </a:solidFill>
              </a:rPr>
              <a:t>Questions?</a:t>
            </a: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6A3A-F402-4A4B-AFF9-0A12B9D251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95809" y="1476315"/>
            <a:ext cx="3788815" cy="4868924"/>
          </a:xfrm>
        </p:spPr>
        <p:txBody>
          <a:bodyPr anchor="ctr">
            <a:normAutofit/>
          </a:bodyPr>
          <a:lstStyle/>
          <a:p>
            <a:pPr lvl="0"/>
            <a:endParaRPr lang="en-US" sz="1900" dirty="0">
              <a:solidFill>
                <a:schemeClr val="bg1"/>
              </a:solidFill>
            </a:endParaRPr>
          </a:p>
          <a:p>
            <a:pPr lvl="0"/>
            <a:endParaRPr lang="en-US" sz="19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2015-FBAA-094F-987C-BF7682C1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hangingPunct="1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Studio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384153-7FCA-7A48-896D-C3D5C897EBF5}"/>
              </a:ext>
            </a:extLst>
          </p:cNvPr>
          <p:cNvSpPr/>
          <p:nvPr/>
        </p:nvSpPr>
        <p:spPr>
          <a:xfrm>
            <a:off x="1209367" y="2271251"/>
            <a:ext cx="7262281" cy="440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u="sng" dirty="0">
                <a:hlinkClick r:id="rId2"/>
              </a:rPr>
              <a:t>Assignment 7: Practicing Reactive Forms</a:t>
            </a:r>
            <a:endParaRPr lang="en-US" dirty="0"/>
          </a:p>
          <a:p>
            <a:pPr fontAlgn="base"/>
            <a:r>
              <a:rPr lang="en-US" u="sng" dirty="0">
                <a:hlinkClick r:id="rId3"/>
              </a:rPr>
              <a:t>Section 16 - Course Project - Forms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22268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Transform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9A0F8-C116-8B41-ACB9-A2182933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7" y="3173130"/>
            <a:ext cx="5378997" cy="37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3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Using built in 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54ED886-B5BB-1B48-94CF-AD8A684FC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9604"/>
              </p:ext>
            </p:extLst>
          </p:nvPr>
        </p:nvGraphicFramePr>
        <p:xfrm>
          <a:off x="2157413" y="2708275"/>
          <a:ext cx="4284662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8" name="Document" r:id="rId4" imgW="7556500" imgH="3784600" progId="Word.Document.12">
                  <p:embed/>
                </p:oleObj>
              </mc:Choice>
              <mc:Fallback>
                <p:oleObj name="Document" r:id="rId4" imgW="7556500" imgH="378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7413" y="2708275"/>
                        <a:ext cx="4284662" cy="214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65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Using built in 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F6D6C-D711-B848-8205-919CD0734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255" y="2554457"/>
            <a:ext cx="6498678" cy="22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0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Parametrizing 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54ED886-B5BB-1B48-94CF-AD8A684FC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123280"/>
              </p:ext>
            </p:extLst>
          </p:nvPr>
        </p:nvGraphicFramePr>
        <p:xfrm>
          <a:off x="2358642" y="3021754"/>
          <a:ext cx="388778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63" name="Document" r:id="rId4" imgW="7556500" imgH="3784600" progId="Word.Document.12">
                  <p:embed/>
                </p:oleObj>
              </mc:Choice>
              <mc:Fallback>
                <p:oleObj name="Document" r:id="rId4" imgW="7556500" imgH="37846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54ED886-B5BB-1B48-94CF-AD8A684FCE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8642" y="3021754"/>
                        <a:ext cx="3887787" cy="194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54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Parametrizing 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01E47C-4D1C-594F-A087-8ABBAAD21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38" y="2637362"/>
            <a:ext cx="7554967" cy="28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0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Built in 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8559A-0EFF-5349-AA38-ADF8A8E6D7C8}"/>
              </a:ext>
            </a:extLst>
          </p:cNvPr>
          <p:cNvSpPr txBox="1"/>
          <p:nvPr/>
        </p:nvSpPr>
        <p:spPr>
          <a:xfrm>
            <a:off x="2581145" y="2798563"/>
            <a:ext cx="447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https://angular.io/api?query=pipe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3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Chaining multiple 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54ED886-B5BB-1B48-94CF-AD8A684FC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98810"/>
              </p:ext>
            </p:extLst>
          </p:nvPr>
        </p:nvGraphicFramePr>
        <p:xfrm>
          <a:off x="1550988" y="3503613"/>
          <a:ext cx="38893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9" name="Document" r:id="rId4" imgW="7556500" imgH="3784600" progId="Word.Document.12">
                  <p:embed/>
                </p:oleObj>
              </mc:Choice>
              <mc:Fallback>
                <p:oleObj name="Document" r:id="rId4" imgW="7556500" imgH="37846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54ED886-B5BB-1B48-94CF-AD8A684FCE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0988" y="3503613"/>
                        <a:ext cx="3889375" cy="194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402649"/>
      </p:ext>
    </p:extLst>
  </p:cSld>
  <p:clrMapOvr>
    <a:masterClrMapping/>
  </p:clrMapOvr>
</p:sld>
</file>

<file path=ppt/theme/theme1.xml><?xml version="1.0" encoding="utf-8"?>
<a:theme xmlns:a="http://schemas.openxmlformats.org/drawingml/2006/main" name="launchcod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11129</TotalTime>
  <Words>190</Words>
  <Application>Microsoft Macintosh PowerPoint</Application>
  <PresentationFormat>Custom</PresentationFormat>
  <Paragraphs>63</Paragraphs>
  <Slides>25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Liberation Sans</vt:lpstr>
      <vt:lpstr>Times New Roman</vt:lpstr>
      <vt:lpstr>launchcode1</vt:lpstr>
      <vt:lpstr>Document</vt:lpstr>
      <vt:lpstr>Microsoft Word Document</vt:lpstr>
      <vt:lpstr>PowerPoint Presentation</vt:lpstr>
      <vt:lpstr>Agenda</vt:lpstr>
      <vt:lpstr>Pipes</vt:lpstr>
      <vt:lpstr>Using built in pipes</vt:lpstr>
      <vt:lpstr>Using built in pipes</vt:lpstr>
      <vt:lpstr>Parametrizing pipes</vt:lpstr>
      <vt:lpstr>Parametrizing pipes</vt:lpstr>
      <vt:lpstr>Built in pipes</vt:lpstr>
      <vt:lpstr>Chaining multiple pipes</vt:lpstr>
      <vt:lpstr>Chaining multiple pipes</vt:lpstr>
      <vt:lpstr>Chaining multiple pipes</vt:lpstr>
      <vt:lpstr>Creating a Custom Pipe</vt:lpstr>
      <vt:lpstr>Parametrizing Custom Pipe</vt:lpstr>
      <vt:lpstr>Parametrizing Custom Pipe</vt:lpstr>
      <vt:lpstr>Parametrizing Custom Pipe</vt:lpstr>
      <vt:lpstr>Creating a Filter Pipe</vt:lpstr>
      <vt:lpstr>Creating a Filter Pipe</vt:lpstr>
      <vt:lpstr>Creating a Filter Pipe</vt:lpstr>
      <vt:lpstr>Creating a Filter Pipe</vt:lpstr>
      <vt:lpstr>How to fix a Filter Pipe</vt:lpstr>
      <vt:lpstr>Understanding the “async” pipe</vt:lpstr>
      <vt:lpstr>Understanding the “async” pipe</vt:lpstr>
      <vt:lpstr>Understanding the “async” pipe</vt:lpstr>
      <vt:lpstr>Questions? </vt:lpstr>
      <vt:lpstr>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Chetna Aggarwal</dc:creator>
  <cp:lastModifiedBy>Chetna Aggarwal</cp:lastModifiedBy>
  <cp:revision>405</cp:revision>
  <dcterms:created xsi:type="dcterms:W3CDTF">2020-12-16T22:23:50Z</dcterms:created>
  <dcterms:modified xsi:type="dcterms:W3CDTF">2021-01-16T05:28:02Z</dcterms:modified>
</cp:coreProperties>
</file>