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4" r:id="rId3"/>
    <p:sldId id="379" r:id="rId4"/>
    <p:sldId id="448" r:id="rId5"/>
    <p:sldId id="449" r:id="rId6"/>
    <p:sldId id="451" r:id="rId7"/>
    <p:sldId id="450" r:id="rId8"/>
    <p:sldId id="453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3" r:id="rId28"/>
    <p:sldId id="474" r:id="rId29"/>
    <p:sldId id="475" r:id="rId30"/>
    <p:sldId id="472" r:id="rId31"/>
    <p:sldId id="407" r:id="rId32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94686"/>
  </p:normalViewPr>
  <p:slideViewPr>
    <p:cSldViewPr snapToGrid="0" snapToObjects="1">
      <p:cViewPr varScale="1">
        <p:scale>
          <a:sx n="110" d="100"/>
          <a:sy n="11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04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921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35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1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0011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11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606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897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072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151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3159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5796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273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019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761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47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531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2686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5134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776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244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840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9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119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026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9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4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9, 2020</a:t>
            </a:r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5157" y="1828800"/>
            <a:ext cx="7540919" cy="16786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CCD1C9-5DEA-434C-858D-0C3B51B72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61949"/>
              </p:ext>
            </p:extLst>
          </p:nvPr>
        </p:nvGraphicFramePr>
        <p:xfrm>
          <a:off x="1258888" y="1181100"/>
          <a:ext cx="7556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4" imgW="7556500" imgH="2590800" progId="Word.Document.12">
                  <p:embed/>
                </p:oleObj>
              </mc:Choice>
              <mc:Fallback>
                <p:oleObj name="Document" r:id="rId4" imgW="75565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1181100"/>
                        <a:ext cx="75565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3F5EAA-1E0C-4C47-B351-AEFFA4E53265}"/>
              </a:ext>
            </a:extLst>
          </p:cNvPr>
          <p:cNvSpPr txBox="1"/>
          <p:nvPr/>
        </p:nvSpPr>
        <p:spPr>
          <a:xfrm>
            <a:off x="3541854" y="3537224"/>
            <a:ext cx="29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199994E-C7DD-294C-9BD3-E19FA248B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94164"/>
              </p:ext>
            </p:extLst>
          </p:nvPr>
        </p:nvGraphicFramePr>
        <p:xfrm>
          <a:off x="1215496" y="4137694"/>
          <a:ext cx="75565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6" imgW="7556500" imgH="3124200" progId="Word.Document.12">
                  <p:embed/>
                </p:oleObj>
              </mc:Choice>
              <mc:Fallback>
                <p:oleObj name="Document" r:id="rId6" imgW="7556500" imgH="312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5496" y="4137694"/>
                        <a:ext cx="75565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1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F5EAA-1E0C-4C47-B351-AEFFA4E53265}"/>
              </a:ext>
            </a:extLst>
          </p:cNvPr>
          <p:cNvSpPr txBox="1"/>
          <p:nvPr/>
        </p:nvSpPr>
        <p:spPr>
          <a:xfrm>
            <a:off x="3275635" y="6164677"/>
            <a:ext cx="304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item.component.ts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CE0100-C852-2E49-876D-73E138DA4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60045"/>
              </p:ext>
            </p:extLst>
          </p:nvPr>
        </p:nvGraphicFramePr>
        <p:xfrm>
          <a:off x="1177865" y="2043021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7865" y="2043021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5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F7C8C-2582-9140-8973-0F9A3273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4" y="1563477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Goal: Click on each recipe item to load recipe details</a:t>
            </a:r>
          </a:p>
          <a:p>
            <a:pPr lvl="0"/>
            <a:r>
              <a:rPr lang="en-US" sz="2000" dirty="0"/>
              <a:t>Emit event on recipe item that it was clicked (click listener for recipe item), to get event to recipe detail to pass down which recipe was clicked to component</a:t>
            </a:r>
          </a:p>
          <a:p>
            <a:pPr lvl="0"/>
            <a:r>
              <a:rPr lang="en-US" sz="2000" dirty="0"/>
              <a:t>Property and Event binding.</a:t>
            </a:r>
          </a:p>
          <a:p>
            <a:pPr lvl="0"/>
            <a:br>
              <a:rPr lang="en-US" dirty="0"/>
            </a:br>
            <a:r>
              <a:rPr lang="en-US" dirty="0"/>
              <a:t>Breakout room : 20 mins</a:t>
            </a:r>
          </a:p>
        </p:txBody>
      </p:sp>
    </p:spTree>
    <p:extLst>
      <p:ext uri="{BB962C8B-B14F-4D97-AF65-F5344CB8AC3E}">
        <p14:creationId xmlns:p14="http://schemas.microsoft.com/office/powerpoint/2010/main" val="668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DA91E4-614C-4D48-9B54-386EFEDDD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7349"/>
              </p:ext>
            </p:extLst>
          </p:nvPr>
        </p:nvGraphicFramePr>
        <p:xfrm>
          <a:off x="1258888" y="2573338"/>
          <a:ext cx="75565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2573338"/>
                        <a:ext cx="7556500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4190035" y="5578997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3361387" y="5789515"/>
            <a:ext cx="335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item.component.ts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9E07A7-C8A9-724A-8100-DA55CB77F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60672"/>
              </p:ext>
            </p:extLst>
          </p:nvPr>
        </p:nvGraphicFramePr>
        <p:xfrm>
          <a:off x="1259407" y="1187350"/>
          <a:ext cx="75565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4" imgW="7556500" imgH="4305300" progId="Word.Document.12">
                  <p:embed/>
                </p:oleObj>
              </mc:Choice>
              <mc:Fallback>
                <p:oleObj name="Document" r:id="rId4" imgW="75565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407" y="1187350"/>
                        <a:ext cx="75565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43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1990845" y="3379627"/>
            <a:ext cx="40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56771"/>
              </p:ext>
            </p:extLst>
          </p:nvPr>
        </p:nvGraphicFramePr>
        <p:xfrm>
          <a:off x="1008683" y="1309527"/>
          <a:ext cx="7556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7556500" imgH="2070100" progId="Word.Document.12">
                  <p:embed/>
                </p:oleObj>
              </mc:Choice>
              <mc:Fallback>
                <p:oleObj name="Document" r:id="rId4" imgW="7556500" imgH="207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683" y="1309527"/>
                        <a:ext cx="75565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7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1990845" y="3379627"/>
            <a:ext cx="40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38307"/>
              </p:ext>
            </p:extLst>
          </p:nvPr>
        </p:nvGraphicFramePr>
        <p:xfrm>
          <a:off x="1146959" y="1379216"/>
          <a:ext cx="7556500" cy="533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4" imgW="7556500" imgH="5334000" progId="Word.Document.12">
                  <p:embed/>
                </p:oleObj>
              </mc:Choice>
              <mc:Fallback>
                <p:oleObj name="Document" r:id="rId4" imgW="7556500" imgH="53340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959" y="1379216"/>
                        <a:ext cx="7556500" cy="5334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46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44407"/>
              </p:ext>
            </p:extLst>
          </p:nvPr>
        </p:nvGraphicFramePr>
        <p:xfrm>
          <a:off x="1597587" y="1266523"/>
          <a:ext cx="7556500" cy="657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4" imgW="7556500" imgH="6578600" progId="Word.Document.12">
                  <p:embed/>
                </p:oleObj>
              </mc:Choice>
              <mc:Fallback>
                <p:oleObj name="Document" r:id="rId4" imgW="7556500" imgH="6578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587" y="1266523"/>
                        <a:ext cx="7556500" cy="657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80136"/>
              </p:ext>
            </p:extLst>
          </p:nvPr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94673F-D8AC-4344-A2C2-2E321E10F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375" y="1806575"/>
            <a:ext cx="6870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/>
              <a:t>Agenda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Section 6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Adding Navigation with </a:t>
            </a:r>
            <a:r>
              <a:rPr lang="en-US" sz="2000" dirty="0" err="1"/>
              <a:t>ngIf</a:t>
            </a:r>
            <a:r>
              <a:rPr lang="en-US" sz="2000" dirty="0"/>
              <a:t> and Event Binding. (85)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Passing Recipe Data with Property Binding. (86)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Passing Data with Event and Property Binding (87)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Allowing the User to Add Ingredients to the Shopping List (89)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C1A9FB-BE49-E148-827B-039AF4369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683" y="1739659"/>
            <a:ext cx="8737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789DDF-0B10-B548-9925-006AEE0E3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7197"/>
              </p:ext>
            </p:extLst>
          </p:nvPr>
        </p:nvGraphicFramePr>
        <p:xfrm>
          <a:off x="2949575" y="2776538"/>
          <a:ext cx="417671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6" imgW="7556500" imgH="3632200" progId="Word.Document.12">
                  <p:embed/>
                </p:oleObj>
              </mc:Choice>
              <mc:Fallback>
                <p:oleObj name="Document" r:id="rId6" imgW="7556500" imgH="363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2776538"/>
                        <a:ext cx="4176713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12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789DDF-0B10-B548-9925-006AEE0E3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08383"/>
              </p:ext>
            </p:extLst>
          </p:nvPr>
        </p:nvGraphicFramePr>
        <p:xfrm>
          <a:off x="2949575" y="1924050"/>
          <a:ext cx="4176713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6" imgW="7556500" imgH="6718300" progId="Word.Document.12">
                  <p:embed/>
                </p:oleObj>
              </mc:Choice>
              <mc:Fallback>
                <p:oleObj name="Document" r:id="rId6" imgW="7556500" imgH="6718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D789DDF-0B10-B548-9925-006AEE0E3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1924050"/>
                        <a:ext cx="4176713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90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234C79-0629-8540-8CDB-DB4A20D35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57" y="1588669"/>
            <a:ext cx="9296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Add FormsModule to </a:t>
            </a:r>
            <a:r>
              <a:rPr lang="en-US" sz="2400" dirty="0" err="1"/>
              <a:t>AppModule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EA263A-4187-3A4B-8DC3-50EF4B92E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01037"/>
              </p:ext>
            </p:extLst>
          </p:nvPr>
        </p:nvGraphicFramePr>
        <p:xfrm>
          <a:off x="923925" y="1131465"/>
          <a:ext cx="75565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Document" r:id="rId6" imgW="7556500" imgH="5994400" progId="Word.Document.12">
                  <p:embed/>
                </p:oleObj>
              </mc:Choice>
              <mc:Fallback>
                <p:oleObj name="Document" r:id="rId6" imgW="7556500" imgH="599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3925" y="1131465"/>
                        <a:ext cx="7556500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6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r>
              <a:rPr lang="en-US" dirty="0" err="1"/>
              <a:t>localReference</a:t>
            </a:r>
            <a:r>
              <a:rPr lang="en-US" dirty="0"/>
              <a:t> for </a:t>
            </a:r>
            <a:r>
              <a:rPr lang="en-US" dirty="0" err="1"/>
              <a:t>nameInput</a:t>
            </a:r>
            <a:r>
              <a:rPr lang="en-US" dirty="0"/>
              <a:t> and </a:t>
            </a:r>
          </a:p>
          <a:p>
            <a:pPr lvl="0"/>
            <a:r>
              <a:rPr lang="en-US" dirty="0" err="1"/>
              <a:t>amountInput</a:t>
            </a:r>
            <a:endParaRPr lang="en-US" dirty="0"/>
          </a:p>
          <a:p>
            <a:pPr lvl="0"/>
            <a:r>
              <a:rPr lang="en-US" dirty="0"/>
              <a:t>Pass them as argument or </a:t>
            </a:r>
            <a:r>
              <a:rPr lang="en-US" dirty="0" err="1"/>
              <a:t>addViewChild</a:t>
            </a:r>
            <a:endParaRPr lang="en-US" dirty="0"/>
          </a:p>
          <a:p>
            <a:pPr lvl="0"/>
            <a:r>
              <a:rPr lang="en-US" dirty="0"/>
              <a:t>Emit event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Breakout room – 20 mins. 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73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18349"/>
              </p:ext>
            </p:extLst>
          </p:nvPr>
        </p:nvGraphicFramePr>
        <p:xfrm>
          <a:off x="1258888" y="942975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6" imgW="7556500" imgH="5676900" progId="Word.Document.12">
                  <p:embed/>
                </p:oleObj>
              </mc:Choice>
              <mc:Fallback>
                <p:oleObj name="Document" r:id="rId6" imgW="7556500" imgH="567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942975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33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987033"/>
              </p:ext>
            </p:extLst>
          </p:nvPr>
        </p:nvGraphicFramePr>
        <p:xfrm>
          <a:off x="1258888" y="1279525"/>
          <a:ext cx="75565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6" imgW="7556500" imgH="5003800" progId="Word.Document.12">
                  <p:embed/>
                </p:oleObj>
              </mc:Choice>
              <mc:Fallback>
                <p:oleObj name="Document" r:id="rId6" imgW="7556500" imgH="50038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279525"/>
                        <a:ext cx="75565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4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4225"/>
              </p:ext>
            </p:extLst>
          </p:nvPr>
        </p:nvGraphicFramePr>
        <p:xfrm>
          <a:off x="1258888" y="2136775"/>
          <a:ext cx="75565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6" imgW="7556500" imgH="3289300" progId="Word.Document.12">
                  <p:embed/>
                </p:oleObj>
              </mc:Choice>
              <mc:Fallback>
                <p:oleObj name="Document" r:id="rId6" imgW="7556500" imgH="3289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2136775"/>
                        <a:ext cx="7556500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24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45099"/>
              </p:ext>
            </p:extLst>
          </p:nvPr>
        </p:nvGraphicFramePr>
        <p:xfrm>
          <a:off x="1258888" y="1539875"/>
          <a:ext cx="75565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6" imgW="7556500" imgH="4483100" progId="Word.Document.12">
                  <p:embed/>
                </p:oleObj>
              </mc:Choice>
              <mc:Fallback>
                <p:oleObj name="Document" r:id="rId6" imgW="7556500" imgH="44831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539875"/>
                        <a:ext cx="75565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1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app  – we want to conditional logic to only load one of the two sections between recipes and shopping based on header clicked (emit event)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83867-0293-5C4B-831C-995EECF4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81" y="2830284"/>
            <a:ext cx="7506185" cy="39323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D012-1ED2-9A4E-B065-627BE79B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app…so far!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86347-B25C-D14A-8A8E-B1146C15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6" y="2047794"/>
            <a:ext cx="8813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2699281"/>
            <a:ext cx="9068763" cy="1262521"/>
          </a:xfrm>
        </p:spPr>
        <p:txBody>
          <a:bodyPr/>
          <a:lstStyle/>
          <a:p>
            <a:pPr lvl="0"/>
            <a:r>
              <a:rPr lang="en-US" sz="3600" dirty="0"/>
              <a:t>Questions?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1950" y="1680713"/>
            <a:ext cx="5683169" cy="391155"/>
          </a:xfrm>
        </p:spPr>
        <p:txBody>
          <a:bodyPr/>
          <a:lstStyle/>
          <a:p>
            <a:pPr lvl="0"/>
            <a:r>
              <a:rPr lang="en-US" sz="2000" dirty="0"/>
              <a:t>Breakout rooms to work on the solution – 15 mins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6637" y="1403474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C5C5B3-596B-8B49-BACD-37FB2BC1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39583"/>
              </p:ext>
            </p:extLst>
          </p:nvPr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2A56E8D-B34A-F742-A589-1E79C5C78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27783"/>
              </p:ext>
            </p:extLst>
          </p:nvPr>
        </p:nvGraphicFramePr>
        <p:xfrm>
          <a:off x="1258888" y="1887538"/>
          <a:ext cx="7556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Document" r:id="rId6" imgW="7556500" imgH="3784600" progId="Word.Document.12">
                  <p:embed/>
                </p:oleObj>
              </mc:Choice>
              <mc:Fallback>
                <p:oleObj name="Document" r:id="rId6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887538"/>
                        <a:ext cx="75565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37EF51-F0C1-8E4F-AA90-3FED2317FC23}"/>
              </a:ext>
            </a:extLst>
          </p:cNvPr>
          <p:cNvSpPr txBox="1"/>
          <p:nvPr/>
        </p:nvSpPr>
        <p:spPr>
          <a:xfrm>
            <a:off x="4213185" y="6065134"/>
            <a:ext cx="22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</a:t>
            </a:r>
            <a:r>
              <a:rPr lang="en-US" dirty="0" err="1"/>
              <a:t>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6637" y="1403474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C5C5B3-596B-8B49-BACD-37FB2BC15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2C5C5B3-596B-8B49-BACD-37FB2BC15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492D7B-D229-8A44-BF66-098FC89A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14625"/>
              </p:ext>
            </p:extLst>
          </p:nvPr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Document" r:id="rId6" imgW="7556500" imgH="190500" progId="Word.Document.12">
                  <p:embed/>
                </p:oleObj>
              </mc:Choice>
              <mc:Fallback>
                <p:oleObj name="Document" r:id="rId6" imgW="75565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DB1F32C-9766-A34F-A5F4-4604A6C1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91899"/>
              </p:ext>
            </p:extLst>
          </p:nvPr>
        </p:nvGraphicFramePr>
        <p:xfrm>
          <a:off x="1258888" y="1716088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Document" r:id="rId8" imgW="7556500" imgH="4127500" progId="Word.Document.12">
                  <p:embed/>
                </p:oleObj>
              </mc:Choice>
              <mc:Fallback>
                <p:oleObj name="Document" r:id="rId8" imgW="7556500" imgH="412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1716088"/>
                        <a:ext cx="7556500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662E1B-EBA4-684E-A6F2-F164BB8454F2}"/>
              </a:ext>
            </a:extLst>
          </p:cNvPr>
          <p:cNvSpPr txBox="1"/>
          <p:nvPr/>
        </p:nvSpPr>
        <p:spPr>
          <a:xfrm>
            <a:off x="2951544" y="631977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</a:t>
            </a:r>
            <a:r>
              <a:rPr lang="en-US" dirty="0" err="1"/>
              <a:t>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3B1D69-5CE4-CC44-96CC-7AE31F5FD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3509"/>
              </p:ext>
            </p:extLst>
          </p:nvPr>
        </p:nvGraphicFramePr>
        <p:xfrm>
          <a:off x="1166291" y="1563477"/>
          <a:ext cx="7556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Document" r:id="rId4" imgW="7556500" imgH="1727200" progId="Word.Document.12">
                  <p:embed/>
                </p:oleObj>
              </mc:Choice>
              <mc:Fallback>
                <p:oleObj name="Document" r:id="rId4" imgW="75565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291" y="1563477"/>
                        <a:ext cx="75565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78A932-2D62-F34C-BA59-E5FD345407B0}"/>
              </a:ext>
            </a:extLst>
          </p:cNvPr>
          <p:cNvSpPr txBox="1"/>
          <p:nvPr/>
        </p:nvSpPr>
        <p:spPr>
          <a:xfrm>
            <a:off x="2789499" y="3290677"/>
            <a:ext cx="359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</a:t>
            </a:r>
            <a:r>
              <a:rPr lang="en-US" dirty="0" err="1"/>
              <a:t>component.html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D3E684-4A29-7942-AE41-345417574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553962"/>
              </p:ext>
            </p:extLst>
          </p:nvPr>
        </p:nvGraphicFramePr>
        <p:xfrm>
          <a:off x="1166291" y="3829499"/>
          <a:ext cx="7556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r:id="rId6" imgW="7556500" imgH="3098800" progId="Word.Document.12">
                  <p:embed/>
                </p:oleObj>
              </mc:Choice>
              <mc:Fallback>
                <p:oleObj name="Document" r:id="rId6" imgW="75565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6291" y="3829499"/>
                        <a:ext cx="7556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5A259D-FB01-2041-974B-CF35B81F79DD}"/>
              </a:ext>
            </a:extLst>
          </p:cNvPr>
          <p:cNvSpPr txBox="1"/>
          <p:nvPr/>
        </p:nvSpPr>
        <p:spPr>
          <a:xfrm>
            <a:off x="3784922" y="698628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app-</a:t>
            </a:r>
            <a:r>
              <a:rPr lang="en-US" dirty="0" err="1"/>
              <a:t>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5C20C-5E1D-634F-B6C1-3839D3C8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73" y="1297048"/>
            <a:ext cx="7200900" cy="3302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7BB0C-6785-E24B-B852-520A8960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50" y="4196848"/>
            <a:ext cx="5670485" cy="19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9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app  – we want to move for loop from recipe –item and move it to the recipe-list and pass down single recipe item to recipe-item component and make that work.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Breakout room – 15 mins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1076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105968</TotalTime>
  <Words>638</Words>
  <Application>Microsoft Macintosh PowerPoint</Application>
  <PresentationFormat>Custom</PresentationFormat>
  <Paragraphs>151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Liberation Sans</vt:lpstr>
      <vt:lpstr>Times New Roman</vt:lpstr>
      <vt:lpstr>launchcode1</vt:lpstr>
      <vt:lpstr>Microsoft Word Document</vt:lpstr>
      <vt:lpstr>Document</vt:lpstr>
      <vt:lpstr>PowerPoint Presentation</vt:lpstr>
      <vt:lpstr>Agenda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2. Passing Recipe Data with Property Binding. (86)</vt:lpstr>
      <vt:lpstr>2. Passing Recipe Data with Property Binding. (86)</vt:lpstr>
      <vt:lpstr>2. Passing Recipe Data with Property Binding. (86)</vt:lpstr>
      <vt:lpstr>2. Passing Recipe Data with Property Binding. (86)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Add FormsModule to AppModule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Finished app…so far!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</dc:title>
  <cp:lastModifiedBy>Chetna Aggarwal</cp:lastModifiedBy>
  <cp:revision>170</cp:revision>
  <cp:lastPrinted>2020-11-23T21:54:16Z</cp:lastPrinted>
  <dcterms:created xsi:type="dcterms:W3CDTF">2020-01-07T19:32:08Z</dcterms:created>
  <dcterms:modified xsi:type="dcterms:W3CDTF">2020-12-09T04:10:00Z</dcterms:modified>
</cp:coreProperties>
</file>