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4" r:id="rId3"/>
    <p:sldId id="559" r:id="rId4"/>
    <p:sldId id="560" r:id="rId5"/>
    <p:sldId id="491" r:id="rId6"/>
    <p:sldId id="561" r:id="rId7"/>
    <p:sldId id="407" r:id="rId8"/>
    <p:sldId id="485" r:id="rId9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0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958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6550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073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572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3o35917j_T1qd8UlKgAkLz-23d07x90ayhXoKsRb0o/ed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la1982/music-app-fin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lengreen/Sprout" TargetMode="External"/><Relationship Id="rId5" Type="http://schemas.openxmlformats.org/officeDocument/2006/relationships/hyperlink" Target="https://github.com/LexBay/pizzayeti-website" TargetMode="External"/><Relationship Id="rId4" Type="http://schemas.openxmlformats.org/officeDocument/2006/relationships/hyperlink" Target="https://github.com/CJ-4/gener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en-and-why-you-should-use-es6-arrow-functions-and-when-you-shouldnt-3d851d7f0b2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edufilter=NULL&amp;v=PoRJizFvM7s" TargetMode="External"/><Relationship Id="rId5" Type="http://schemas.openxmlformats.org/officeDocument/2006/relationships/hyperlink" Target="https://medium.com/engineered-publicis-sapient/javascript-es6-es7-es10-where-are-we-8ac044dfd964" TargetMode="External"/><Relationship Id="rId4" Type="http://schemas.openxmlformats.org/officeDocument/2006/relationships/hyperlink" Target="https://www.w3schools.com/jsref/met_win_settimeout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OstDE99_pM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31" y="354800"/>
            <a:ext cx="9544175" cy="6853249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9195" y="3678719"/>
            <a:ext cx="2720911" cy="35293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– Catch up day # 2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December 23,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Review Assignment # 2.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Review project requirements.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Code review for past project(s). </a:t>
            </a:r>
          </a:p>
          <a:p>
            <a:pPr lvl="0">
              <a:buSzPct val="100000"/>
            </a:pPr>
            <a:r>
              <a:rPr lang="en-US" sz="2300" dirty="0">
                <a:latin typeface="Lucida Handwriting" panose="03010101010101010101" pitchFamily="66" charset="77"/>
                <a:cs typeface="Chiller" panose="020F0502020204030204" pitchFamily="34" charset="0"/>
              </a:rPr>
              <a:t>Holiday break is 12/28 to 12/30, first of new year being on 1/4/21</a:t>
            </a:r>
          </a:p>
          <a:p>
            <a:pPr lvl="0">
              <a:buSzPct val="100000"/>
            </a:pPr>
            <a:r>
              <a:rPr lang="en-US" sz="2300" dirty="0">
                <a:latin typeface="Lucida Handwriting" panose="03010101010101010101" pitchFamily="66" charset="77"/>
                <a:cs typeface="Chiller" panose="020F0502020204030204" pitchFamily="34" charset="0"/>
              </a:rPr>
              <a:t>I will be available on slack for questions.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Review Assignment # 2.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Demo your project idea, including mockups of the design. 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599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Review Project requirements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buSzPct val="100000"/>
            </a:pPr>
            <a:r>
              <a:rPr lang="en-US" sz="2300" dirty="0">
                <a:hlinkClick r:id="rId3"/>
              </a:rPr>
              <a:t>https://docs.google.com/document/d/1W3o35917j_T1qd8UlKgAkLz-23d07x90ayhXoKsRb0o/edit</a:t>
            </a:r>
            <a:endParaRPr lang="en-US" sz="2300" dirty="0"/>
          </a:p>
          <a:p>
            <a:pPr lvl="0">
              <a:buSzPct val="100000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1111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Code review of past projects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r>
              <a:rPr lang="en-US" dirty="0"/>
              <a:t>Past Class Examples</a:t>
            </a:r>
            <a:endParaRPr lang="en-US" sz="2400" b="1" dirty="0"/>
          </a:p>
          <a:p>
            <a:pPr fontAlgn="base"/>
            <a:r>
              <a:rPr lang="en-US" u="sng" dirty="0">
                <a:hlinkClick r:id="rId3"/>
              </a:rPr>
              <a:t>Music App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Generations 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PizzaYeti</a:t>
            </a:r>
            <a:endParaRPr lang="en-US" dirty="0"/>
          </a:p>
          <a:p>
            <a:pPr fontAlgn="base"/>
            <a:r>
              <a:rPr lang="en-US" u="sng" dirty="0">
                <a:hlinkClick r:id="rId6"/>
              </a:rPr>
              <a:t>Sprout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1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r>
              <a:rPr lang="en-US" sz="2800" dirty="0"/>
              <a:t>Asynchronous JS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400" dirty="0"/>
              <a:t>Synchronous – something is going on and you wait until it completely finishes and then you move on to next thing.</a:t>
            </a:r>
          </a:p>
          <a:p>
            <a:r>
              <a:rPr lang="en-US" sz="2400" dirty="0">
                <a:hlinkClick r:id="rId3"/>
              </a:rPr>
              <a:t>https://www.freecodecamp.org/news/when-and-why-you-should-use-es6-arrow-functions-and-when-you-shouldnt-3d851d7f0b26/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https://www.w3schools.com/jsref/met_win_settimeout.asp</a:t>
            </a:r>
            <a:endParaRPr lang="en-US" sz="2400" dirty="0"/>
          </a:p>
          <a:p>
            <a:r>
              <a:rPr lang="en-US" sz="2400" dirty="0"/>
              <a:t>Asynchronous is where you don’t wait. </a:t>
            </a:r>
          </a:p>
          <a:p>
            <a:r>
              <a:rPr lang="en-US" sz="2400" dirty="0"/>
              <a:t>Callbacks were used before ES6. Address timing issue by using callback. </a:t>
            </a:r>
          </a:p>
          <a:p>
            <a:r>
              <a:rPr lang="en-US" sz="2400" dirty="0"/>
              <a:t>Promises are more elegant way to handle data.</a:t>
            </a:r>
          </a:p>
          <a:p>
            <a:r>
              <a:rPr lang="en-US" sz="2400" dirty="0"/>
              <a:t>Promises and </a:t>
            </a:r>
            <a:r>
              <a:rPr lang="en-US" sz="2400" dirty="0" err="1"/>
              <a:t>Promises.all</a:t>
            </a:r>
            <a:endParaRPr lang="en-US" sz="2400" dirty="0"/>
          </a:p>
          <a:p>
            <a:r>
              <a:rPr lang="en-US" sz="2400" dirty="0"/>
              <a:t>ES8 introduced async await. </a:t>
            </a:r>
          </a:p>
          <a:p>
            <a:r>
              <a:rPr lang="en-US" sz="2400" dirty="0">
                <a:hlinkClick r:id="rId5"/>
              </a:rPr>
              <a:t>https://medium.com/engineered-publicis-sapient/javascript-es6-es7-es10-where-are-we-8ac044dfd964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https://www.youtube.com/watch?edufilter=NULL&amp;v=PoRJizFvM7s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40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" y="0"/>
            <a:ext cx="10074931" cy="7562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8560" y="504190"/>
            <a:ext cx="6528890" cy="6516438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18"/>
            <a:ext cx="5595809" cy="6514590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015-FBAA-094F-987C-BF7682C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84153-7FCA-7A48-896D-C3D5C897EBF5}"/>
              </a:ext>
            </a:extLst>
          </p:cNvPr>
          <p:cNvSpPr/>
          <p:nvPr/>
        </p:nvSpPr>
        <p:spPr>
          <a:xfrm>
            <a:off x="1366607" y="2399944"/>
            <a:ext cx="7742580" cy="4457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/>
              <a:t>Second half: project work in mentor groups</a:t>
            </a:r>
          </a:p>
          <a:p>
            <a:pPr lvl="1" fontAlgn="base"/>
            <a:r>
              <a:rPr lang="en-US" dirty="0"/>
              <a:t>What wireframing tools are you using? Or pen &amp; paper?</a:t>
            </a:r>
          </a:p>
          <a:p>
            <a:pPr lvl="1" fontAlgn="base"/>
            <a:r>
              <a:rPr lang="en-US" dirty="0"/>
              <a:t>What user stories do you have so far?</a:t>
            </a:r>
          </a:p>
          <a:p>
            <a:pPr lvl="1" fontAlgn="base"/>
            <a:r>
              <a:rPr lang="en-US" dirty="0"/>
              <a:t>Have you watched the </a:t>
            </a:r>
            <a:r>
              <a:rPr lang="en-US" u="sng" dirty="0">
                <a:hlinkClick r:id="rId2"/>
              </a:rPr>
              <a:t>Wireframing guest speaker?</a:t>
            </a:r>
            <a:endParaRPr lang="en-US" dirty="0"/>
          </a:p>
          <a:p>
            <a:pPr lvl="1" fontAlgn="base"/>
            <a:r>
              <a:rPr lang="en-US" dirty="0"/>
              <a:t>How do you plan to organize your data/user stories?</a:t>
            </a:r>
          </a:p>
          <a:p>
            <a:pPr lvl="1" fontAlgn="base"/>
            <a:r>
              <a:rPr lang="en-US" dirty="0"/>
              <a:t>Have you tested the flow of your project with someone yet?</a:t>
            </a:r>
          </a:p>
        </p:txBody>
      </p:sp>
    </p:spTree>
    <p:extLst>
      <p:ext uri="{BB962C8B-B14F-4D97-AF65-F5344CB8AC3E}">
        <p14:creationId xmlns:p14="http://schemas.microsoft.com/office/powerpoint/2010/main" val="2222689488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295</Words>
  <Application>Microsoft Macintosh PowerPoint</Application>
  <PresentationFormat>Custom</PresentationFormat>
  <Paragraphs>48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Liberation Sans</vt:lpstr>
      <vt:lpstr>Lucida Handwriting</vt:lpstr>
      <vt:lpstr>Times New Roman</vt:lpstr>
      <vt:lpstr>launchcode1</vt:lpstr>
      <vt:lpstr>PowerPoint Presentation</vt:lpstr>
      <vt:lpstr>Agenda</vt:lpstr>
      <vt:lpstr>Review Assignment # 2.</vt:lpstr>
      <vt:lpstr>Review Project requirements</vt:lpstr>
      <vt:lpstr>Code review of past projects</vt:lpstr>
      <vt:lpstr>Asynchronous JS </vt:lpstr>
      <vt:lpstr>Questions? </vt:lpstr>
      <vt:lpstr>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197</cp:revision>
  <dcterms:created xsi:type="dcterms:W3CDTF">2020-12-16T22:23:50Z</dcterms:created>
  <dcterms:modified xsi:type="dcterms:W3CDTF">2020-12-23T23:41:24Z</dcterms:modified>
</cp:coreProperties>
</file>