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9" r:id="rId7"/>
    <p:sldId id="260" r:id="rId8"/>
    <p:sldId id="263" r:id="rId9"/>
    <p:sldId id="264" r:id="rId10"/>
    <p:sldId id="262" r:id="rId11"/>
    <p:sldId id="268" r:id="rId12"/>
    <p:sldId id="266" r:id="rId13"/>
    <p:sldId id="270" r:id="rId14"/>
    <p:sldId id="26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376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-76200"/>
            <a:ext cx="140176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3657600"/>
            <a:ext cx="4724400" cy="1143000"/>
          </a:xfrm>
          <a:prstGeom prst="rect">
            <a:avLst/>
          </a:prstGeom>
        </p:spPr>
        <p:txBody>
          <a:bodyPr/>
          <a:lstStyle>
            <a:lvl1pPr algn="l">
              <a:defRPr sz="32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JSON – JavaScript Object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8" y="-173038"/>
            <a:ext cx="1401762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SzPct val="85000"/>
              <a:buFont typeface="Wingdings 2" pitchFamily="18" charset="2"/>
              <a:buChar char=""/>
              <a:defRPr sz="2000">
                <a:solidFill>
                  <a:schemeClr val="tx1"/>
                </a:solidFill>
              </a:defRPr>
            </a:lvl1pPr>
            <a:lvl2pPr marL="576263" indent="-228600">
              <a:buClr>
                <a:schemeClr val="accent6">
                  <a:lumMod val="75000"/>
                </a:schemeClr>
              </a:buClr>
              <a:buSzPct val="70000"/>
              <a:buFont typeface="Wingdings 2" pitchFamily="18" charset="2"/>
              <a:buChar char=""/>
              <a:defRPr sz="1800">
                <a:solidFill>
                  <a:schemeClr val="tx1"/>
                </a:solidFill>
              </a:defRPr>
            </a:lvl2pPr>
            <a:lvl3pPr marL="804863" indent="-228600">
              <a:buClr>
                <a:schemeClr val="accent6">
                  <a:lumMod val="75000"/>
                </a:schemeClr>
              </a:buClr>
              <a:buSzPct val="75000"/>
              <a:buFont typeface="Wingdings 2" pitchFamily="18" charset="2"/>
              <a:buChar char=""/>
              <a:defRPr sz="1600">
                <a:solidFill>
                  <a:schemeClr val="tx1"/>
                </a:solidFill>
              </a:defRPr>
            </a:lvl3pPr>
            <a:lvl4pPr marL="1033463" indent="-228600">
              <a:buClr>
                <a:schemeClr val="accent6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4pPr>
            <a:lvl5pPr marL="1262063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816"/>
            <a:ext cx="8001000" cy="5035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29/05/2017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29/05/2017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66738"/>
          </a:xfrm>
          <a:prstGeom prst="rect">
            <a:avLst/>
          </a:prstGeom>
          <a:gradFill>
            <a:gsLst>
              <a:gs pos="0">
                <a:srgbClr val="009999"/>
              </a:gs>
              <a:gs pos="100000">
                <a:srgbClr val="00B0F0">
                  <a:alpha val="2000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554788"/>
            <a:ext cx="9144000" cy="303212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alpha val="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73838"/>
            <a:ext cx="1219200" cy="27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prstClr val="white"/>
                </a:solidFill>
                <a:latin typeface="Calibri"/>
                <a:cs typeface="+mn-cs"/>
              </a:rPr>
              <a:t>Slide </a:t>
            </a:r>
            <a:fld id="{EDA05FB0-4780-4386-BE13-1F0328B9CB5D}" type="slidenum">
              <a:rPr lang="en-US" sz="1200" b="1" smtClean="0">
                <a:solidFill>
                  <a:prstClr val="white"/>
                </a:solidFill>
                <a:latin typeface="Calibri"/>
                <a:cs typeface="+mn-cs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200" b="1" dirty="0" smtClean="0">
                <a:solidFill>
                  <a:prstClr val="white"/>
                </a:solidFill>
                <a:latin typeface="Calibri"/>
                <a:cs typeface="+mn-cs"/>
              </a:rPr>
              <a:t> of 10</a:t>
            </a:r>
          </a:p>
        </p:txBody>
      </p:sp>
      <p:sp>
        <p:nvSpPr>
          <p:cNvPr id="9" name="Rectangle 3"/>
          <p:cNvSpPr/>
          <p:nvPr/>
        </p:nvSpPr>
        <p:spPr>
          <a:xfrm>
            <a:off x="8001000" y="0"/>
            <a:ext cx="1143000" cy="685800"/>
          </a:xfrm>
          <a:custGeom>
            <a:avLst/>
            <a:gdLst>
              <a:gd name="connsiteX0" fmla="*/ 0 w 1143000"/>
              <a:gd name="connsiteY0" fmla="*/ 0 h 549966"/>
              <a:gd name="connsiteX1" fmla="*/ 1143000 w 1143000"/>
              <a:gd name="connsiteY1" fmla="*/ 0 h 549966"/>
              <a:gd name="connsiteX2" fmla="*/ 1143000 w 1143000"/>
              <a:gd name="connsiteY2" fmla="*/ 549966 h 549966"/>
              <a:gd name="connsiteX3" fmla="*/ 0 w 1143000"/>
              <a:gd name="connsiteY3" fmla="*/ 549966 h 549966"/>
              <a:gd name="connsiteX4" fmla="*/ 0 w 1143000"/>
              <a:gd name="connsiteY4" fmla="*/ 0 h 549966"/>
              <a:gd name="connsiteX0" fmla="*/ 0 w 1143000"/>
              <a:gd name="connsiteY0" fmla="*/ 0 h 639418"/>
              <a:gd name="connsiteX1" fmla="*/ 1143000 w 1143000"/>
              <a:gd name="connsiteY1" fmla="*/ 0 h 639418"/>
              <a:gd name="connsiteX2" fmla="*/ 1143000 w 1143000"/>
              <a:gd name="connsiteY2" fmla="*/ 549966 h 639418"/>
              <a:gd name="connsiteX3" fmla="*/ 0 w 1143000"/>
              <a:gd name="connsiteY3" fmla="*/ 639418 h 639418"/>
              <a:gd name="connsiteX4" fmla="*/ 0 w 1143000"/>
              <a:gd name="connsiteY4" fmla="*/ 0 h 63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639418">
                <a:moveTo>
                  <a:pt x="0" y="0"/>
                </a:moveTo>
                <a:lnTo>
                  <a:pt x="1143000" y="0"/>
                </a:lnTo>
                <a:lnTo>
                  <a:pt x="1143000" y="549966"/>
                </a:lnTo>
                <a:lnTo>
                  <a:pt x="0" y="639418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-76200"/>
            <a:ext cx="140176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25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Web </a:t>
            </a:r>
            <a:r>
              <a:rPr lang="en-IN" smtClean="0"/>
              <a:t>Services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Web Services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752600"/>
            <a:ext cx="678972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6002"/>
            <a:ext cx="7244637" cy="578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Representation</a:t>
            </a:r>
            <a:br>
              <a:rPr lang="en-IN" dirty="0" smtClean="0"/>
            </a:br>
            <a:r>
              <a:rPr lang="en-IN" dirty="0" smtClean="0"/>
              <a:t>JSON Vs XML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 Vs REST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6096000" cy="50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70" y="457200"/>
            <a:ext cx="912563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SOAP Vs REST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92809"/>
            <a:ext cx="6096000" cy="371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486400"/>
            <a:ext cx="6096000" cy="46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7" y="533400"/>
            <a:ext cx="8849103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0" y="457200"/>
            <a:ext cx="890922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" y="0"/>
            <a:ext cx="8229600" cy="609600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What is Service</a:t>
            </a:r>
          </a:p>
          <a:p>
            <a:r>
              <a:rPr lang="en-IN" dirty="0" smtClean="0"/>
              <a:t>What is Web Service</a:t>
            </a:r>
          </a:p>
          <a:p>
            <a:r>
              <a:rPr lang="en-IN" dirty="0" smtClean="0"/>
              <a:t>Web Service Vs Web Application</a:t>
            </a:r>
          </a:p>
          <a:p>
            <a:r>
              <a:rPr lang="en-IN" dirty="0" smtClean="0"/>
              <a:t>What is Service Oriented Architecture(SOA)</a:t>
            </a:r>
          </a:p>
          <a:p>
            <a:r>
              <a:rPr lang="en-IN" dirty="0" smtClean="0"/>
              <a:t>SOA Architecture</a:t>
            </a:r>
          </a:p>
          <a:p>
            <a:r>
              <a:rPr lang="en-IN" dirty="0" smtClean="0"/>
              <a:t>Features of Web Services</a:t>
            </a:r>
          </a:p>
          <a:p>
            <a:r>
              <a:rPr lang="en-IN" dirty="0" smtClean="0"/>
              <a:t>Types of Web services</a:t>
            </a:r>
          </a:p>
          <a:p>
            <a:r>
              <a:rPr lang="en-IN" dirty="0" smtClean="0"/>
              <a:t>Technology Stack</a:t>
            </a:r>
          </a:p>
          <a:p>
            <a:r>
              <a:rPr lang="en-IN" dirty="0" smtClean="0"/>
              <a:t>JSON Vs XML</a:t>
            </a:r>
          </a:p>
          <a:p>
            <a:r>
              <a:rPr lang="en-IN" dirty="0" smtClean="0"/>
              <a:t>SOAP VS Rest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" y="76200"/>
            <a:ext cx="8229600" cy="487362"/>
          </a:xfrm>
        </p:spPr>
        <p:txBody>
          <a:bodyPr/>
          <a:lstStyle/>
          <a:p>
            <a:r>
              <a:rPr lang="en-IN" dirty="0" smtClean="0"/>
              <a:t>What is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service is a software component that is well-defined, self-contained, and does not depend on the context or state of other services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AutoShape 11"/>
          <p:cNvSpPr>
            <a:spLocks noChangeArrowheads="1"/>
          </p:cNvSpPr>
          <p:nvPr/>
        </p:nvSpPr>
        <p:spPr bwMode="auto">
          <a:xfrm>
            <a:off x="2209800" y="4953000"/>
            <a:ext cx="4648200" cy="381000"/>
          </a:xfrm>
          <a:prstGeom prst="leftRightArrow">
            <a:avLst>
              <a:gd name="adj1" fmla="val 42500"/>
              <a:gd name="adj2" fmla="val 1066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2084"/>
            <a:ext cx="8229600" cy="487362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 </a:t>
            </a:r>
            <a:r>
              <a:rPr lang="en-US" dirty="0"/>
              <a:t>Web Service?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2296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web service is a network accessible interface to application programs, built using standard Internet technologies.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Clients of web services do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need to know how it is implemented. 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1676400" cy="10144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/>
              <a:t>client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858000" y="4648200"/>
            <a:ext cx="1676400" cy="10144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/>
              <a:t>Application</a:t>
            </a:r>
          </a:p>
          <a:p>
            <a:pPr algn="ctr">
              <a:spcBef>
                <a:spcPct val="50000"/>
              </a:spcBef>
            </a:pPr>
            <a:r>
              <a:rPr lang="en-US"/>
              <a:t>program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2667000" y="4114800"/>
            <a:ext cx="2362200" cy="1981200"/>
          </a:xfrm>
          <a:prstGeom prst="irregularSeal1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334000" y="4038600"/>
            <a:ext cx="990600" cy="21336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Web</a:t>
            </a:r>
          </a:p>
          <a:p>
            <a:pPr algn="ctr"/>
            <a:r>
              <a:rPr lang="en-US"/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Services Vs Web Application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72889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service</a:t>
            </a:r>
            <a:r>
              <a:rPr lang="en-IN" dirty="0" smtClean="0"/>
              <a:t>-</a:t>
            </a:r>
            <a:r>
              <a:rPr lang="en-IN" b="1" dirty="0" smtClean="0"/>
              <a:t>oriented architecture</a:t>
            </a:r>
            <a:r>
              <a:rPr lang="en-IN" dirty="0" smtClean="0"/>
              <a:t> (</a:t>
            </a:r>
            <a:r>
              <a:rPr lang="en-IN" b="1" dirty="0" smtClean="0"/>
              <a:t>SOA</a:t>
            </a:r>
            <a:r>
              <a:rPr lang="en-IN" dirty="0" smtClean="0"/>
              <a:t>) is an architectural pattern in computer software design in which application components provide services to other components via a communications protocol, typically over a network. </a:t>
            </a:r>
          </a:p>
          <a:p>
            <a:r>
              <a:rPr lang="en-IN" dirty="0" smtClean="0"/>
              <a:t>It is a concept, not a technology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SAO - Architecture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752600"/>
            <a:ext cx="83820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47" y="152400"/>
            <a:ext cx="8856453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54" y="457200"/>
            <a:ext cx="8128045" cy="590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MD-CP_Session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JSON</Template>
  <TotalTime>311</TotalTime>
  <Words>132</Words>
  <Application>Microsoft Office PowerPoint</Application>
  <PresentationFormat>On-screen Show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DATMD-CP_Session01</vt:lpstr>
      <vt:lpstr>Web Services</vt:lpstr>
      <vt:lpstr>Agenda</vt:lpstr>
      <vt:lpstr>What is Service</vt:lpstr>
      <vt:lpstr>What is  Web Service?</vt:lpstr>
      <vt:lpstr>Web Services Vs Web Application</vt:lpstr>
      <vt:lpstr>SAO</vt:lpstr>
      <vt:lpstr>SAO - Architecture</vt:lpstr>
      <vt:lpstr>PowerPoint Presentation</vt:lpstr>
      <vt:lpstr>PowerPoint Presentation</vt:lpstr>
      <vt:lpstr>Features of Web Services</vt:lpstr>
      <vt:lpstr>PowerPoint Presentation</vt:lpstr>
      <vt:lpstr>Data Representation JSON Vs XML</vt:lpstr>
      <vt:lpstr>SOAP Vs REST</vt:lpstr>
      <vt:lpstr>PowerPoint Presentation</vt:lpstr>
      <vt:lpstr>SOAP Vs REST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Abbaas</dc:creator>
  <cp:lastModifiedBy>admin</cp:lastModifiedBy>
  <cp:revision>36</cp:revision>
  <dcterms:created xsi:type="dcterms:W3CDTF">2006-08-16T00:00:00Z</dcterms:created>
  <dcterms:modified xsi:type="dcterms:W3CDTF">2017-05-28T19:03:22Z</dcterms:modified>
</cp:coreProperties>
</file>