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88911B27-B704-4F0B-9D0B-A665EBCAF125}" type="slidenum">
              <a:rPr lang="en-IN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 sz="8000" u="sng">
                <a:solidFill>
                  <a:srgbClr val="00cccc"/>
                </a:solidFill>
              </a:rPr>
              <a:t>Java Project :</a:t>
            </a:r>
            <a:endParaRPr/>
          </a:p>
          <a:p>
            <a:pPr algn="ctr"/>
            <a:r>
              <a:rPr b="1" i="1" lang="en-IN" sz="8000" u="sng">
                <a:solidFill>
                  <a:srgbClr val="00cccc"/>
                </a:solidFill>
              </a:rPr>
              <a:t>My Paint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>
                <a:solidFill>
                  <a:srgbClr val="000080"/>
                </a:solidFill>
              </a:rPr>
              <a:t>Swing class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Japplet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JComboBox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JButton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JFrame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JPanel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>
                <a:solidFill>
                  <a:srgbClr val="00cc33"/>
                </a:solidFill>
              </a:rPr>
              <a:t>Refrences: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The Complete Reference: Java 2(Fifth Edition)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Author: Herbert Schildt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Programming With Java(3e)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Author: E. Balagurusamy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Calibri"/>
              </a:rPr>
              <a:t>Sun Certified Programmer for Java Platform,SE6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IN" sz="3200">
                <a:solidFill>
                  <a:srgbClr val="000000"/>
                </a:solidFill>
                <a:latin typeface="Calibri"/>
              </a:rPr>
              <a:t>Author: Richard F. Raposa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 u="sng">
                <a:solidFill>
                  <a:srgbClr val="000080"/>
                </a:solidFill>
              </a:rPr>
              <a:t>Aim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>
                <a:solidFill>
                  <a:srgbClr val="0066cc"/>
                </a:solidFill>
              </a:rPr>
              <a:t>To Create Paint Application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 u="sng">
                <a:solidFill>
                  <a:srgbClr val="000099"/>
                </a:solidFill>
              </a:rPr>
              <a:t>Graphics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Basic method for showing graphical objects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Paint gets called automatically by browser when screen graphics shown 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Base class has a paint method which does nothing.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You can override the paint method by writing your own paint method . 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 u="sng">
                <a:solidFill>
                  <a:srgbClr val="000099"/>
                </a:solidFill>
              </a:rPr>
              <a:t>Drawing in Paint Method 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import java.awt.* //</a:t>
            </a:r>
            <a:r>
              <a:rPr lang="en-IN">
                <a:solidFill>
                  <a:srgbClr val="000099"/>
                </a:solidFill>
              </a:rPr>
              <a:t>access the graphics method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Import.java.swing.*</a:t>
            </a:r>
            <a:r>
              <a:rPr lang="en-IN">
                <a:solidFill>
                  <a:srgbClr val="000099"/>
                </a:solidFill>
              </a:rPr>
              <a:t> // access the Japplet 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public class MyPaint extends Japplet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   </a:t>
            </a:r>
            <a:r>
              <a:rPr lang="en-IN">
                <a:solidFill>
                  <a:srgbClr val="000000"/>
                </a:solidFill>
              </a:rPr>
              <a:t>{                                                                  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public void paint( Graphics g )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 </a:t>
            </a:r>
            <a:r>
              <a:rPr lang="en-IN">
                <a:solidFill>
                  <a:srgbClr val="000000"/>
                </a:solidFill>
              </a:rPr>
              <a:t>{                     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                                   </a:t>
            </a:r>
            <a:r>
              <a:rPr lang="en-IN">
                <a:solidFill>
                  <a:srgbClr val="0000ff"/>
                </a:solidFill>
              </a:rPr>
              <a:t> </a:t>
            </a:r>
            <a:r>
              <a:rPr lang="en-IN">
                <a:solidFill>
                  <a:srgbClr val="0000ff"/>
                </a:solidFill>
              </a:rPr>
              <a:t>//put your code here 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}                         </a:t>
            </a:r>
            <a:endParaRPr/>
          </a:p>
          <a:p>
            <a:pPr algn="ctr"/>
            <a:r>
              <a:rPr lang="en-IN">
                <a:solidFill>
                  <a:srgbClr val="000000"/>
                </a:solidFill>
              </a:rPr>
              <a:t>}                                                           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 u="sng">
                <a:solidFill>
                  <a:srgbClr val="330099"/>
                </a:solidFill>
              </a:rPr>
              <a:t>Drawing 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661400"/>
            <a:ext cx="9071640" cy="438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draw – draws an outline of the shape</a:t>
            </a:r>
            <a:endParaRPr/>
          </a:p>
          <a:p>
            <a:pPr algn="ctr"/>
            <a:r>
              <a:rPr lang="en-IN"/>
              <a:t>fill – fills in the shape in the current color</a:t>
            </a:r>
            <a:endParaRPr/>
          </a:p>
          <a:p>
            <a:pPr algn="ctr"/>
            <a:r>
              <a:rPr lang="en-IN"/>
              <a:t>draw2D</a:t>
            </a:r>
            <a:endParaRPr/>
          </a:p>
          <a:p>
            <a:pPr algn="ctr"/>
            <a:r>
              <a:rPr lang="en-IN"/>
              <a:t>drawRect( x, y, w, h )</a:t>
            </a:r>
            <a:endParaRPr/>
          </a:p>
          <a:p>
            <a:pPr algn="ctr"/>
            <a:r>
              <a:rPr lang="en-IN"/>
              <a:t>setColor(Color.name);</a:t>
            </a:r>
            <a:endParaRPr/>
          </a:p>
          <a:p>
            <a:pPr algn="ctr"/>
            <a:r>
              <a:rPr lang="en-IN"/>
              <a:t>fillRect( x, y, w, h )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 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b="1" lang="en-IN"/>
              <a:t>Hardware requirements: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processor:Pentium-ll(or)Higher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Ram: 512MB(or)Higher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Cache:512 MB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Hard disk: 10GB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32000" y="1080000"/>
            <a:ext cx="9000000" cy="504000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buSzPct val="25000"/>
              <a:buFont typeface="StarSymbol"/>
              <a:buChar char=""/>
            </a:pPr>
            <a:r>
              <a:rPr b="1" lang="en-IN" sz="3200"/>
              <a:t>Software requirements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 sz="3200"/>
              <a:t>Technology</a:t>
            </a:r>
            <a:r>
              <a:rPr b="1" lang="en-IN" sz="3200"/>
              <a:t> : </a:t>
            </a:r>
            <a:r>
              <a:rPr lang="en-IN" sz="3200"/>
              <a:t>AWT,Swings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 sz="3200"/>
              <a:t>Operating system: Linux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b="1" i="1" lang="en-IN">
                <a:solidFill>
                  <a:srgbClr val="990099"/>
                </a:solidFill>
              </a:rPr>
              <a:t>Concept used: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The Applet Class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The Event Class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ActionEvent class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Event listener interfaces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The ActionListener interfaces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The ItemListener interfaces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>
                <a:solidFill>
                  <a:srgbClr val="000080"/>
                </a:solidFill>
              </a:rPr>
              <a:t>AWT Class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Dimensions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Color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Geom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Graphics 2D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Font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Paint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IN"/>
              <a:t>Shape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