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 snapToObjects="1">
      <p:cViewPr>
        <p:scale>
          <a:sx n="56" d="100"/>
          <a:sy n="56" d="100"/>
        </p:scale>
        <p:origin x="151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00F05-4685-4815-8976-08478E42BB6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CB618E-686A-4B42-85BC-EDE831983A08}">
      <dgm:prSet/>
      <dgm:spPr/>
      <dgm:t>
        <a:bodyPr/>
        <a:lstStyle/>
        <a:p>
          <a:r>
            <a:rPr lang="en-US" baseline="0"/>
            <a:t>Open Images</a:t>
          </a:r>
          <a:endParaRPr lang="en-US"/>
        </a:p>
      </dgm:t>
    </dgm:pt>
    <dgm:pt modelId="{EB4EF358-3092-42C9-92EE-32BB8327E5C9}" type="parTrans" cxnId="{2819FE4C-3200-4F63-B31D-B1E46D84C882}">
      <dgm:prSet/>
      <dgm:spPr/>
      <dgm:t>
        <a:bodyPr/>
        <a:lstStyle/>
        <a:p>
          <a:endParaRPr lang="en-US"/>
        </a:p>
      </dgm:t>
    </dgm:pt>
    <dgm:pt modelId="{40732649-9A96-4722-8525-53198D5DCE13}" type="sibTrans" cxnId="{2819FE4C-3200-4F63-B31D-B1E46D84C882}">
      <dgm:prSet/>
      <dgm:spPr/>
      <dgm:t>
        <a:bodyPr/>
        <a:lstStyle/>
        <a:p>
          <a:endParaRPr lang="en-US"/>
        </a:p>
      </dgm:t>
    </dgm:pt>
    <dgm:pt modelId="{B4864DFA-8217-406B-BAD7-6A1B8C018E21}">
      <dgm:prSet/>
      <dgm:spPr/>
      <dgm:t>
        <a:bodyPr/>
        <a:lstStyle/>
        <a:p>
          <a:r>
            <a:rPr lang="en-US" baseline="0"/>
            <a:t>ImageNet</a:t>
          </a:r>
          <a:endParaRPr lang="en-US"/>
        </a:p>
      </dgm:t>
    </dgm:pt>
    <dgm:pt modelId="{25EF3A98-2162-4B8A-91A6-A03859D791D9}" type="parTrans" cxnId="{F5CB096D-0B18-40ED-8B79-E05290113B8B}">
      <dgm:prSet/>
      <dgm:spPr/>
      <dgm:t>
        <a:bodyPr/>
        <a:lstStyle/>
        <a:p>
          <a:endParaRPr lang="en-US"/>
        </a:p>
      </dgm:t>
    </dgm:pt>
    <dgm:pt modelId="{927ADE8B-BC06-4A34-9A0F-C99CA7ECB3C5}" type="sibTrans" cxnId="{F5CB096D-0B18-40ED-8B79-E05290113B8B}">
      <dgm:prSet/>
      <dgm:spPr/>
      <dgm:t>
        <a:bodyPr/>
        <a:lstStyle/>
        <a:p>
          <a:endParaRPr lang="en-US"/>
        </a:p>
      </dgm:t>
    </dgm:pt>
    <dgm:pt modelId="{62F4178D-4E27-C440-B1DA-EE6AFAC848B3}" type="pres">
      <dgm:prSet presAssocID="{5D700F05-4685-4815-8976-08478E42BB67}" presName="linear" presStyleCnt="0">
        <dgm:presLayoutVars>
          <dgm:animLvl val="lvl"/>
          <dgm:resizeHandles val="exact"/>
        </dgm:presLayoutVars>
      </dgm:prSet>
      <dgm:spPr/>
    </dgm:pt>
    <dgm:pt modelId="{9079C056-8F58-344A-9425-F4C41150C32D}" type="pres">
      <dgm:prSet presAssocID="{1DCB618E-686A-4B42-85BC-EDE831983A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91511F-49AE-264D-B547-D6DCE6E1E489}" type="pres">
      <dgm:prSet presAssocID="{40732649-9A96-4722-8525-53198D5DCE13}" presName="spacer" presStyleCnt="0"/>
      <dgm:spPr/>
    </dgm:pt>
    <dgm:pt modelId="{D65E8C31-9B05-274F-9DF3-0A1E91083243}" type="pres">
      <dgm:prSet presAssocID="{B4864DFA-8217-406B-BAD7-6A1B8C018E2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19FE4C-3200-4F63-B31D-B1E46D84C882}" srcId="{5D700F05-4685-4815-8976-08478E42BB67}" destId="{1DCB618E-686A-4B42-85BC-EDE831983A08}" srcOrd="0" destOrd="0" parTransId="{EB4EF358-3092-42C9-92EE-32BB8327E5C9}" sibTransId="{40732649-9A96-4722-8525-53198D5DCE13}"/>
    <dgm:cxn modelId="{1D59B552-298A-AC42-B135-364C8D2656AC}" type="presOf" srcId="{B4864DFA-8217-406B-BAD7-6A1B8C018E21}" destId="{D65E8C31-9B05-274F-9DF3-0A1E91083243}" srcOrd="0" destOrd="0" presId="urn:microsoft.com/office/officeart/2005/8/layout/vList2"/>
    <dgm:cxn modelId="{F5CB096D-0B18-40ED-8B79-E05290113B8B}" srcId="{5D700F05-4685-4815-8976-08478E42BB67}" destId="{B4864DFA-8217-406B-BAD7-6A1B8C018E21}" srcOrd="1" destOrd="0" parTransId="{25EF3A98-2162-4B8A-91A6-A03859D791D9}" sibTransId="{927ADE8B-BC06-4A34-9A0F-C99CA7ECB3C5}"/>
    <dgm:cxn modelId="{2F9DB1E8-6B8F-834D-85FA-1459B03DDCF8}" type="presOf" srcId="{1DCB618E-686A-4B42-85BC-EDE831983A08}" destId="{9079C056-8F58-344A-9425-F4C41150C32D}" srcOrd="0" destOrd="0" presId="urn:microsoft.com/office/officeart/2005/8/layout/vList2"/>
    <dgm:cxn modelId="{5ED737EB-F373-854A-9BC2-A034210D55D5}" type="presOf" srcId="{5D700F05-4685-4815-8976-08478E42BB67}" destId="{62F4178D-4E27-C440-B1DA-EE6AFAC848B3}" srcOrd="0" destOrd="0" presId="urn:microsoft.com/office/officeart/2005/8/layout/vList2"/>
    <dgm:cxn modelId="{BDD91471-8D13-3843-9877-84F35D74549B}" type="presParOf" srcId="{62F4178D-4E27-C440-B1DA-EE6AFAC848B3}" destId="{9079C056-8F58-344A-9425-F4C41150C32D}" srcOrd="0" destOrd="0" presId="urn:microsoft.com/office/officeart/2005/8/layout/vList2"/>
    <dgm:cxn modelId="{4A01585C-D25A-5E4F-861E-AD43ECE4C35F}" type="presParOf" srcId="{62F4178D-4E27-C440-B1DA-EE6AFAC848B3}" destId="{DE91511F-49AE-264D-B547-D6DCE6E1E489}" srcOrd="1" destOrd="0" presId="urn:microsoft.com/office/officeart/2005/8/layout/vList2"/>
    <dgm:cxn modelId="{9C5B1CAA-D6A8-6B49-A077-2BF8A8A4E5B6}" type="presParOf" srcId="{62F4178D-4E27-C440-B1DA-EE6AFAC848B3}" destId="{D65E8C31-9B05-274F-9DF3-0A1E910832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D2013-AE09-4C96-857B-01011493907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2019CC-869F-44D7-A5C0-4F7C0B48B0B9}">
      <dgm:prSet/>
      <dgm:spPr/>
      <dgm:t>
        <a:bodyPr/>
        <a:lstStyle/>
        <a:p>
          <a:r>
            <a:rPr lang="en-US" dirty="0"/>
            <a:t>Two-Stage Detector </a:t>
          </a:r>
        </a:p>
      </dgm:t>
    </dgm:pt>
    <dgm:pt modelId="{659C8F95-0901-4254-A319-0D1F90657BB2}" type="parTrans" cxnId="{3814B9B1-0CE2-4A0F-9A46-DC990C959115}">
      <dgm:prSet/>
      <dgm:spPr/>
      <dgm:t>
        <a:bodyPr/>
        <a:lstStyle/>
        <a:p>
          <a:endParaRPr lang="en-US"/>
        </a:p>
      </dgm:t>
    </dgm:pt>
    <dgm:pt modelId="{315FB9CC-40BC-4EC8-927C-E2FE90C152FC}" type="sibTrans" cxnId="{3814B9B1-0CE2-4A0F-9A46-DC990C959115}">
      <dgm:prSet/>
      <dgm:spPr/>
      <dgm:t>
        <a:bodyPr/>
        <a:lstStyle/>
        <a:p>
          <a:endParaRPr lang="en-US"/>
        </a:p>
      </dgm:t>
    </dgm:pt>
    <dgm:pt modelId="{1569FBC3-550B-407F-9327-EEDA427024D4}">
      <dgm:prSet/>
      <dgm:spPr/>
      <dgm:t>
        <a:bodyPr/>
        <a:lstStyle/>
        <a:p>
          <a:r>
            <a:rPr lang="en-US" dirty="0"/>
            <a:t>One Stage Detector </a:t>
          </a:r>
        </a:p>
      </dgm:t>
    </dgm:pt>
    <dgm:pt modelId="{51555260-F003-49EC-9865-47EE1F7460CE}" type="parTrans" cxnId="{37E2D73F-8E1C-4277-B21D-00931ABA3403}">
      <dgm:prSet/>
      <dgm:spPr/>
      <dgm:t>
        <a:bodyPr/>
        <a:lstStyle/>
        <a:p>
          <a:endParaRPr lang="en-US"/>
        </a:p>
      </dgm:t>
    </dgm:pt>
    <dgm:pt modelId="{06A5A72D-1DB3-4E38-9A83-39A4E30DD44A}" type="sibTrans" cxnId="{37E2D73F-8E1C-4277-B21D-00931ABA3403}">
      <dgm:prSet/>
      <dgm:spPr/>
      <dgm:t>
        <a:bodyPr/>
        <a:lstStyle/>
        <a:p>
          <a:endParaRPr lang="en-US"/>
        </a:p>
      </dgm:t>
    </dgm:pt>
    <dgm:pt modelId="{15EE5403-03B0-7B47-86A0-CDF9D11A40E7}" type="pres">
      <dgm:prSet presAssocID="{E09D2013-AE09-4C96-857B-01011493907F}" presName="linear" presStyleCnt="0">
        <dgm:presLayoutVars>
          <dgm:dir/>
          <dgm:animLvl val="lvl"/>
          <dgm:resizeHandles val="exact"/>
        </dgm:presLayoutVars>
      </dgm:prSet>
      <dgm:spPr/>
    </dgm:pt>
    <dgm:pt modelId="{C19709E1-AF13-4348-93D1-624034BFC2E6}" type="pres">
      <dgm:prSet presAssocID="{652019CC-869F-44D7-A5C0-4F7C0B48B0B9}" presName="parentLin" presStyleCnt="0"/>
      <dgm:spPr/>
    </dgm:pt>
    <dgm:pt modelId="{42885F57-E439-C44D-8EEC-AD9C381ED4F9}" type="pres">
      <dgm:prSet presAssocID="{652019CC-869F-44D7-A5C0-4F7C0B48B0B9}" presName="parentLeftMargin" presStyleLbl="node1" presStyleIdx="0" presStyleCnt="2"/>
      <dgm:spPr/>
    </dgm:pt>
    <dgm:pt modelId="{3805CA95-8996-8941-9A20-AE3078249B55}" type="pres">
      <dgm:prSet presAssocID="{652019CC-869F-44D7-A5C0-4F7C0B48B0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C5EC8F-F656-EE49-B790-2EBF4D77564F}" type="pres">
      <dgm:prSet presAssocID="{652019CC-869F-44D7-A5C0-4F7C0B48B0B9}" presName="negativeSpace" presStyleCnt="0"/>
      <dgm:spPr/>
    </dgm:pt>
    <dgm:pt modelId="{873C71A8-1629-3142-BDE6-6AADD2B83990}" type="pres">
      <dgm:prSet presAssocID="{652019CC-869F-44D7-A5C0-4F7C0B48B0B9}" presName="childText" presStyleLbl="conFgAcc1" presStyleIdx="0" presStyleCnt="2">
        <dgm:presLayoutVars>
          <dgm:bulletEnabled val="1"/>
        </dgm:presLayoutVars>
      </dgm:prSet>
      <dgm:spPr/>
    </dgm:pt>
    <dgm:pt modelId="{48D77DF7-637A-284F-800D-34C4AB0A8DE2}" type="pres">
      <dgm:prSet presAssocID="{315FB9CC-40BC-4EC8-927C-E2FE90C152FC}" presName="spaceBetweenRectangles" presStyleCnt="0"/>
      <dgm:spPr/>
    </dgm:pt>
    <dgm:pt modelId="{A962ECE4-8C9C-944A-8DC0-915C71BB8C41}" type="pres">
      <dgm:prSet presAssocID="{1569FBC3-550B-407F-9327-EEDA427024D4}" presName="parentLin" presStyleCnt="0"/>
      <dgm:spPr/>
    </dgm:pt>
    <dgm:pt modelId="{D194C955-D6F4-354F-9F1F-120E395E3216}" type="pres">
      <dgm:prSet presAssocID="{1569FBC3-550B-407F-9327-EEDA427024D4}" presName="parentLeftMargin" presStyleLbl="node1" presStyleIdx="0" presStyleCnt="2"/>
      <dgm:spPr/>
    </dgm:pt>
    <dgm:pt modelId="{0A08353D-E3DC-DA45-9C79-F3E9653900E7}" type="pres">
      <dgm:prSet presAssocID="{1569FBC3-550B-407F-9327-EEDA427024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971158-B573-E447-AB36-1380B9F5AA39}" type="pres">
      <dgm:prSet presAssocID="{1569FBC3-550B-407F-9327-EEDA427024D4}" presName="negativeSpace" presStyleCnt="0"/>
      <dgm:spPr/>
    </dgm:pt>
    <dgm:pt modelId="{16FBB37A-A515-3F4C-827F-48036F42CD86}" type="pres">
      <dgm:prSet presAssocID="{1569FBC3-550B-407F-9327-EEDA427024D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B57B126-61C7-5A48-B393-4C683F05B280}" type="presOf" srcId="{652019CC-869F-44D7-A5C0-4F7C0B48B0B9}" destId="{42885F57-E439-C44D-8EEC-AD9C381ED4F9}" srcOrd="0" destOrd="0" presId="urn:microsoft.com/office/officeart/2005/8/layout/list1"/>
    <dgm:cxn modelId="{37E2D73F-8E1C-4277-B21D-00931ABA3403}" srcId="{E09D2013-AE09-4C96-857B-01011493907F}" destId="{1569FBC3-550B-407F-9327-EEDA427024D4}" srcOrd="1" destOrd="0" parTransId="{51555260-F003-49EC-9865-47EE1F7460CE}" sibTransId="{06A5A72D-1DB3-4E38-9A83-39A4E30DD44A}"/>
    <dgm:cxn modelId="{8A73305B-0341-1D43-AFC8-88199251524B}" type="presOf" srcId="{E09D2013-AE09-4C96-857B-01011493907F}" destId="{15EE5403-03B0-7B47-86A0-CDF9D11A40E7}" srcOrd="0" destOrd="0" presId="urn:microsoft.com/office/officeart/2005/8/layout/list1"/>
    <dgm:cxn modelId="{98372184-448A-F84C-B7D4-6977403BEBAD}" type="presOf" srcId="{1569FBC3-550B-407F-9327-EEDA427024D4}" destId="{0A08353D-E3DC-DA45-9C79-F3E9653900E7}" srcOrd="1" destOrd="0" presId="urn:microsoft.com/office/officeart/2005/8/layout/list1"/>
    <dgm:cxn modelId="{718DC992-7EE4-6349-95CA-CFD710751A44}" type="presOf" srcId="{652019CC-869F-44D7-A5C0-4F7C0B48B0B9}" destId="{3805CA95-8996-8941-9A20-AE3078249B55}" srcOrd="1" destOrd="0" presId="urn:microsoft.com/office/officeart/2005/8/layout/list1"/>
    <dgm:cxn modelId="{3814B9B1-0CE2-4A0F-9A46-DC990C959115}" srcId="{E09D2013-AE09-4C96-857B-01011493907F}" destId="{652019CC-869F-44D7-A5C0-4F7C0B48B0B9}" srcOrd="0" destOrd="0" parTransId="{659C8F95-0901-4254-A319-0D1F90657BB2}" sibTransId="{315FB9CC-40BC-4EC8-927C-E2FE90C152FC}"/>
    <dgm:cxn modelId="{FA1803D5-07B2-EA48-A4CA-CF6B0BE6B852}" type="presOf" srcId="{1569FBC3-550B-407F-9327-EEDA427024D4}" destId="{D194C955-D6F4-354F-9F1F-120E395E3216}" srcOrd="0" destOrd="0" presId="urn:microsoft.com/office/officeart/2005/8/layout/list1"/>
    <dgm:cxn modelId="{226866A4-9185-484F-8623-C7A5BEE26DFB}" type="presParOf" srcId="{15EE5403-03B0-7B47-86A0-CDF9D11A40E7}" destId="{C19709E1-AF13-4348-93D1-624034BFC2E6}" srcOrd="0" destOrd="0" presId="urn:microsoft.com/office/officeart/2005/8/layout/list1"/>
    <dgm:cxn modelId="{93ACEADB-7804-4147-99D8-C3D8814F6756}" type="presParOf" srcId="{C19709E1-AF13-4348-93D1-624034BFC2E6}" destId="{42885F57-E439-C44D-8EEC-AD9C381ED4F9}" srcOrd="0" destOrd="0" presId="urn:microsoft.com/office/officeart/2005/8/layout/list1"/>
    <dgm:cxn modelId="{A8C7BFA8-82FA-1D43-BF1F-015F12D7C063}" type="presParOf" srcId="{C19709E1-AF13-4348-93D1-624034BFC2E6}" destId="{3805CA95-8996-8941-9A20-AE3078249B55}" srcOrd="1" destOrd="0" presId="urn:microsoft.com/office/officeart/2005/8/layout/list1"/>
    <dgm:cxn modelId="{47541791-7C3E-224E-8367-63622AB7B8F0}" type="presParOf" srcId="{15EE5403-03B0-7B47-86A0-CDF9D11A40E7}" destId="{57C5EC8F-F656-EE49-B790-2EBF4D77564F}" srcOrd="1" destOrd="0" presId="urn:microsoft.com/office/officeart/2005/8/layout/list1"/>
    <dgm:cxn modelId="{0B1B3C5E-BD9D-7647-A2BE-0C6246E07017}" type="presParOf" srcId="{15EE5403-03B0-7B47-86A0-CDF9D11A40E7}" destId="{873C71A8-1629-3142-BDE6-6AADD2B83990}" srcOrd="2" destOrd="0" presId="urn:microsoft.com/office/officeart/2005/8/layout/list1"/>
    <dgm:cxn modelId="{80C7AF24-2854-7E4C-B8C0-2D0AA90B661F}" type="presParOf" srcId="{15EE5403-03B0-7B47-86A0-CDF9D11A40E7}" destId="{48D77DF7-637A-284F-800D-34C4AB0A8DE2}" srcOrd="3" destOrd="0" presId="urn:microsoft.com/office/officeart/2005/8/layout/list1"/>
    <dgm:cxn modelId="{47BF8FC0-8A34-7E4E-BF60-70D9E509C172}" type="presParOf" srcId="{15EE5403-03B0-7B47-86A0-CDF9D11A40E7}" destId="{A962ECE4-8C9C-944A-8DC0-915C71BB8C41}" srcOrd="4" destOrd="0" presId="urn:microsoft.com/office/officeart/2005/8/layout/list1"/>
    <dgm:cxn modelId="{592D3E9D-C8B6-6645-A5EA-A3080C475F0E}" type="presParOf" srcId="{A962ECE4-8C9C-944A-8DC0-915C71BB8C41}" destId="{D194C955-D6F4-354F-9F1F-120E395E3216}" srcOrd="0" destOrd="0" presId="urn:microsoft.com/office/officeart/2005/8/layout/list1"/>
    <dgm:cxn modelId="{88A60D3E-02F6-CA4B-98A7-8523E56E864D}" type="presParOf" srcId="{A962ECE4-8C9C-944A-8DC0-915C71BB8C41}" destId="{0A08353D-E3DC-DA45-9C79-F3E9653900E7}" srcOrd="1" destOrd="0" presId="urn:microsoft.com/office/officeart/2005/8/layout/list1"/>
    <dgm:cxn modelId="{7346EFC7-9141-EF4B-B762-3FF96168170F}" type="presParOf" srcId="{15EE5403-03B0-7B47-86A0-CDF9D11A40E7}" destId="{2B971158-B573-E447-AB36-1380B9F5AA39}" srcOrd="5" destOrd="0" presId="urn:microsoft.com/office/officeart/2005/8/layout/list1"/>
    <dgm:cxn modelId="{47FE924B-4D8F-614C-BBEE-5AD016FC1FD4}" type="presParOf" srcId="{15EE5403-03B0-7B47-86A0-CDF9D11A40E7}" destId="{16FBB37A-A515-3F4C-827F-48036F42CD8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3AFBE-3F65-4FF2-8C8E-14D078253BAD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E961AD-F3B1-49FE-B80A-41BA16BFDFD3}">
      <dgm:prSet/>
      <dgm:spPr/>
      <dgm:t>
        <a:bodyPr/>
        <a:lstStyle/>
        <a:p>
          <a:r>
            <a:rPr lang="en-US"/>
            <a:t>Single Shot: this means that the tasks of object localization and classification</a:t>
          </a:r>
          <a:r>
            <a:rPr lang="en-US" i="1"/>
            <a:t> </a:t>
          </a:r>
          <a:r>
            <a:rPr lang="en-US"/>
            <a:t>are done in a </a:t>
          </a:r>
          <a:r>
            <a:rPr lang="en-US" i="1"/>
            <a:t>single</a:t>
          </a:r>
          <a:r>
            <a:rPr lang="en-US"/>
            <a:t> </a:t>
          </a:r>
          <a:r>
            <a:rPr lang="en-US" i="1"/>
            <a:t>forward pass </a:t>
          </a:r>
          <a:r>
            <a:rPr lang="en-US"/>
            <a:t>of the network</a:t>
          </a:r>
        </a:p>
      </dgm:t>
    </dgm:pt>
    <dgm:pt modelId="{11FB86E6-C9F2-4A97-8737-D5AD3BBDDDE9}" type="parTrans" cxnId="{B77D3D33-0C01-4139-B3DF-62AF917DDFAE}">
      <dgm:prSet/>
      <dgm:spPr/>
      <dgm:t>
        <a:bodyPr/>
        <a:lstStyle/>
        <a:p>
          <a:endParaRPr lang="en-US"/>
        </a:p>
      </dgm:t>
    </dgm:pt>
    <dgm:pt modelId="{B1FBB7C2-FB02-4DBF-A06A-8C34CB268B79}" type="sibTrans" cxnId="{B77D3D33-0C01-4139-B3DF-62AF917DDFA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B456515-E38B-4E4B-875F-8B3614232C0E}">
      <dgm:prSet/>
      <dgm:spPr/>
      <dgm:t>
        <a:bodyPr/>
        <a:lstStyle/>
        <a:p>
          <a:r>
            <a:rPr lang="en-US"/>
            <a:t>MultiBox: this is the name of a technique for bounding box regression </a:t>
          </a:r>
        </a:p>
      </dgm:t>
    </dgm:pt>
    <dgm:pt modelId="{A9F83447-B9A1-4E23-A603-4F8D568E36C0}" type="parTrans" cxnId="{E5118DF2-1EC5-4112-9B61-7C2BC804A171}">
      <dgm:prSet/>
      <dgm:spPr/>
      <dgm:t>
        <a:bodyPr/>
        <a:lstStyle/>
        <a:p>
          <a:endParaRPr lang="en-US"/>
        </a:p>
      </dgm:t>
    </dgm:pt>
    <dgm:pt modelId="{A0413FA3-1C51-4A2E-9102-05FC6A0C6498}" type="sibTrans" cxnId="{E5118DF2-1EC5-4112-9B61-7C2BC804A17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74A348D-5CBF-42E9-B45A-38D82EA13ACC}">
      <dgm:prSet/>
      <dgm:spPr/>
      <dgm:t>
        <a:bodyPr/>
        <a:lstStyle/>
        <a:p>
          <a:r>
            <a:rPr lang="en-US"/>
            <a:t>Detector: The network is an object detector that also classifies those detected objects</a:t>
          </a:r>
        </a:p>
      </dgm:t>
    </dgm:pt>
    <dgm:pt modelId="{967E2822-A15F-4F07-975A-EC72B7A4E302}" type="parTrans" cxnId="{C2302D52-5E5A-40F3-95C4-3CBBD79185E0}">
      <dgm:prSet/>
      <dgm:spPr/>
      <dgm:t>
        <a:bodyPr/>
        <a:lstStyle/>
        <a:p>
          <a:endParaRPr lang="en-US"/>
        </a:p>
      </dgm:t>
    </dgm:pt>
    <dgm:pt modelId="{21520DD5-6B4B-469D-9F23-7504BB4E8F5C}" type="sibTrans" cxnId="{C2302D52-5E5A-40F3-95C4-3CBBD79185E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7367C64-CBFE-8447-A0F5-F5AC7477DA00}" type="pres">
      <dgm:prSet presAssocID="{3963AFBE-3F65-4FF2-8C8E-14D078253BAD}" presName="Name0" presStyleCnt="0">
        <dgm:presLayoutVars>
          <dgm:animLvl val="lvl"/>
          <dgm:resizeHandles val="exact"/>
        </dgm:presLayoutVars>
      </dgm:prSet>
      <dgm:spPr/>
    </dgm:pt>
    <dgm:pt modelId="{3E380D85-BAC1-7847-B3DB-51CF4B1A783C}" type="pres">
      <dgm:prSet presAssocID="{76E961AD-F3B1-49FE-B80A-41BA16BFDFD3}" presName="compositeNode" presStyleCnt="0">
        <dgm:presLayoutVars>
          <dgm:bulletEnabled val="1"/>
        </dgm:presLayoutVars>
      </dgm:prSet>
      <dgm:spPr/>
    </dgm:pt>
    <dgm:pt modelId="{651166D1-511E-7546-B216-DD0EFCB0F8E7}" type="pres">
      <dgm:prSet presAssocID="{76E961AD-F3B1-49FE-B80A-41BA16BFDFD3}" presName="bgRect" presStyleLbl="alignNode1" presStyleIdx="0" presStyleCnt="3"/>
      <dgm:spPr/>
    </dgm:pt>
    <dgm:pt modelId="{8D3DDAB2-7522-2D4A-A1C4-C5111F0C980E}" type="pres">
      <dgm:prSet presAssocID="{B1FBB7C2-FB02-4DBF-A06A-8C34CB268B7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C02ACE9-041A-0247-B7C2-B68BEA5D0E49}" type="pres">
      <dgm:prSet presAssocID="{76E961AD-F3B1-49FE-B80A-41BA16BFDFD3}" presName="nodeRect" presStyleLbl="alignNode1" presStyleIdx="0" presStyleCnt="3">
        <dgm:presLayoutVars>
          <dgm:bulletEnabled val="1"/>
        </dgm:presLayoutVars>
      </dgm:prSet>
      <dgm:spPr/>
    </dgm:pt>
    <dgm:pt modelId="{74ADC98C-B2B7-0242-ABC6-F0E9DC90DF84}" type="pres">
      <dgm:prSet presAssocID="{B1FBB7C2-FB02-4DBF-A06A-8C34CB268B79}" presName="sibTrans" presStyleCnt="0"/>
      <dgm:spPr/>
    </dgm:pt>
    <dgm:pt modelId="{804E7BCA-BFBC-584A-8DA1-F718BD2504E2}" type="pres">
      <dgm:prSet presAssocID="{5B456515-E38B-4E4B-875F-8B3614232C0E}" presName="compositeNode" presStyleCnt="0">
        <dgm:presLayoutVars>
          <dgm:bulletEnabled val="1"/>
        </dgm:presLayoutVars>
      </dgm:prSet>
      <dgm:spPr/>
    </dgm:pt>
    <dgm:pt modelId="{A95EFC32-115E-E54D-A73F-E36645F65C49}" type="pres">
      <dgm:prSet presAssocID="{5B456515-E38B-4E4B-875F-8B3614232C0E}" presName="bgRect" presStyleLbl="alignNode1" presStyleIdx="1" presStyleCnt="3"/>
      <dgm:spPr/>
    </dgm:pt>
    <dgm:pt modelId="{E913F60E-F2EC-8E44-85A9-FB4FF90306F3}" type="pres">
      <dgm:prSet presAssocID="{A0413FA3-1C51-4A2E-9102-05FC6A0C649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E390603-187B-944C-8E6D-00B921515D34}" type="pres">
      <dgm:prSet presAssocID="{5B456515-E38B-4E4B-875F-8B3614232C0E}" presName="nodeRect" presStyleLbl="alignNode1" presStyleIdx="1" presStyleCnt="3">
        <dgm:presLayoutVars>
          <dgm:bulletEnabled val="1"/>
        </dgm:presLayoutVars>
      </dgm:prSet>
      <dgm:spPr/>
    </dgm:pt>
    <dgm:pt modelId="{77F4ADA7-0851-E642-A258-892411B53FD8}" type="pres">
      <dgm:prSet presAssocID="{A0413FA3-1C51-4A2E-9102-05FC6A0C6498}" presName="sibTrans" presStyleCnt="0"/>
      <dgm:spPr/>
    </dgm:pt>
    <dgm:pt modelId="{94F2C149-C95D-7C40-9C40-DCC6C42E3D9D}" type="pres">
      <dgm:prSet presAssocID="{174A348D-5CBF-42E9-B45A-38D82EA13ACC}" presName="compositeNode" presStyleCnt="0">
        <dgm:presLayoutVars>
          <dgm:bulletEnabled val="1"/>
        </dgm:presLayoutVars>
      </dgm:prSet>
      <dgm:spPr/>
    </dgm:pt>
    <dgm:pt modelId="{27C147A2-0006-E34E-AE35-F6B58A5A259C}" type="pres">
      <dgm:prSet presAssocID="{174A348D-5CBF-42E9-B45A-38D82EA13ACC}" presName="bgRect" presStyleLbl="alignNode1" presStyleIdx="2" presStyleCnt="3"/>
      <dgm:spPr/>
    </dgm:pt>
    <dgm:pt modelId="{AC447057-1479-134C-A36A-4DFBB129D2D3}" type="pres">
      <dgm:prSet presAssocID="{21520DD5-6B4B-469D-9F23-7504BB4E8F5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323702C-645A-9D42-99F7-A900EDE61F04}" type="pres">
      <dgm:prSet presAssocID="{174A348D-5CBF-42E9-B45A-38D82EA13AC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342950A-6BAB-0A48-8DD3-9D4C041A0BD6}" type="presOf" srcId="{174A348D-5CBF-42E9-B45A-38D82EA13ACC}" destId="{27C147A2-0006-E34E-AE35-F6B58A5A259C}" srcOrd="0" destOrd="0" presId="urn:microsoft.com/office/officeart/2016/7/layout/LinearBlockProcessNumbered"/>
    <dgm:cxn modelId="{B77D3D33-0C01-4139-B3DF-62AF917DDFAE}" srcId="{3963AFBE-3F65-4FF2-8C8E-14D078253BAD}" destId="{76E961AD-F3B1-49FE-B80A-41BA16BFDFD3}" srcOrd="0" destOrd="0" parTransId="{11FB86E6-C9F2-4A97-8737-D5AD3BBDDDE9}" sibTransId="{B1FBB7C2-FB02-4DBF-A06A-8C34CB268B79}"/>
    <dgm:cxn modelId="{D998C544-F02F-9B41-B791-6039D0038BAE}" type="presOf" srcId="{5B456515-E38B-4E4B-875F-8B3614232C0E}" destId="{AE390603-187B-944C-8E6D-00B921515D34}" srcOrd="1" destOrd="0" presId="urn:microsoft.com/office/officeart/2016/7/layout/LinearBlockProcessNumbered"/>
    <dgm:cxn modelId="{C0523E4E-350E-494A-AA63-E9AB6AD2A8FA}" type="presOf" srcId="{76E961AD-F3B1-49FE-B80A-41BA16BFDFD3}" destId="{BC02ACE9-041A-0247-B7C2-B68BEA5D0E49}" srcOrd="1" destOrd="0" presId="urn:microsoft.com/office/officeart/2016/7/layout/LinearBlockProcessNumbered"/>
    <dgm:cxn modelId="{C2302D52-5E5A-40F3-95C4-3CBBD79185E0}" srcId="{3963AFBE-3F65-4FF2-8C8E-14D078253BAD}" destId="{174A348D-5CBF-42E9-B45A-38D82EA13ACC}" srcOrd="2" destOrd="0" parTransId="{967E2822-A15F-4F07-975A-EC72B7A4E302}" sibTransId="{21520DD5-6B4B-469D-9F23-7504BB4E8F5C}"/>
    <dgm:cxn modelId="{6DE6545B-BC6E-284B-A0B2-13573D83BCF2}" type="presOf" srcId="{174A348D-5CBF-42E9-B45A-38D82EA13ACC}" destId="{E323702C-645A-9D42-99F7-A900EDE61F04}" srcOrd="1" destOrd="0" presId="urn:microsoft.com/office/officeart/2016/7/layout/LinearBlockProcessNumbered"/>
    <dgm:cxn modelId="{201C126C-1813-B347-99FF-ADFE8BAD5383}" type="presOf" srcId="{3963AFBE-3F65-4FF2-8C8E-14D078253BAD}" destId="{F7367C64-CBFE-8447-A0F5-F5AC7477DA00}" srcOrd="0" destOrd="0" presId="urn:microsoft.com/office/officeart/2016/7/layout/LinearBlockProcessNumbered"/>
    <dgm:cxn modelId="{B2F7618A-9661-9445-9AFF-A3A82C9DD7CC}" type="presOf" srcId="{5B456515-E38B-4E4B-875F-8B3614232C0E}" destId="{A95EFC32-115E-E54D-A73F-E36645F65C49}" srcOrd="0" destOrd="0" presId="urn:microsoft.com/office/officeart/2016/7/layout/LinearBlockProcessNumbered"/>
    <dgm:cxn modelId="{0C75E994-CE01-3E4D-B398-8B0F8AD2FA40}" type="presOf" srcId="{21520DD5-6B4B-469D-9F23-7504BB4E8F5C}" destId="{AC447057-1479-134C-A36A-4DFBB129D2D3}" srcOrd="0" destOrd="0" presId="urn:microsoft.com/office/officeart/2016/7/layout/LinearBlockProcessNumbered"/>
    <dgm:cxn modelId="{532EE1BD-4AF0-574D-BC6D-E34C47F8FEFD}" type="presOf" srcId="{B1FBB7C2-FB02-4DBF-A06A-8C34CB268B79}" destId="{8D3DDAB2-7522-2D4A-A1C4-C5111F0C980E}" srcOrd="0" destOrd="0" presId="urn:microsoft.com/office/officeart/2016/7/layout/LinearBlockProcessNumbered"/>
    <dgm:cxn modelId="{F2AEAEE7-FCB4-CB46-A19E-6CC24A652C84}" type="presOf" srcId="{A0413FA3-1C51-4A2E-9102-05FC6A0C6498}" destId="{E913F60E-F2EC-8E44-85A9-FB4FF90306F3}" srcOrd="0" destOrd="0" presId="urn:microsoft.com/office/officeart/2016/7/layout/LinearBlockProcessNumbered"/>
    <dgm:cxn modelId="{E5118DF2-1EC5-4112-9B61-7C2BC804A171}" srcId="{3963AFBE-3F65-4FF2-8C8E-14D078253BAD}" destId="{5B456515-E38B-4E4B-875F-8B3614232C0E}" srcOrd="1" destOrd="0" parTransId="{A9F83447-B9A1-4E23-A603-4F8D568E36C0}" sibTransId="{A0413FA3-1C51-4A2E-9102-05FC6A0C6498}"/>
    <dgm:cxn modelId="{263960FB-FAE9-6F42-ACDF-A9115F97BA7E}" type="presOf" srcId="{76E961AD-F3B1-49FE-B80A-41BA16BFDFD3}" destId="{651166D1-511E-7546-B216-DD0EFCB0F8E7}" srcOrd="0" destOrd="0" presId="urn:microsoft.com/office/officeart/2016/7/layout/LinearBlockProcessNumbered"/>
    <dgm:cxn modelId="{9F984863-FE1E-EA46-9AF1-4BE7C06B64CB}" type="presParOf" srcId="{F7367C64-CBFE-8447-A0F5-F5AC7477DA00}" destId="{3E380D85-BAC1-7847-B3DB-51CF4B1A783C}" srcOrd="0" destOrd="0" presId="urn:microsoft.com/office/officeart/2016/7/layout/LinearBlockProcessNumbered"/>
    <dgm:cxn modelId="{FC189A5B-9663-3449-B9F8-EC3378D2DFC7}" type="presParOf" srcId="{3E380D85-BAC1-7847-B3DB-51CF4B1A783C}" destId="{651166D1-511E-7546-B216-DD0EFCB0F8E7}" srcOrd="0" destOrd="0" presId="urn:microsoft.com/office/officeart/2016/7/layout/LinearBlockProcessNumbered"/>
    <dgm:cxn modelId="{C2666492-738A-C545-9D75-A85C745B891C}" type="presParOf" srcId="{3E380D85-BAC1-7847-B3DB-51CF4B1A783C}" destId="{8D3DDAB2-7522-2D4A-A1C4-C5111F0C980E}" srcOrd="1" destOrd="0" presId="urn:microsoft.com/office/officeart/2016/7/layout/LinearBlockProcessNumbered"/>
    <dgm:cxn modelId="{272B174B-5EAB-7148-B145-BA1725D59BA8}" type="presParOf" srcId="{3E380D85-BAC1-7847-B3DB-51CF4B1A783C}" destId="{BC02ACE9-041A-0247-B7C2-B68BEA5D0E49}" srcOrd="2" destOrd="0" presId="urn:microsoft.com/office/officeart/2016/7/layout/LinearBlockProcessNumbered"/>
    <dgm:cxn modelId="{D37BDB78-2CDD-C34F-8E42-A615940F0063}" type="presParOf" srcId="{F7367C64-CBFE-8447-A0F5-F5AC7477DA00}" destId="{74ADC98C-B2B7-0242-ABC6-F0E9DC90DF84}" srcOrd="1" destOrd="0" presId="urn:microsoft.com/office/officeart/2016/7/layout/LinearBlockProcessNumbered"/>
    <dgm:cxn modelId="{6EC39632-3164-0349-87B6-E910F454FAAB}" type="presParOf" srcId="{F7367C64-CBFE-8447-A0F5-F5AC7477DA00}" destId="{804E7BCA-BFBC-584A-8DA1-F718BD2504E2}" srcOrd="2" destOrd="0" presId="urn:microsoft.com/office/officeart/2016/7/layout/LinearBlockProcessNumbered"/>
    <dgm:cxn modelId="{C575B913-E6FE-1F4F-BECF-861EED8F6247}" type="presParOf" srcId="{804E7BCA-BFBC-584A-8DA1-F718BD2504E2}" destId="{A95EFC32-115E-E54D-A73F-E36645F65C49}" srcOrd="0" destOrd="0" presId="urn:microsoft.com/office/officeart/2016/7/layout/LinearBlockProcessNumbered"/>
    <dgm:cxn modelId="{5C1170FC-9091-4C40-9D6C-AA619952BC62}" type="presParOf" srcId="{804E7BCA-BFBC-584A-8DA1-F718BD2504E2}" destId="{E913F60E-F2EC-8E44-85A9-FB4FF90306F3}" srcOrd="1" destOrd="0" presId="urn:microsoft.com/office/officeart/2016/7/layout/LinearBlockProcessNumbered"/>
    <dgm:cxn modelId="{6BB026F2-E25D-4C47-850D-79D4D11FAE49}" type="presParOf" srcId="{804E7BCA-BFBC-584A-8DA1-F718BD2504E2}" destId="{AE390603-187B-944C-8E6D-00B921515D34}" srcOrd="2" destOrd="0" presId="urn:microsoft.com/office/officeart/2016/7/layout/LinearBlockProcessNumbered"/>
    <dgm:cxn modelId="{46CBC2B2-BC7C-BB4D-9FF6-F01837173743}" type="presParOf" srcId="{F7367C64-CBFE-8447-A0F5-F5AC7477DA00}" destId="{77F4ADA7-0851-E642-A258-892411B53FD8}" srcOrd="3" destOrd="0" presId="urn:microsoft.com/office/officeart/2016/7/layout/LinearBlockProcessNumbered"/>
    <dgm:cxn modelId="{0D6485B5-B8A7-6145-8A82-776EB170A012}" type="presParOf" srcId="{F7367C64-CBFE-8447-A0F5-F5AC7477DA00}" destId="{94F2C149-C95D-7C40-9C40-DCC6C42E3D9D}" srcOrd="4" destOrd="0" presId="urn:microsoft.com/office/officeart/2016/7/layout/LinearBlockProcessNumbered"/>
    <dgm:cxn modelId="{B34C184A-7CB2-F344-8809-59C657CEB082}" type="presParOf" srcId="{94F2C149-C95D-7C40-9C40-DCC6C42E3D9D}" destId="{27C147A2-0006-E34E-AE35-F6B58A5A259C}" srcOrd="0" destOrd="0" presId="urn:microsoft.com/office/officeart/2016/7/layout/LinearBlockProcessNumbered"/>
    <dgm:cxn modelId="{B9AD4A30-57FA-824A-8411-26404B435F17}" type="presParOf" srcId="{94F2C149-C95D-7C40-9C40-DCC6C42E3D9D}" destId="{AC447057-1479-134C-A36A-4DFBB129D2D3}" srcOrd="1" destOrd="0" presId="urn:microsoft.com/office/officeart/2016/7/layout/LinearBlockProcessNumbered"/>
    <dgm:cxn modelId="{C9AC252A-91AD-914F-8D03-4A1115E4FF4B}" type="presParOf" srcId="{94F2C149-C95D-7C40-9C40-DCC6C42E3D9D}" destId="{E323702C-645A-9D42-99F7-A900EDE61F0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738A81-2C7F-4645-B1F4-5A149A7C3DCB}" type="doc">
      <dgm:prSet loTypeId="urn:microsoft.com/office/officeart/2005/8/layout/hierarchy3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96F031-127A-4F7C-A618-03E9BD7E3B3F}">
      <dgm:prSet/>
      <dgm:spPr/>
      <dgm:t>
        <a:bodyPr/>
        <a:lstStyle/>
        <a:p>
          <a:r>
            <a:rPr lang="en-US" b="1"/>
            <a:t>Gradual deconvolution</a:t>
          </a:r>
          <a:r>
            <a:rPr lang="en-US"/>
            <a:t> to enlarge the feature maps</a:t>
          </a:r>
        </a:p>
      </dgm:t>
    </dgm:pt>
    <dgm:pt modelId="{D043D3A9-0E94-4042-AC0B-F3D47A64E4A4}" type="parTrans" cxnId="{E639BD46-C4BA-4B68-85A8-C4D9DF0FE971}">
      <dgm:prSet/>
      <dgm:spPr/>
      <dgm:t>
        <a:bodyPr/>
        <a:lstStyle/>
        <a:p>
          <a:endParaRPr lang="en-US"/>
        </a:p>
      </dgm:t>
    </dgm:pt>
    <dgm:pt modelId="{C8E76FB6-52F6-4ADF-8CB8-BE461625305A}" type="sibTrans" cxnId="{E639BD46-C4BA-4B68-85A8-C4D9DF0FE971}">
      <dgm:prSet/>
      <dgm:spPr/>
      <dgm:t>
        <a:bodyPr/>
        <a:lstStyle/>
        <a:p>
          <a:endParaRPr lang="en-US"/>
        </a:p>
      </dgm:t>
    </dgm:pt>
    <dgm:pt modelId="{520DDE44-5AA4-42DD-8C85-7EC5D9521554}">
      <dgm:prSet/>
      <dgm:spPr/>
      <dgm:t>
        <a:bodyPr/>
        <a:lstStyle/>
        <a:p>
          <a:r>
            <a:rPr lang="en-US" b="1"/>
            <a:t>Feature Combination</a:t>
          </a:r>
          <a:r>
            <a:rPr lang="en-US"/>
            <a:t> from convolution path and deconvolution path</a:t>
          </a:r>
        </a:p>
      </dgm:t>
    </dgm:pt>
    <dgm:pt modelId="{EDE9A162-0424-4301-BFE0-FDEBDC43FB83}" type="parTrans" cxnId="{9FEC8EF3-2474-4021-876C-25173C358C0B}">
      <dgm:prSet/>
      <dgm:spPr/>
      <dgm:t>
        <a:bodyPr/>
        <a:lstStyle/>
        <a:p>
          <a:endParaRPr lang="en-US"/>
        </a:p>
      </dgm:t>
    </dgm:pt>
    <dgm:pt modelId="{CD4CF95F-56C1-4DAF-97AC-E408FCC8BC8B}" type="sibTrans" cxnId="{9FEC8EF3-2474-4021-876C-25173C358C0B}">
      <dgm:prSet/>
      <dgm:spPr/>
      <dgm:t>
        <a:bodyPr/>
        <a:lstStyle/>
        <a:p>
          <a:endParaRPr lang="en-US"/>
        </a:p>
      </dgm:t>
    </dgm:pt>
    <dgm:pt modelId="{60891BC4-71AD-DF4C-86D5-52D2769B6C0E}" type="pres">
      <dgm:prSet presAssocID="{2D738A81-2C7F-4645-B1F4-5A149A7C3DC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E38C23-BC1F-C44A-89E8-BD2C331676D1}" type="pres">
      <dgm:prSet presAssocID="{3396F031-127A-4F7C-A618-03E9BD7E3B3F}" presName="root" presStyleCnt="0"/>
      <dgm:spPr/>
    </dgm:pt>
    <dgm:pt modelId="{B1B854B8-0B12-B448-ADEF-554EC227B0B5}" type="pres">
      <dgm:prSet presAssocID="{3396F031-127A-4F7C-A618-03E9BD7E3B3F}" presName="rootComposite" presStyleCnt="0"/>
      <dgm:spPr/>
    </dgm:pt>
    <dgm:pt modelId="{98D495AC-CD4E-5F4A-AE55-CC21AF4E842C}" type="pres">
      <dgm:prSet presAssocID="{3396F031-127A-4F7C-A618-03E9BD7E3B3F}" presName="rootText" presStyleLbl="node1" presStyleIdx="0" presStyleCnt="2"/>
      <dgm:spPr/>
    </dgm:pt>
    <dgm:pt modelId="{14312EF7-0F8F-1549-BE6F-BDCF5A3A30FA}" type="pres">
      <dgm:prSet presAssocID="{3396F031-127A-4F7C-A618-03E9BD7E3B3F}" presName="rootConnector" presStyleLbl="node1" presStyleIdx="0" presStyleCnt="2"/>
      <dgm:spPr/>
    </dgm:pt>
    <dgm:pt modelId="{C1EB57F3-912F-0849-AA16-6692496111B7}" type="pres">
      <dgm:prSet presAssocID="{3396F031-127A-4F7C-A618-03E9BD7E3B3F}" presName="childShape" presStyleCnt="0"/>
      <dgm:spPr/>
    </dgm:pt>
    <dgm:pt modelId="{5323255F-08BE-6D4D-A75F-39BA42B1BDA8}" type="pres">
      <dgm:prSet presAssocID="{520DDE44-5AA4-42DD-8C85-7EC5D9521554}" presName="root" presStyleCnt="0"/>
      <dgm:spPr/>
    </dgm:pt>
    <dgm:pt modelId="{7E583948-F6F8-C246-A7FE-3EDA0778990E}" type="pres">
      <dgm:prSet presAssocID="{520DDE44-5AA4-42DD-8C85-7EC5D9521554}" presName="rootComposite" presStyleCnt="0"/>
      <dgm:spPr/>
    </dgm:pt>
    <dgm:pt modelId="{5FF50F98-E075-8A46-87F9-8F64C5D90FE4}" type="pres">
      <dgm:prSet presAssocID="{520DDE44-5AA4-42DD-8C85-7EC5D9521554}" presName="rootText" presStyleLbl="node1" presStyleIdx="1" presStyleCnt="2"/>
      <dgm:spPr/>
    </dgm:pt>
    <dgm:pt modelId="{C760C52F-44A8-EC4E-A1E5-61C6A15381C0}" type="pres">
      <dgm:prSet presAssocID="{520DDE44-5AA4-42DD-8C85-7EC5D9521554}" presName="rootConnector" presStyleLbl="node1" presStyleIdx="1" presStyleCnt="2"/>
      <dgm:spPr/>
    </dgm:pt>
    <dgm:pt modelId="{2BCB2888-82BC-BB41-83CA-69A8D2D2B35A}" type="pres">
      <dgm:prSet presAssocID="{520DDE44-5AA4-42DD-8C85-7EC5D9521554}" presName="childShape" presStyleCnt="0"/>
      <dgm:spPr/>
    </dgm:pt>
  </dgm:ptLst>
  <dgm:cxnLst>
    <dgm:cxn modelId="{2F37DB19-A1E8-1348-AB40-EF4604AE9A9E}" type="presOf" srcId="{3396F031-127A-4F7C-A618-03E9BD7E3B3F}" destId="{98D495AC-CD4E-5F4A-AE55-CC21AF4E842C}" srcOrd="0" destOrd="0" presId="urn:microsoft.com/office/officeart/2005/8/layout/hierarchy3"/>
    <dgm:cxn modelId="{1F062746-7A02-CC46-A3AD-5ED8498BE1AC}" type="presOf" srcId="{3396F031-127A-4F7C-A618-03E9BD7E3B3F}" destId="{14312EF7-0F8F-1549-BE6F-BDCF5A3A30FA}" srcOrd="1" destOrd="0" presId="urn:microsoft.com/office/officeart/2005/8/layout/hierarchy3"/>
    <dgm:cxn modelId="{E639BD46-C4BA-4B68-85A8-C4D9DF0FE971}" srcId="{2D738A81-2C7F-4645-B1F4-5A149A7C3DCB}" destId="{3396F031-127A-4F7C-A618-03E9BD7E3B3F}" srcOrd="0" destOrd="0" parTransId="{D043D3A9-0E94-4042-AC0B-F3D47A64E4A4}" sibTransId="{C8E76FB6-52F6-4ADF-8CB8-BE461625305A}"/>
    <dgm:cxn modelId="{388BC2B6-3225-B345-A196-3B45A8CAFD5B}" type="presOf" srcId="{2D738A81-2C7F-4645-B1F4-5A149A7C3DCB}" destId="{60891BC4-71AD-DF4C-86D5-52D2769B6C0E}" srcOrd="0" destOrd="0" presId="urn:microsoft.com/office/officeart/2005/8/layout/hierarchy3"/>
    <dgm:cxn modelId="{665A6EEA-B130-D94C-8354-4312D8040FF7}" type="presOf" srcId="{520DDE44-5AA4-42DD-8C85-7EC5D9521554}" destId="{C760C52F-44A8-EC4E-A1E5-61C6A15381C0}" srcOrd="1" destOrd="0" presId="urn:microsoft.com/office/officeart/2005/8/layout/hierarchy3"/>
    <dgm:cxn modelId="{339E4FF0-6FD2-C84D-8D1F-1DD251B8DD98}" type="presOf" srcId="{520DDE44-5AA4-42DD-8C85-7EC5D9521554}" destId="{5FF50F98-E075-8A46-87F9-8F64C5D90FE4}" srcOrd="0" destOrd="0" presId="urn:microsoft.com/office/officeart/2005/8/layout/hierarchy3"/>
    <dgm:cxn modelId="{9FEC8EF3-2474-4021-876C-25173C358C0B}" srcId="{2D738A81-2C7F-4645-B1F4-5A149A7C3DCB}" destId="{520DDE44-5AA4-42DD-8C85-7EC5D9521554}" srcOrd="1" destOrd="0" parTransId="{EDE9A162-0424-4301-BFE0-FDEBDC43FB83}" sibTransId="{CD4CF95F-56C1-4DAF-97AC-E408FCC8BC8B}"/>
    <dgm:cxn modelId="{E74667E0-3945-0C41-B7A8-E0E3C06D18C7}" type="presParOf" srcId="{60891BC4-71AD-DF4C-86D5-52D2769B6C0E}" destId="{DFE38C23-BC1F-C44A-89E8-BD2C331676D1}" srcOrd="0" destOrd="0" presId="urn:microsoft.com/office/officeart/2005/8/layout/hierarchy3"/>
    <dgm:cxn modelId="{FAAA011E-8C1A-8549-BC81-CB4D90CA97FA}" type="presParOf" srcId="{DFE38C23-BC1F-C44A-89E8-BD2C331676D1}" destId="{B1B854B8-0B12-B448-ADEF-554EC227B0B5}" srcOrd="0" destOrd="0" presId="urn:microsoft.com/office/officeart/2005/8/layout/hierarchy3"/>
    <dgm:cxn modelId="{BDD68ABF-E8A4-E64D-875B-C8C66456F4DC}" type="presParOf" srcId="{B1B854B8-0B12-B448-ADEF-554EC227B0B5}" destId="{98D495AC-CD4E-5F4A-AE55-CC21AF4E842C}" srcOrd="0" destOrd="0" presId="urn:microsoft.com/office/officeart/2005/8/layout/hierarchy3"/>
    <dgm:cxn modelId="{A2A64D1B-4F8C-3748-B2E0-1A4E5A0FE3F6}" type="presParOf" srcId="{B1B854B8-0B12-B448-ADEF-554EC227B0B5}" destId="{14312EF7-0F8F-1549-BE6F-BDCF5A3A30FA}" srcOrd="1" destOrd="0" presId="urn:microsoft.com/office/officeart/2005/8/layout/hierarchy3"/>
    <dgm:cxn modelId="{6E9BAF20-0D06-2541-93DC-68A54914C43F}" type="presParOf" srcId="{DFE38C23-BC1F-C44A-89E8-BD2C331676D1}" destId="{C1EB57F3-912F-0849-AA16-6692496111B7}" srcOrd="1" destOrd="0" presId="urn:microsoft.com/office/officeart/2005/8/layout/hierarchy3"/>
    <dgm:cxn modelId="{B62BD8B4-9E58-3949-8693-F9899DCA44C9}" type="presParOf" srcId="{60891BC4-71AD-DF4C-86D5-52D2769B6C0E}" destId="{5323255F-08BE-6D4D-A75F-39BA42B1BDA8}" srcOrd="1" destOrd="0" presId="urn:microsoft.com/office/officeart/2005/8/layout/hierarchy3"/>
    <dgm:cxn modelId="{6F3D4070-0A60-3644-A57C-8649ED997FB2}" type="presParOf" srcId="{5323255F-08BE-6D4D-A75F-39BA42B1BDA8}" destId="{7E583948-F6F8-C246-A7FE-3EDA0778990E}" srcOrd="0" destOrd="0" presId="urn:microsoft.com/office/officeart/2005/8/layout/hierarchy3"/>
    <dgm:cxn modelId="{F94DF9BE-061A-244F-A6FC-F1D23CC1D702}" type="presParOf" srcId="{7E583948-F6F8-C246-A7FE-3EDA0778990E}" destId="{5FF50F98-E075-8A46-87F9-8F64C5D90FE4}" srcOrd="0" destOrd="0" presId="urn:microsoft.com/office/officeart/2005/8/layout/hierarchy3"/>
    <dgm:cxn modelId="{4F6F243C-5D12-C145-9832-1E4037410DD8}" type="presParOf" srcId="{7E583948-F6F8-C246-A7FE-3EDA0778990E}" destId="{C760C52F-44A8-EC4E-A1E5-61C6A15381C0}" srcOrd="1" destOrd="0" presId="urn:microsoft.com/office/officeart/2005/8/layout/hierarchy3"/>
    <dgm:cxn modelId="{5FDE2BC6-7417-224A-8B45-E1E22FBFCCD9}" type="presParOf" srcId="{5323255F-08BE-6D4D-A75F-39BA42B1BDA8}" destId="{2BCB2888-82BC-BB41-83CA-69A8D2D2B35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3AEBE7-D23C-45A8-860E-19501DAE779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0E353B-6308-4982-96B1-74CDAB34E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There are unimaginable number of objects and building a framework capable to detect them is going to be never ending task.</a:t>
          </a:r>
          <a:endParaRPr lang="en-US"/>
        </a:p>
      </dgm:t>
    </dgm:pt>
    <dgm:pt modelId="{50BC7240-239B-4B62-86B3-DAC043BF8852}" type="parTrans" cxnId="{72025D97-B1BA-4C91-AFD1-DDB4BA71B167}">
      <dgm:prSet/>
      <dgm:spPr/>
      <dgm:t>
        <a:bodyPr/>
        <a:lstStyle/>
        <a:p>
          <a:endParaRPr lang="en-US"/>
        </a:p>
      </dgm:t>
    </dgm:pt>
    <dgm:pt modelId="{7640424D-8440-43E5-80E6-2E54FC88BE1A}" type="sibTrans" cxnId="{72025D97-B1BA-4C91-AFD1-DDB4BA71B1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F66659-3283-4F50-9FF6-91E548806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But more improved targeted application is already possible and will be more robust in coming days </a:t>
          </a:r>
          <a:endParaRPr lang="en-US"/>
        </a:p>
      </dgm:t>
    </dgm:pt>
    <dgm:pt modelId="{2863361A-3A08-4DD4-A028-E8192AE1BFDB}" type="parTrans" cxnId="{D613C38B-CC7B-491B-A316-F01C0F18E423}">
      <dgm:prSet/>
      <dgm:spPr/>
      <dgm:t>
        <a:bodyPr/>
        <a:lstStyle/>
        <a:p>
          <a:endParaRPr lang="en-US"/>
        </a:p>
      </dgm:t>
    </dgm:pt>
    <dgm:pt modelId="{C5D6B8FA-8AA9-4396-89DB-8B9FA1776971}" type="sibTrans" cxnId="{D613C38B-CC7B-491B-A316-F01C0F18E423}">
      <dgm:prSet/>
      <dgm:spPr/>
      <dgm:t>
        <a:bodyPr/>
        <a:lstStyle/>
        <a:p>
          <a:endParaRPr lang="en-US"/>
        </a:p>
      </dgm:t>
    </dgm:pt>
    <dgm:pt modelId="{0B87584E-A33D-48FE-A325-6E729D88CB56}" type="pres">
      <dgm:prSet presAssocID="{933AEBE7-D23C-45A8-860E-19501DAE7796}" presName="root" presStyleCnt="0">
        <dgm:presLayoutVars>
          <dgm:dir/>
          <dgm:resizeHandles val="exact"/>
        </dgm:presLayoutVars>
      </dgm:prSet>
      <dgm:spPr/>
    </dgm:pt>
    <dgm:pt modelId="{E24DEFDC-130A-4ED7-BF69-9EBA5BEB1485}" type="pres">
      <dgm:prSet presAssocID="{933AEBE7-D23C-45A8-860E-19501DAE7796}" presName="container" presStyleCnt="0">
        <dgm:presLayoutVars>
          <dgm:dir/>
          <dgm:resizeHandles val="exact"/>
        </dgm:presLayoutVars>
      </dgm:prSet>
      <dgm:spPr/>
    </dgm:pt>
    <dgm:pt modelId="{A9C67DCD-7128-4D5C-97BE-3EF82A3B537E}" type="pres">
      <dgm:prSet presAssocID="{B20E353B-6308-4982-96B1-74CDAB34E448}" presName="compNode" presStyleCnt="0"/>
      <dgm:spPr/>
    </dgm:pt>
    <dgm:pt modelId="{5D320A96-4F4F-43B3-9A59-82066488B35F}" type="pres">
      <dgm:prSet presAssocID="{B20E353B-6308-4982-96B1-74CDAB34E448}" presName="iconBgRect" presStyleLbl="bgShp" presStyleIdx="0" presStyleCnt="2"/>
      <dgm:spPr/>
    </dgm:pt>
    <dgm:pt modelId="{026539CB-9701-44CA-92C3-123015BCC1A8}" type="pres">
      <dgm:prSet presAssocID="{B20E353B-6308-4982-96B1-74CDAB34E4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CEBFF8F-6ECD-4F6D-B39D-AB860612FAFF}" type="pres">
      <dgm:prSet presAssocID="{B20E353B-6308-4982-96B1-74CDAB34E448}" presName="spaceRect" presStyleCnt="0"/>
      <dgm:spPr/>
    </dgm:pt>
    <dgm:pt modelId="{062BF617-77A5-4EEA-8527-EB4DFC67D618}" type="pres">
      <dgm:prSet presAssocID="{B20E353B-6308-4982-96B1-74CDAB34E448}" presName="textRect" presStyleLbl="revTx" presStyleIdx="0" presStyleCnt="2">
        <dgm:presLayoutVars>
          <dgm:chMax val="1"/>
          <dgm:chPref val="1"/>
        </dgm:presLayoutVars>
      </dgm:prSet>
      <dgm:spPr/>
    </dgm:pt>
    <dgm:pt modelId="{B84CC452-F6CA-4F59-8CAF-E63E0EB964CE}" type="pres">
      <dgm:prSet presAssocID="{7640424D-8440-43E5-80E6-2E54FC88BE1A}" presName="sibTrans" presStyleLbl="sibTrans2D1" presStyleIdx="0" presStyleCnt="0"/>
      <dgm:spPr/>
    </dgm:pt>
    <dgm:pt modelId="{BAFC3EC8-BF34-4E3E-9AD2-FEA633156190}" type="pres">
      <dgm:prSet presAssocID="{04F66659-3283-4F50-9FF6-91E548806CEB}" presName="compNode" presStyleCnt="0"/>
      <dgm:spPr/>
    </dgm:pt>
    <dgm:pt modelId="{2B33D175-C725-4277-9EE6-75289BDBA260}" type="pres">
      <dgm:prSet presAssocID="{04F66659-3283-4F50-9FF6-91E548806CEB}" presName="iconBgRect" presStyleLbl="bgShp" presStyleIdx="1" presStyleCnt="2"/>
      <dgm:spPr/>
    </dgm:pt>
    <dgm:pt modelId="{4963FDED-F5F9-4C2E-8E37-0A7092EB6098}" type="pres">
      <dgm:prSet presAssocID="{04F66659-3283-4F50-9FF6-91E548806C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2F9B5C8-702B-45EB-9122-C4AFA76BF7C2}" type="pres">
      <dgm:prSet presAssocID="{04F66659-3283-4F50-9FF6-91E548806CEB}" presName="spaceRect" presStyleCnt="0"/>
      <dgm:spPr/>
    </dgm:pt>
    <dgm:pt modelId="{D79A3316-B778-48A5-8BD3-D561FEA71CF0}" type="pres">
      <dgm:prSet presAssocID="{04F66659-3283-4F50-9FF6-91E548806CE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7AF1982-F5F9-4507-A12C-46AF38952EBD}" type="presOf" srcId="{7640424D-8440-43E5-80E6-2E54FC88BE1A}" destId="{B84CC452-F6CA-4F59-8CAF-E63E0EB964CE}" srcOrd="0" destOrd="0" presId="urn:microsoft.com/office/officeart/2018/2/layout/IconCircleList"/>
    <dgm:cxn modelId="{80CCA284-93D8-402E-B45B-EBC942B148B0}" type="presOf" srcId="{B20E353B-6308-4982-96B1-74CDAB34E448}" destId="{062BF617-77A5-4EEA-8527-EB4DFC67D618}" srcOrd="0" destOrd="0" presId="urn:microsoft.com/office/officeart/2018/2/layout/IconCircleList"/>
    <dgm:cxn modelId="{D613C38B-CC7B-491B-A316-F01C0F18E423}" srcId="{933AEBE7-D23C-45A8-860E-19501DAE7796}" destId="{04F66659-3283-4F50-9FF6-91E548806CEB}" srcOrd="1" destOrd="0" parTransId="{2863361A-3A08-4DD4-A028-E8192AE1BFDB}" sibTransId="{C5D6B8FA-8AA9-4396-89DB-8B9FA1776971}"/>
    <dgm:cxn modelId="{A07BE18E-6744-4B9C-9D90-981955B49F97}" type="presOf" srcId="{933AEBE7-D23C-45A8-860E-19501DAE7796}" destId="{0B87584E-A33D-48FE-A325-6E729D88CB56}" srcOrd="0" destOrd="0" presId="urn:microsoft.com/office/officeart/2018/2/layout/IconCircleList"/>
    <dgm:cxn modelId="{72025D97-B1BA-4C91-AFD1-DDB4BA71B167}" srcId="{933AEBE7-D23C-45A8-860E-19501DAE7796}" destId="{B20E353B-6308-4982-96B1-74CDAB34E448}" srcOrd="0" destOrd="0" parTransId="{50BC7240-239B-4B62-86B3-DAC043BF8852}" sibTransId="{7640424D-8440-43E5-80E6-2E54FC88BE1A}"/>
    <dgm:cxn modelId="{DC9174DC-F26D-40CA-9D4B-4C9C81400CC7}" type="presOf" srcId="{04F66659-3283-4F50-9FF6-91E548806CEB}" destId="{D79A3316-B778-48A5-8BD3-D561FEA71CF0}" srcOrd="0" destOrd="0" presId="urn:microsoft.com/office/officeart/2018/2/layout/IconCircleList"/>
    <dgm:cxn modelId="{C63A7BFC-67D1-4B46-9487-3DF5F452A240}" type="presParOf" srcId="{0B87584E-A33D-48FE-A325-6E729D88CB56}" destId="{E24DEFDC-130A-4ED7-BF69-9EBA5BEB1485}" srcOrd="0" destOrd="0" presId="urn:microsoft.com/office/officeart/2018/2/layout/IconCircleList"/>
    <dgm:cxn modelId="{C063CBF2-1748-4BDF-9A58-FA0D1F8724FA}" type="presParOf" srcId="{E24DEFDC-130A-4ED7-BF69-9EBA5BEB1485}" destId="{A9C67DCD-7128-4D5C-97BE-3EF82A3B537E}" srcOrd="0" destOrd="0" presId="urn:microsoft.com/office/officeart/2018/2/layout/IconCircleList"/>
    <dgm:cxn modelId="{043E2BFA-FDC9-4F76-9CEF-50AE305F88DF}" type="presParOf" srcId="{A9C67DCD-7128-4D5C-97BE-3EF82A3B537E}" destId="{5D320A96-4F4F-43B3-9A59-82066488B35F}" srcOrd="0" destOrd="0" presId="urn:microsoft.com/office/officeart/2018/2/layout/IconCircleList"/>
    <dgm:cxn modelId="{0B60C195-E55D-4F1F-B2AE-71DC8CEE7AE7}" type="presParOf" srcId="{A9C67DCD-7128-4D5C-97BE-3EF82A3B537E}" destId="{026539CB-9701-44CA-92C3-123015BCC1A8}" srcOrd="1" destOrd="0" presId="urn:microsoft.com/office/officeart/2018/2/layout/IconCircleList"/>
    <dgm:cxn modelId="{4D8F4129-ED41-4B5D-8F61-0BABC1EB2534}" type="presParOf" srcId="{A9C67DCD-7128-4D5C-97BE-3EF82A3B537E}" destId="{2CEBFF8F-6ECD-4F6D-B39D-AB860612FAFF}" srcOrd="2" destOrd="0" presId="urn:microsoft.com/office/officeart/2018/2/layout/IconCircleList"/>
    <dgm:cxn modelId="{6B542621-38DD-4094-BE34-C8EDB7E7EF64}" type="presParOf" srcId="{A9C67DCD-7128-4D5C-97BE-3EF82A3B537E}" destId="{062BF617-77A5-4EEA-8527-EB4DFC67D618}" srcOrd="3" destOrd="0" presId="urn:microsoft.com/office/officeart/2018/2/layout/IconCircleList"/>
    <dgm:cxn modelId="{FB0D6710-A55A-4347-A7A0-65D5CCE30DC1}" type="presParOf" srcId="{E24DEFDC-130A-4ED7-BF69-9EBA5BEB1485}" destId="{B84CC452-F6CA-4F59-8CAF-E63E0EB964CE}" srcOrd="1" destOrd="0" presId="urn:microsoft.com/office/officeart/2018/2/layout/IconCircleList"/>
    <dgm:cxn modelId="{90EFBD1F-441A-47FE-8702-55FFDC9D4783}" type="presParOf" srcId="{E24DEFDC-130A-4ED7-BF69-9EBA5BEB1485}" destId="{BAFC3EC8-BF34-4E3E-9AD2-FEA633156190}" srcOrd="2" destOrd="0" presId="urn:microsoft.com/office/officeart/2018/2/layout/IconCircleList"/>
    <dgm:cxn modelId="{742EFE70-3703-4DC5-B2DB-702657823394}" type="presParOf" srcId="{BAFC3EC8-BF34-4E3E-9AD2-FEA633156190}" destId="{2B33D175-C725-4277-9EE6-75289BDBA260}" srcOrd="0" destOrd="0" presId="urn:microsoft.com/office/officeart/2018/2/layout/IconCircleList"/>
    <dgm:cxn modelId="{969E56A8-E190-4888-B69F-46A8B10B233B}" type="presParOf" srcId="{BAFC3EC8-BF34-4E3E-9AD2-FEA633156190}" destId="{4963FDED-F5F9-4C2E-8E37-0A7092EB6098}" srcOrd="1" destOrd="0" presId="urn:microsoft.com/office/officeart/2018/2/layout/IconCircleList"/>
    <dgm:cxn modelId="{8CBD20F3-4F02-4325-821C-AB8D773C86AF}" type="presParOf" srcId="{BAFC3EC8-BF34-4E3E-9AD2-FEA633156190}" destId="{72F9B5C8-702B-45EB-9122-C4AFA76BF7C2}" srcOrd="2" destOrd="0" presId="urn:microsoft.com/office/officeart/2018/2/layout/IconCircleList"/>
    <dgm:cxn modelId="{E8AC094F-FCE6-4290-978E-8CBC6C2F46B8}" type="presParOf" srcId="{BAFC3EC8-BF34-4E3E-9AD2-FEA633156190}" destId="{D79A3316-B778-48A5-8BD3-D561FEA71C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9C056-8F58-344A-9425-F4C41150C32D}">
      <dsp:nvSpPr>
        <dsp:cNvPr id="0" name=""/>
        <dsp:cNvSpPr/>
      </dsp:nvSpPr>
      <dsp:spPr>
        <a:xfrm>
          <a:off x="0" y="1208958"/>
          <a:ext cx="5816750" cy="14829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Open Images</a:t>
          </a:r>
          <a:endParaRPr lang="en-US" sz="6500" kern="1200"/>
        </a:p>
      </dsp:txBody>
      <dsp:txXfrm>
        <a:off x="72393" y="1281351"/>
        <a:ext cx="5671964" cy="1338188"/>
      </dsp:txXfrm>
    </dsp:sp>
    <dsp:sp modelId="{D65E8C31-9B05-274F-9DF3-0A1E91083243}">
      <dsp:nvSpPr>
        <dsp:cNvPr id="0" name=""/>
        <dsp:cNvSpPr/>
      </dsp:nvSpPr>
      <dsp:spPr>
        <a:xfrm>
          <a:off x="0" y="2879133"/>
          <a:ext cx="5816750" cy="1482974"/>
        </a:xfrm>
        <a:prstGeom prst="roundRect">
          <a:avLst/>
        </a:prstGeom>
        <a:solidFill>
          <a:schemeClr val="accent2">
            <a:hueOff val="-10078453"/>
            <a:satOff val="0"/>
            <a:lumOff val="1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ImageNet</a:t>
          </a:r>
          <a:endParaRPr lang="en-US" sz="6500" kern="1200"/>
        </a:p>
      </dsp:txBody>
      <dsp:txXfrm>
        <a:off x="72393" y="2951526"/>
        <a:ext cx="5671964" cy="133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C71A8-1629-3142-BDE6-6AADD2B83990}">
      <dsp:nvSpPr>
        <dsp:cNvPr id="0" name=""/>
        <dsp:cNvSpPr/>
      </dsp:nvSpPr>
      <dsp:spPr>
        <a:xfrm>
          <a:off x="0" y="1027832"/>
          <a:ext cx="581675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5CA95-8996-8941-9A20-AE3078249B55}">
      <dsp:nvSpPr>
        <dsp:cNvPr id="0" name=""/>
        <dsp:cNvSpPr/>
      </dsp:nvSpPr>
      <dsp:spPr>
        <a:xfrm>
          <a:off x="290837" y="97952"/>
          <a:ext cx="4071725" cy="1859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Two-Stage Detector </a:t>
          </a:r>
        </a:p>
      </dsp:txBody>
      <dsp:txXfrm>
        <a:off x="381623" y="188738"/>
        <a:ext cx="3890153" cy="1678188"/>
      </dsp:txXfrm>
    </dsp:sp>
    <dsp:sp modelId="{16FBB37A-A515-3F4C-827F-48036F42CD86}">
      <dsp:nvSpPr>
        <dsp:cNvPr id="0" name=""/>
        <dsp:cNvSpPr/>
      </dsp:nvSpPr>
      <dsp:spPr>
        <a:xfrm>
          <a:off x="0" y="3885513"/>
          <a:ext cx="581675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8353D-E3DC-DA45-9C79-F3E9653900E7}">
      <dsp:nvSpPr>
        <dsp:cNvPr id="0" name=""/>
        <dsp:cNvSpPr/>
      </dsp:nvSpPr>
      <dsp:spPr>
        <a:xfrm>
          <a:off x="290837" y="2955633"/>
          <a:ext cx="4071725" cy="1859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902" tIns="0" rIns="153902" bIns="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One Stage Detector </a:t>
          </a:r>
        </a:p>
      </dsp:txBody>
      <dsp:txXfrm>
        <a:off x="381623" y="3046419"/>
        <a:ext cx="3890153" cy="1678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66D1-511E-7546-B216-DD0EFCB0F8E7}">
      <dsp:nvSpPr>
        <dsp:cNvPr id="0" name=""/>
        <dsp:cNvSpPr/>
      </dsp:nvSpPr>
      <dsp:spPr>
        <a:xfrm>
          <a:off x="802" y="0"/>
          <a:ext cx="3248843" cy="29829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14" tIns="0" rIns="3209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Single Shot: this means that the tasks of object localization and classification</a:t>
          </a:r>
          <a:r>
            <a:rPr lang="en-US" sz="1800" i="1" kern="1200"/>
            <a:t> </a:t>
          </a:r>
          <a:r>
            <a:rPr lang="en-US" sz="1800" kern="1200"/>
            <a:t>are done in a </a:t>
          </a:r>
          <a:r>
            <a:rPr lang="en-US" sz="1800" i="1" kern="1200"/>
            <a:t>single</a:t>
          </a:r>
          <a:r>
            <a:rPr lang="en-US" sz="1800" kern="1200"/>
            <a:t> </a:t>
          </a:r>
          <a:r>
            <a:rPr lang="en-US" sz="1800" i="1" kern="1200"/>
            <a:t>forward pass </a:t>
          </a:r>
          <a:r>
            <a:rPr lang="en-US" sz="1800" kern="1200"/>
            <a:t>of the network</a:t>
          </a:r>
        </a:p>
      </dsp:txBody>
      <dsp:txXfrm>
        <a:off x="802" y="1193170"/>
        <a:ext cx="3248843" cy="1789755"/>
      </dsp:txXfrm>
    </dsp:sp>
    <dsp:sp modelId="{8D3DDAB2-7522-2D4A-A1C4-C5111F0C980E}">
      <dsp:nvSpPr>
        <dsp:cNvPr id="0" name=""/>
        <dsp:cNvSpPr/>
      </dsp:nvSpPr>
      <dsp:spPr>
        <a:xfrm>
          <a:off x="802" y="0"/>
          <a:ext cx="3248843" cy="11931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14" tIns="165100" rIns="3209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2" y="0"/>
        <a:ext cx="3248843" cy="1193170"/>
      </dsp:txXfrm>
    </dsp:sp>
    <dsp:sp modelId="{A95EFC32-115E-E54D-A73F-E36645F65C49}">
      <dsp:nvSpPr>
        <dsp:cNvPr id="0" name=""/>
        <dsp:cNvSpPr/>
      </dsp:nvSpPr>
      <dsp:spPr>
        <a:xfrm>
          <a:off x="3509553" y="0"/>
          <a:ext cx="3248843" cy="29829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-1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-1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-1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-111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14" tIns="0" rIns="3209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MultiBox: this is the name of a technique for bounding box regression </a:t>
          </a:r>
        </a:p>
      </dsp:txBody>
      <dsp:txXfrm>
        <a:off x="3509553" y="1193170"/>
        <a:ext cx="3248843" cy="1789755"/>
      </dsp:txXfrm>
    </dsp:sp>
    <dsp:sp modelId="{E913F60E-F2EC-8E44-85A9-FB4FF90306F3}">
      <dsp:nvSpPr>
        <dsp:cNvPr id="0" name=""/>
        <dsp:cNvSpPr/>
      </dsp:nvSpPr>
      <dsp:spPr>
        <a:xfrm>
          <a:off x="3509553" y="0"/>
          <a:ext cx="3248843" cy="11931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14" tIns="165100" rIns="3209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09553" y="0"/>
        <a:ext cx="3248843" cy="1193170"/>
      </dsp:txXfrm>
    </dsp:sp>
    <dsp:sp modelId="{27C147A2-0006-E34E-AE35-F6B58A5A259C}">
      <dsp:nvSpPr>
        <dsp:cNvPr id="0" name=""/>
        <dsp:cNvSpPr/>
      </dsp:nvSpPr>
      <dsp:spPr>
        <a:xfrm>
          <a:off x="7018304" y="0"/>
          <a:ext cx="3248843" cy="29829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-2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-2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-2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14" tIns="0" rIns="3209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Detector: The network is an object detector that also classifies those detected objects</a:t>
          </a:r>
        </a:p>
      </dsp:txBody>
      <dsp:txXfrm>
        <a:off x="7018304" y="1193170"/>
        <a:ext cx="3248843" cy="1789755"/>
      </dsp:txXfrm>
    </dsp:sp>
    <dsp:sp modelId="{AC447057-1479-134C-A36A-4DFBB129D2D3}">
      <dsp:nvSpPr>
        <dsp:cNvPr id="0" name=""/>
        <dsp:cNvSpPr/>
      </dsp:nvSpPr>
      <dsp:spPr>
        <a:xfrm>
          <a:off x="7018304" y="0"/>
          <a:ext cx="3248843" cy="11931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14" tIns="165100" rIns="3209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18304" y="0"/>
        <a:ext cx="3248843" cy="1193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495AC-CD4E-5F4A-AE55-CC21AF4E842C}">
      <dsp:nvSpPr>
        <dsp:cNvPr id="0" name=""/>
        <dsp:cNvSpPr/>
      </dsp:nvSpPr>
      <dsp:spPr>
        <a:xfrm>
          <a:off x="1253" y="350857"/>
          <a:ext cx="4562419" cy="228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Gradual deconvolution</a:t>
          </a:r>
          <a:r>
            <a:rPr lang="en-US" sz="3700" kern="1200"/>
            <a:t> to enlarge the feature maps</a:t>
          </a:r>
        </a:p>
      </dsp:txBody>
      <dsp:txXfrm>
        <a:off x="68067" y="417671"/>
        <a:ext cx="4428791" cy="2147581"/>
      </dsp:txXfrm>
    </dsp:sp>
    <dsp:sp modelId="{5FF50F98-E075-8A46-87F9-8F64C5D90FE4}">
      <dsp:nvSpPr>
        <dsp:cNvPr id="0" name=""/>
        <dsp:cNvSpPr/>
      </dsp:nvSpPr>
      <dsp:spPr>
        <a:xfrm>
          <a:off x="5704277" y="350857"/>
          <a:ext cx="4562419" cy="228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Feature Combination</a:t>
          </a:r>
          <a:r>
            <a:rPr lang="en-US" sz="3700" kern="1200"/>
            <a:t> from convolution path and deconvolution path</a:t>
          </a:r>
        </a:p>
      </dsp:txBody>
      <dsp:txXfrm>
        <a:off x="5771091" y="417671"/>
        <a:ext cx="4428791" cy="2147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20A96-4F4F-43B3-9A59-82066488B35F}">
      <dsp:nvSpPr>
        <dsp:cNvPr id="0" name=""/>
        <dsp:cNvSpPr/>
      </dsp:nvSpPr>
      <dsp:spPr>
        <a:xfrm>
          <a:off x="170480" y="1139639"/>
          <a:ext cx="1314312" cy="1314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539CB-9701-44CA-92C3-123015BCC1A8}">
      <dsp:nvSpPr>
        <dsp:cNvPr id="0" name=""/>
        <dsp:cNvSpPr/>
      </dsp:nvSpPr>
      <dsp:spPr>
        <a:xfrm>
          <a:off x="446485" y="1415645"/>
          <a:ext cx="762301" cy="762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BF617-77A5-4EEA-8527-EB4DFC67D618}">
      <dsp:nvSpPr>
        <dsp:cNvPr id="0" name=""/>
        <dsp:cNvSpPr/>
      </dsp:nvSpPr>
      <dsp:spPr>
        <a:xfrm>
          <a:off x="1766430" y="1139639"/>
          <a:ext cx="3098021" cy="131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There are unimaginable number of objects and building a framework capable to detect them is going to be never ending task.</a:t>
          </a:r>
          <a:endParaRPr lang="en-US" sz="1800" kern="1200"/>
        </a:p>
      </dsp:txBody>
      <dsp:txXfrm>
        <a:off x="1766430" y="1139639"/>
        <a:ext cx="3098021" cy="1314312"/>
      </dsp:txXfrm>
    </dsp:sp>
    <dsp:sp modelId="{2B33D175-C725-4277-9EE6-75289BDBA260}">
      <dsp:nvSpPr>
        <dsp:cNvPr id="0" name=""/>
        <dsp:cNvSpPr/>
      </dsp:nvSpPr>
      <dsp:spPr>
        <a:xfrm>
          <a:off x="5404259" y="1139639"/>
          <a:ext cx="1314312" cy="1314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3FDED-F5F9-4C2E-8E37-0A7092EB6098}">
      <dsp:nvSpPr>
        <dsp:cNvPr id="0" name=""/>
        <dsp:cNvSpPr/>
      </dsp:nvSpPr>
      <dsp:spPr>
        <a:xfrm>
          <a:off x="5680265" y="1415645"/>
          <a:ext cx="762301" cy="762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A3316-B778-48A5-8BD3-D561FEA71CF0}">
      <dsp:nvSpPr>
        <dsp:cNvPr id="0" name=""/>
        <dsp:cNvSpPr/>
      </dsp:nvSpPr>
      <dsp:spPr>
        <a:xfrm>
          <a:off x="7000210" y="1139639"/>
          <a:ext cx="3098021" cy="131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But more improved targeted application is already possible and will be more robust in coming days </a:t>
          </a:r>
          <a:endParaRPr lang="en-US" sz="1800" kern="1200"/>
        </a:p>
      </dsp:txBody>
      <dsp:txXfrm>
        <a:off x="7000210" y="1139639"/>
        <a:ext cx="3098021" cy="131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8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1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66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7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680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00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11/1/20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6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onathan-hui.medium.com/machine-learning-singular-value-decomposition-svd-principal-component-analysis-pca-1d45e885e491%5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issinglink.ai/guides/neural-network-concepts/instance-segmentation-deep-learn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archives-ouvertes.fr/hal-01660754/document" TargetMode="External"/><Relationship Id="rId2" Type="http://schemas.openxmlformats.org/officeDocument/2006/relationships/hyperlink" Target="https://towardsdatascience.com/batch-normalization-in-neural-networks-1ac91516821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www.mathworks.com/help/vision/ug/anchor-boxes-for-object-detection.html#:~:text=Anchor%20boxes%20are%20a%20set,sizes%20in%20your%20training%20datasets.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0455-379C-5F4D-99A1-F452C9CB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sz="5500" b="1" dirty="0">
                <a:solidFill>
                  <a:schemeClr val="bg1"/>
                </a:solidFill>
              </a:rPr>
              <a:t>A Survey Of Deep Learning based Object detection</a:t>
            </a:r>
            <a:br>
              <a:rPr lang="en-US" sz="5500" b="1" dirty="0">
                <a:solidFill>
                  <a:schemeClr val="bg1"/>
                </a:solidFill>
              </a:rPr>
            </a:b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40EAF-2367-8A46-863B-44F31D66D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Chetan Kulkarni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F52CE-5953-4591-B5E3-5197CAB81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0" r="35600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A9A73-7AE4-D249-A1AC-C410DE6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8188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R-CNN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C2BB9B-2660-7D4F-8AE6-FF4BD0A1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" y="1149678"/>
            <a:ext cx="12188950" cy="344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B73E-93C0-C846-9CAC-E91BB97DB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919678"/>
            <a:ext cx="12188951" cy="1952296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91000"/>
              </a:lnSpc>
              <a:buFont typeface="+mj-lt"/>
              <a:buAutoNum type="arabicPeriod"/>
            </a:pPr>
            <a:r>
              <a:rPr lang="en-US" sz="2200" dirty="0"/>
              <a:t>Generates category-independent region proposals. </a:t>
            </a:r>
          </a:p>
          <a:p>
            <a:pPr marL="514350" indent="-514350">
              <a:lnSpc>
                <a:spcPct val="91000"/>
              </a:lnSpc>
              <a:buFont typeface="+mj-lt"/>
              <a:buAutoNum type="arabicPeriod"/>
            </a:pPr>
            <a:r>
              <a:rPr lang="en-US" sz="2200" dirty="0"/>
              <a:t>Extract a fixed-length feature vector from each region proposal. </a:t>
            </a:r>
          </a:p>
          <a:p>
            <a:pPr marL="514350" indent="-514350">
              <a:lnSpc>
                <a:spcPct val="91000"/>
              </a:lnSpc>
              <a:buFont typeface="+mj-lt"/>
              <a:buAutoNum type="arabicPeriod"/>
            </a:pPr>
            <a:r>
              <a:rPr lang="en-US" sz="2200" dirty="0"/>
              <a:t>Set of class-specific linear SVMs to classify the objects in one image.</a:t>
            </a:r>
          </a:p>
          <a:p>
            <a:pPr marL="514350" indent="-514350">
              <a:lnSpc>
                <a:spcPct val="91000"/>
              </a:lnSpc>
              <a:buFont typeface="+mj-lt"/>
              <a:buAutoNum type="arabicPeriod"/>
            </a:pPr>
            <a:r>
              <a:rPr lang="en-US" sz="2200" dirty="0"/>
              <a:t>Bounding-box regressor for precisely bounding-box prediction.</a:t>
            </a:r>
          </a:p>
          <a:p>
            <a:pPr>
              <a:lnSpc>
                <a:spcPct val="91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2933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A9A73-7AE4-D249-A1AC-C410DE6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/>
              <a:t>Fast R-CNN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B73E-93C0-C846-9CAC-E91BB97DB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6" y="2458009"/>
            <a:ext cx="5414962" cy="3156979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Fast R-CNN produces Region of Interest(</a:t>
            </a:r>
            <a:r>
              <a:rPr lang="en-US" sz="2800" dirty="0" err="1">
                <a:solidFill>
                  <a:schemeClr val="bg1"/>
                </a:solidFill>
              </a:rPr>
              <a:t>RoI</a:t>
            </a:r>
            <a:r>
              <a:rPr lang="en-US" sz="2800" dirty="0">
                <a:solidFill>
                  <a:schemeClr val="bg1"/>
                </a:solidFill>
              </a:rPr>
              <a:t>) using the Max Pooling layer</a:t>
            </a:r>
          </a:p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SVM layer is replaced with </a:t>
            </a:r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SVD</a:t>
            </a:r>
            <a:r>
              <a:rPr lang="en-US" sz="3200" dirty="0">
                <a:solidFill>
                  <a:schemeClr val="bg1"/>
                </a:solidFill>
              </a:rPr>
              <a:t> which fastens the process even further.</a:t>
            </a:r>
          </a:p>
          <a:p>
            <a:pPr>
              <a:lnSpc>
                <a:spcPct val="91000"/>
              </a:lnSpc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5FBF341-02D0-2F47-9ACF-5BE84E03B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822" y="2458009"/>
            <a:ext cx="4795019" cy="194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7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9FC30-55DB-8C4B-9617-71F845EE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 cap="all" spc="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Faster R-CNN:</a:t>
            </a:r>
            <a:br>
              <a:rPr lang="en-US" sz="5100" b="1" kern="1200" cap="all" spc="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100" kern="1200" cap="all" spc="12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B7197-F0CC-B44A-80A9-A77EC761D890}"/>
              </a:ext>
            </a:extLst>
          </p:cNvPr>
          <p:cNvSpPr/>
          <p:nvPr/>
        </p:nvSpPr>
        <p:spPr>
          <a:xfrm>
            <a:off x="125239" y="1585913"/>
            <a:ext cx="5461175" cy="4581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50" dirty="0"/>
              <a:t>The Region interested in Fast R-CNN was based on a selective search using Max Pooling layers, this was slow. 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pc="50" dirty="0"/>
              <a:t>So in Faster R-CNN replaces the region selection method with a novel RPN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3F87055-1077-D141-B155-BA5E37713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7" t="-15971" r="-3575" b="-1965"/>
          <a:stretch/>
        </p:blipFill>
        <p:spPr bwMode="auto">
          <a:xfrm>
            <a:off x="5586414" y="-1100138"/>
            <a:ext cx="6777038" cy="80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47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8395-24E7-3E46-A241-2E7649C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Mask R-CNN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EB38-538F-8F4D-8277-3BC43290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faster R-CNN performs well, but it has an </a:t>
            </a:r>
            <a:r>
              <a:rPr lang="en-US" dirty="0">
                <a:hlinkClick r:id="rId2"/>
              </a:rPr>
              <a:t>Instance Segmentation Problem</a:t>
            </a:r>
            <a:r>
              <a:rPr lang="en-US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generates proposals about the regions where there might be an object based on the input image.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predicts the class of the object, refines the bounding box, and generates a mask in the pixel level of the object based on the first stage proposal.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F306-EBC9-3041-B137-CAFC99E0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One-Stage Detectors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8439-3120-FE4E-A2C1-1472CB33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Yolo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Yolo v2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Yolo V3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SSD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DSSD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1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51DC9-A9B2-7D44-B5BF-58FFF19C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7C89-03C6-3644-B5AB-17283248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There is no region creation and then again processing on top of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Rather there is one convolution network that creates boxes and class predictions for each box.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D2A462-2E7B-F942-A6CF-2F922897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245" y="2414588"/>
            <a:ext cx="6033231" cy="38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51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55D7F-E145-9047-8095-CC3C094E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YOLO V2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74F6-5168-CE40-B2DB-DF09FEC9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r>
              <a:rPr lang="en-US" dirty="0"/>
              <a:t>Following were introduced</a:t>
            </a:r>
          </a:p>
          <a:p>
            <a:r>
              <a:rPr lang="en-US" dirty="0">
                <a:hlinkClick r:id="rId2"/>
              </a:rPr>
              <a:t>Batch Normalization</a:t>
            </a:r>
            <a:endParaRPr lang="en-US" dirty="0"/>
          </a:p>
          <a:p>
            <a:r>
              <a:rPr lang="en-US" dirty="0">
                <a:hlinkClick r:id="rId3"/>
              </a:rPr>
              <a:t>High-Resolution Classifier</a:t>
            </a:r>
            <a:endParaRPr lang="en-US" dirty="0"/>
          </a:p>
          <a:p>
            <a:r>
              <a:rPr lang="en-US" dirty="0">
                <a:hlinkClick r:id="rId4"/>
              </a:rPr>
              <a:t>Use Anchor Boxes For Bounding Boxes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BFC5B82-65C6-CB4B-B352-7AD3C1E1D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r="-3" b="-3"/>
          <a:stretch/>
        </p:blipFill>
        <p:spPr bwMode="auto">
          <a:xfrm>
            <a:off x="6260982" y="2403995"/>
            <a:ext cx="5931018" cy="445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5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D680-B5BA-0F42-A0E8-443F826A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8369-2345-7248-9B3E-C05DD25E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 the following updated changes: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Multi-Label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Feature Maps to predict Bounding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Uses Darknet as final Feature Extractor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5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BFCBC-82D5-1B4C-8238-12EE6459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6100"/>
              <a:t>SINGLE SHOT DETECTOR (SSD)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FC9A457-0AB0-4FDC-9BB7-EF770FA1C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5501"/>
              </p:ext>
            </p:extLst>
          </p:nvPr>
        </p:nvGraphicFramePr>
        <p:xfrm>
          <a:off x="960438" y="2749620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83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77ACD-0052-8749-B6B7-A0B24E22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3600" b="1"/>
              <a:t>Deconvolutional Single Shot Detector (</a:t>
            </a:r>
            <a:r>
              <a:rPr lang="en-US" sz="3600" b="1" i="1"/>
              <a:t>DSSD)</a:t>
            </a:r>
            <a:br>
              <a:rPr lang="en-US" sz="3600" b="1"/>
            </a:br>
            <a:endParaRPr lang="en-US" sz="36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FF695D6-75F6-450D-B212-D7642AE4D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578785"/>
              </p:ext>
            </p:extLst>
          </p:nvPr>
        </p:nvGraphicFramePr>
        <p:xfrm>
          <a:off x="960438" y="2749620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809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272CB-1971-E14B-A1B6-7B5871D0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70336"/>
            <a:ext cx="10905066" cy="23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9CCB-3409-9D49-94DF-5F6281D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086C-A533-5448-B7F6-A7337680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Pedestrian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Face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Generic Object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Theft Detection</a:t>
            </a:r>
          </a:p>
        </p:txBody>
      </p:sp>
    </p:spTree>
    <p:extLst>
      <p:ext uri="{BB962C8B-B14F-4D97-AF65-F5344CB8AC3E}">
        <p14:creationId xmlns:p14="http://schemas.microsoft.com/office/powerpoint/2010/main" val="3513425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D3DC-7035-9D46-AE68-7E9D6191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A97DAA-D09B-43DC-A3BF-3E25967E45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80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ADE6B-9A84-6041-B039-B26E1FE8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Datasets</a:t>
            </a:r>
          </a:p>
        </p:txBody>
      </p:sp>
      <p:pic>
        <p:nvPicPr>
          <p:cNvPr id="19" name="Graphic 6" descr="Database">
            <a:extLst>
              <a:ext uri="{FF2B5EF4-FFF2-40B4-BE49-F238E27FC236}">
                <a16:creationId xmlns:a16="http://schemas.microsoft.com/office/drawing/2014/main" id="{C1EACABD-B363-43C1-98C4-070FB3E4E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4668" y="639575"/>
            <a:ext cx="3082664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5EBD-DE5C-C549-9480-4401089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 VOC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AB19-C39E-B044-AFFB-CEA37185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20 object categories as 4 main branches-vehicles, animals, household objects, and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spread over 11,000 images.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 27,000 object instance bounding boxes are labeled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7,000 have detailed segmentations.</a:t>
            </a:r>
          </a:p>
        </p:txBody>
      </p:sp>
    </p:spTree>
    <p:extLst>
      <p:ext uri="{BB962C8B-B14F-4D97-AF65-F5344CB8AC3E}">
        <p14:creationId xmlns:p14="http://schemas.microsoft.com/office/powerpoint/2010/main" val="367490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C375-0D69-3F4B-8AEE-0D33569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CC0C-A4B7-8448-A526-6BAC829C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91 common object categories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82 of them having more than 5,000 labeled instances.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categories cover the 20 categories in the PASCAL VOC dataset.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2,500,000 labeled instances in 328,000 images</a:t>
            </a:r>
          </a:p>
        </p:txBody>
      </p:sp>
    </p:spTree>
    <p:extLst>
      <p:ext uri="{BB962C8B-B14F-4D97-AF65-F5344CB8AC3E}">
        <p14:creationId xmlns:p14="http://schemas.microsoft.com/office/powerpoint/2010/main" val="234198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7E6AE-27F8-5445-B617-3884389A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600"/>
              <a:t>OTHER DATASETS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A582409-E94A-4138-B5A7-722F459BE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954865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14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2BC29-64BE-134C-916B-5D759254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Object Detection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erson sitting on a bed&#10;&#10;Description automatically generated">
            <a:extLst>
              <a:ext uri="{FF2B5EF4-FFF2-40B4-BE49-F238E27FC236}">
                <a16:creationId xmlns:a16="http://schemas.microsoft.com/office/drawing/2014/main" id="{DA7D9A83-5C83-E043-BFBA-84BFED86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1" r="14892" b="-4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5428-A6F7-F34B-BECB-B2354D7A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Identify and locate objects in an image or video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740D3-129D-DD47-82C4-BC8177D23968}"/>
              </a:ext>
            </a:extLst>
          </p:cNvPr>
          <p:cNvSpPr/>
          <p:nvPr/>
        </p:nvSpPr>
        <p:spPr>
          <a:xfrm>
            <a:off x="-3048" y="5821959"/>
            <a:ext cx="4370832" cy="39521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>
                <a:solidFill>
                  <a:srgbClr val="FFFFFF"/>
                </a:solidFill>
              </a:rPr>
              <a:t>Source : https://</a:t>
            </a:r>
            <a:r>
              <a:rPr lang="en-US" sz="800" err="1">
                <a:solidFill>
                  <a:srgbClr val="FFFFFF"/>
                </a:solidFill>
              </a:rPr>
              <a:t>www.fritz.ai</a:t>
            </a:r>
            <a:r>
              <a:rPr lang="en-US" sz="800">
                <a:solidFill>
                  <a:srgbClr val="FFFFFF"/>
                </a:solidFill>
              </a:rPr>
              <a:t>/object-detection/#:~:text=Object%20detection%20is%20a%20computer,all%20while%20accurately%20labeling%20them.</a:t>
            </a:r>
          </a:p>
        </p:txBody>
      </p:sp>
    </p:spTree>
    <p:extLst>
      <p:ext uri="{BB962C8B-B14F-4D97-AF65-F5344CB8AC3E}">
        <p14:creationId xmlns:p14="http://schemas.microsoft.com/office/powerpoint/2010/main" val="281361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12F38-F6A2-124E-B111-DC701146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100"/>
              <a:t>Kinds of Object Detection</a:t>
            </a:r>
            <a:br>
              <a:rPr lang="en-US" sz="5100"/>
            </a:br>
            <a:endParaRPr lang="en-US" sz="5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7121F3-4C98-4704-9A08-B81C76E75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257043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07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9B09A-E48D-6E4B-86DC-28BC844A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600"/>
              <a:t>Examples of Two Stage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8F32-C5EC-004F-BD6B-7D38D932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5400" dirty="0"/>
              <a:t>R-CNN</a:t>
            </a:r>
          </a:p>
          <a:p>
            <a:pPr marL="514350" indent="-514350">
              <a:buAutoNum type="arabicPeriod"/>
            </a:pPr>
            <a:r>
              <a:rPr lang="en-US" sz="5400" dirty="0"/>
              <a:t>Fast R-CNN</a:t>
            </a:r>
          </a:p>
          <a:p>
            <a:pPr marL="514350" indent="-514350">
              <a:buAutoNum type="arabicPeriod"/>
            </a:pPr>
            <a:r>
              <a:rPr lang="en-US" sz="5400" dirty="0"/>
              <a:t>Faster R-CNN</a:t>
            </a:r>
          </a:p>
          <a:p>
            <a:pPr marL="514350" indent="-514350">
              <a:buAutoNum type="arabicPeriod"/>
            </a:pPr>
            <a:r>
              <a:rPr lang="en-US" sz="5400" dirty="0"/>
              <a:t>Masked R-CNN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85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534</Words>
  <Application>Microsoft Macintosh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Franklin Gothic Demi Cond</vt:lpstr>
      <vt:lpstr>Franklin Gothic Medium</vt:lpstr>
      <vt:lpstr>Wingdings</vt:lpstr>
      <vt:lpstr>JuxtaposeVTI</vt:lpstr>
      <vt:lpstr>A Survey Of Deep Learning based Object detection </vt:lpstr>
      <vt:lpstr>PowerPoint Presentation</vt:lpstr>
      <vt:lpstr>Datasets</vt:lpstr>
      <vt:lpstr>Pascal VOC</vt:lpstr>
      <vt:lpstr>COCO DATASET</vt:lpstr>
      <vt:lpstr>OTHER DATASETS</vt:lpstr>
      <vt:lpstr>Object Detection</vt:lpstr>
      <vt:lpstr>Kinds of Object Detection </vt:lpstr>
      <vt:lpstr>Examples of Two Stage detectors</vt:lpstr>
      <vt:lpstr>R-CNN</vt:lpstr>
      <vt:lpstr>Fast R-CNN</vt:lpstr>
      <vt:lpstr>Faster R-CNN: </vt:lpstr>
      <vt:lpstr>Mask R-CNN </vt:lpstr>
      <vt:lpstr>One-Stage Detectors </vt:lpstr>
      <vt:lpstr>YOLO</vt:lpstr>
      <vt:lpstr>YOLO V2</vt:lpstr>
      <vt:lpstr>YOLO V3</vt:lpstr>
      <vt:lpstr>SINGLE SHOT DETECTOR (SSD)</vt:lpstr>
      <vt:lpstr>Deconvolutional Single Shot Detector (DSSD) 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Deep Learning based Object detection </dc:title>
  <dc:creator>Chetan Shridhar Kulkarni</dc:creator>
  <cp:lastModifiedBy>Chetan Shridhar Kulkarni</cp:lastModifiedBy>
  <cp:revision>2</cp:revision>
  <dcterms:created xsi:type="dcterms:W3CDTF">2020-11-01T00:31:07Z</dcterms:created>
  <dcterms:modified xsi:type="dcterms:W3CDTF">2020-11-01T00:48:52Z</dcterms:modified>
</cp:coreProperties>
</file>