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" TargetMode="External"/><Relationship Id="rId2" Type="http://schemas.openxmlformats.org/officeDocument/2006/relationships/hyperlink" Target="https://prometheus.io/docs/introduction/overview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D1C848-F04E-2144-B8DC-FD15C44D2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Chethan</a:t>
            </a:r>
            <a:r>
              <a:rPr lang="en-US" dirty="0"/>
              <a:t> </a:t>
            </a:r>
            <a:r>
              <a:rPr lang="en-US" dirty="0" err="1"/>
              <a:t>Gatty</a:t>
            </a:r>
            <a:endParaRPr lang="en-US" dirty="0"/>
          </a:p>
          <a:p>
            <a:r>
              <a:rPr lang="en-US" dirty="0"/>
              <a:t>July 16, 2020</a:t>
            </a:r>
          </a:p>
          <a:p>
            <a:endParaRPr lang="en-US" dirty="0"/>
          </a:p>
        </p:txBody>
      </p:sp>
      <p:sp>
        <p:nvSpPr>
          <p:cNvPr id="4" name="Presentation Title">
            <a:extLst>
              <a:ext uri="{FF2B5EF4-FFF2-40B4-BE49-F238E27FC236}">
                <a16:creationId xmlns:a16="http://schemas.microsoft.com/office/drawing/2014/main" id="{947FCF5A-E01E-D946-8D3D-0A3E5A8E6A08}"/>
              </a:ext>
            </a:extLst>
          </p:cNvPr>
          <p:cNvSpPr txBox="1">
            <a:spLocks noGrp="1"/>
          </p:cNvSpPr>
          <p:nvPr>
            <p:ph type="ctrTitle"/>
          </p:nvPr>
        </p:nvSpPr>
        <p:spPr bwMode="black">
          <a:xfrm>
            <a:off x="1876424" y="1122363"/>
            <a:ext cx="8791575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Monitoring Basics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Prometheus and Grafana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0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genda">
            <a:extLst>
              <a:ext uri="{FF2B5EF4-FFF2-40B4-BE49-F238E27FC236}">
                <a16:creationId xmlns:a16="http://schemas.microsoft.com/office/drawing/2014/main" id="{C396AE23-59A0-F946-AED6-EAA216B6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 monitoring</a:t>
            </a:r>
          </a:p>
        </p:txBody>
      </p:sp>
      <p:sp>
        <p:nvSpPr>
          <p:cNvPr id="6" name="Agenda items">
            <a:extLst>
              <a:ext uri="{FF2B5EF4-FFF2-40B4-BE49-F238E27FC236}">
                <a16:creationId xmlns:a16="http://schemas.microsoft.com/office/drawing/2014/main" id="{74B67242-0B7A-5046-A64B-1354884AA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bg1"/>
                </a:solidFill>
              </a:rPr>
              <a:t>Bottlenecks in Troubleshooting</a:t>
            </a: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bg1"/>
                </a:solidFill>
              </a:rPr>
              <a:t>Ensure business-critical applications run smoothly</a:t>
            </a: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bg1"/>
                </a:solidFill>
              </a:rPr>
              <a:t>Monitor unusual network activity</a:t>
            </a: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lvl="0" indent="-342900" defTabSz="1088776">
              <a:spcBef>
                <a:spcPts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bg1"/>
                </a:solidFill>
              </a:rPr>
              <a:t>Control the use of resources</a:t>
            </a:r>
          </a:p>
          <a:p>
            <a:endParaRPr lang="en-US" dirty="0"/>
          </a:p>
        </p:txBody>
      </p:sp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9EC362F4-9033-A147-B539-BBB00E510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704" r="6704"/>
          <a:stretch>
            <a:fillRect/>
          </a:stretch>
        </p:blipFill>
        <p:spPr bwMode="black">
          <a:xfrm>
            <a:off x="6619460" y="1781773"/>
            <a:ext cx="4790661" cy="46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">
            <a:extLst>
              <a:ext uri="{FF2B5EF4-FFF2-40B4-BE49-F238E27FC236}">
                <a16:creationId xmlns:a16="http://schemas.microsoft.com/office/drawing/2014/main" id="{8AB92BEE-8685-B244-8219-78FFD171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Basics</a:t>
            </a:r>
          </a:p>
        </p:txBody>
      </p:sp>
      <p:sp>
        <p:nvSpPr>
          <p:cNvPr id="4" name="Agenda items">
            <a:extLst>
              <a:ext uri="{FF2B5EF4-FFF2-40B4-BE49-F238E27FC236}">
                <a16:creationId xmlns:a16="http://schemas.microsoft.com/office/drawing/2014/main" id="{B4DFB5B5-FB0D-2645-93CB-174B6466CE36}"/>
              </a:ext>
            </a:extLst>
          </p:cNvPr>
          <p:cNvSpPr txBox="1">
            <a:spLocks/>
          </p:cNvSpPr>
          <p:nvPr/>
        </p:nvSpPr>
        <p:spPr>
          <a:xfrm>
            <a:off x="501812" y="1710271"/>
            <a:ext cx="11185200" cy="1954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Logs vs Metrics</a:t>
            </a:r>
          </a:p>
          <a:p>
            <a:pPr lvl="1"/>
            <a:r>
              <a:rPr lang="en-US"/>
              <a:t>A </a:t>
            </a:r>
            <a:r>
              <a:rPr lang="en-US" i="1"/>
              <a:t>log</a:t>
            </a:r>
            <a:r>
              <a:rPr lang="en-US"/>
              <a:t> is a system generated set of data when an event has happened to describe the event.</a:t>
            </a:r>
          </a:p>
          <a:p>
            <a:pPr lvl="1"/>
            <a:r>
              <a:rPr lang="en-US"/>
              <a:t>Metrics are a measurement at a point in time for the system</a:t>
            </a:r>
          </a:p>
          <a:p>
            <a:pPr lvl="1"/>
            <a:r>
              <a:rPr lang="en-US" b="1"/>
              <a:t>A log is an event that happened and a metric is a measurement of the health of a system.</a:t>
            </a:r>
          </a:p>
          <a:p>
            <a:pPr lvl="1"/>
            <a:endParaRPr lang="en-US" b="1"/>
          </a:p>
          <a:p>
            <a:pPr marL="0" lvl="1"/>
            <a:r>
              <a:rPr lang="en-US" b="1"/>
              <a:t>Monitoring Tools</a:t>
            </a:r>
          </a:p>
          <a:p>
            <a:pPr marL="0" lvl="1"/>
            <a:endParaRPr lang="en-US" b="1"/>
          </a:p>
          <a:p>
            <a:pPr lvl="1"/>
            <a:endParaRPr lang="en-US" b="1" dirty="0"/>
          </a:p>
        </p:txBody>
      </p:sp>
      <p:pic>
        <p:nvPicPr>
          <p:cNvPr id="5" name="Picture 4" descr="Splunk introduces next-gen 'Data to Everything' vision ...">
            <a:extLst>
              <a:ext uri="{FF2B5EF4-FFF2-40B4-BE49-F238E27FC236}">
                <a16:creationId xmlns:a16="http://schemas.microsoft.com/office/drawing/2014/main" id="{2FEBBEEC-F8B2-DF48-971E-A2E5CC0F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9" y="3493598"/>
            <a:ext cx="1626454" cy="12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ynatrace Reviews 2020: Details, Pricing, &amp; Features | G2">
            <a:extLst>
              <a:ext uri="{FF2B5EF4-FFF2-40B4-BE49-F238E27FC236}">
                <a16:creationId xmlns:a16="http://schemas.microsoft.com/office/drawing/2014/main" id="{F2802626-252A-3740-9FCC-A0534E43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71" y="3493598"/>
            <a:ext cx="1791311" cy="12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Nagios XI Reviews 2020: Details, Pricing, &amp; Features | G2">
            <a:extLst>
              <a:ext uri="{FF2B5EF4-FFF2-40B4-BE49-F238E27FC236}">
                <a16:creationId xmlns:a16="http://schemas.microsoft.com/office/drawing/2014/main" id="{96E78261-F955-3B4F-A546-E41BCA82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24" y="3500647"/>
            <a:ext cx="1791311" cy="12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Benefits of Amazon CloudWatch – Nub8">
            <a:extLst>
              <a:ext uri="{FF2B5EF4-FFF2-40B4-BE49-F238E27FC236}">
                <a16:creationId xmlns:a16="http://schemas.microsoft.com/office/drawing/2014/main" id="{7E2E8671-C865-7146-9CEC-75CD45B6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21" y="3465418"/>
            <a:ext cx="1791312" cy="12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ow to Install and Use Prometheus for Monitoring - Boolean World">
            <a:extLst>
              <a:ext uri="{FF2B5EF4-FFF2-40B4-BE49-F238E27FC236}">
                <a16:creationId xmlns:a16="http://schemas.microsoft.com/office/drawing/2014/main" id="{57971D8E-0085-114C-81C2-7ADE6A02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9" y="5089953"/>
            <a:ext cx="1695085" cy="12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A Bacula Template for Grafana - Bacula Latin America &amp; Brazil">
            <a:extLst>
              <a:ext uri="{FF2B5EF4-FFF2-40B4-BE49-F238E27FC236}">
                <a16:creationId xmlns:a16="http://schemas.microsoft.com/office/drawing/2014/main" id="{A4E64D85-8BEC-E745-B479-5CCB8F97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82" y="5089953"/>
            <a:ext cx="1695085" cy="126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Grafana Loki - CNCF Cloud Native Interactive Landscape">
            <a:extLst>
              <a:ext uri="{FF2B5EF4-FFF2-40B4-BE49-F238E27FC236}">
                <a16:creationId xmlns:a16="http://schemas.microsoft.com/office/drawing/2014/main" id="{6DB9BC9D-0E6D-6246-AA1E-C9C19017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88" y="5089952"/>
            <a:ext cx="1791312" cy="126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658FBA61-A0E4-5D44-9A18-D12419B91A3A}"/>
              </a:ext>
            </a:extLst>
          </p:cNvPr>
          <p:cNvSpPr txBox="1">
            <a:spLocks/>
          </p:cNvSpPr>
          <p:nvPr/>
        </p:nvSpPr>
        <p:spPr>
          <a:xfrm>
            <a:off x="1328949" y="484122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Monitoring Basics</a:t>
            </a:r>
            <a:endParaRPr lang="en-US" dirty="0"/>
          </a:p>
        </p:txBody>
      </p:sp>
      <p:sp>
        <p:nvSpPr>
          <p:cNvPr id="6" name="Text Placeholder column 1">
            <a:extLst>
              <a:ext uri="{FF2B5EF4-FFF2-40B4-BE49-F238E27FC236}">
                <a16:creationId xmlns:a16="http://schemas.microsoft.com/office/drawing/2014/main" id="{E8B7DDCD-83D5-8E45-ABB6-E3782CA6CDDD}"/>
              </a:ext>
            </a:extLst>
          </p:cNvPr>
          <p:cNvSpPr txBox="1">
            <a:spLocks/>
          </p:cNvSpPr>
          <p:nvPr/>
        </p:nvSpPr>
        <p:spPr>
          <a:xfrm>
            <a:off x="498607" y="1071000"/>
            <a:ext cx="5328000" cy="167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2"/>
              </a:rPr>
              <a:t>Prometheus</a:t>
            </a:r>
            <a:r>
              <a:rPr lang="en-US" dirty="0"/>
              <a:t> is an open-source systems monitoring and alerting tool.</a:t>
            </a:r>
          </a:p>
        </p:txBody>
      </p:sp>
      <p:sp>
        <p:nvSpPr>
          <p:cNvPr id="7" name="Text Placeholder column 2">
            <a:extLst>
              <a:ext uri="{FF2B5EF4-FFF2-40B4-BE49-F238E27FC236}">
                <a16:creationId xmlns:a16="http://schemas.microsoft.com/office/drawing/2014/main" id="{20088895-ADEE-B342-993B-DDB6C83733FD}"/>
              </a:ext>
            </a:extLst>
          </p:cNvPr>
          <p:cNvSpPr txBox="1">
            <a:spLocks/>
          </p:cNvSpPr>
          <p:nvPr/>
        </p:nvSpPr>
        <p:spPr>
          <a:xfrm>
            <a:off x="6362478" y="1071000"/>
            <a:ext cx="5328000" cy="15784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Grafana</a:t>
            </a:r>
            <a:r>
              <a:rPr lang="en-US" dirty="0"/>
              <a:t> is an Open source visualization and analytics software which turn your time-series database (TSDB) data into beautiful graphs and visualizations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EE593-BACD-F340-B432-DFC41F044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062" y="2649415"/>
            <a:ext cx="6787661" cy="37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412AD18-9577-7641-BDD3-883DE8BF3B75}"/>
              </a:ext>
            </a:extLst>
          </p:cNvPr>
          <p:cNvSpPr txBox="1">
            <a:spLocks/>
          </p:cNvSpPr>
          <p:nvPr/>
        </p:nvSpPr>
        <p:spPr>
          <a:xfrm>
            <a:off x="1309071" y="464243"/>
            <a:ext cx="11186476" cy="369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C69FC-F459-9B45-8D9A-63876A5F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20" y="1853181"/>
            <a:ext cx="3151638" cy="3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>
            <a:extLst>
              <a:ext uri="{FF2B5EF4-FFF2-40B4-BE49-F238E27FC236}">
                <a16:creationId xmlns:a16="http://schemas.microsoft.com/office/drawing/2014/main" id="{3595DB92-1232-504C-AE11-B6F17ED81FD0}"/>
              </a:ext>
            </a:extLst>
          </p:cNvPr>
          <p:cNvSpPr txBox="1">
            <a:spLocks/>
          </p:cNvSpPr>
          <p:nvPr/>
        </p:nvSpPr>
        <p:spPr>
          <a:xfrm>
            <a:off x="663026" y="1486888"/>
            <a:ext cx="5593588" cy="9231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Contact information">
            <a:extLst>
              <a:ext uri="{FF2B5EF4-FFF2-40B4-BE49-F238E27FC236}">
                <a16:creationId xmlns:a16="http://schemas.microsoft.com/office/drawing/2014/main" id="{D9D966FD-880E-2649-B536-8E7F6D9DC76C}"/>
              </a:ext>
            </a:extLst>
          </p:cNvPr>
          <p:cNvSpPr txBox="1">
            <a:spLocks/>
          </p:cNvSpPr>
          <p:nvPr/>
        </p:nvSpPr>
        <p:spPr>
          <a:xfrm>
            <a:off x="504000" y="2905487"/>
            <a:ext cx="5593588" cy="250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b="1" dirty="0" err="1"/>
              <a:t>Chethan</a:t>
            </a:r>
            <a:r>
              <a:rPr lang="en-US" b="1" dirty="0"/>
              <a:t> </a:t>
            </a:r>
            <a:r>
              <a:rPr lang="en-US" b="1" dirty="0" err="1"/>
              <a:t>Gatty</a:t>
            </a:r>
            <a:endParaRPr lang="en-US" b="1" dirty="0"/>
          </a:p>
          <a:p>
            <a:pPr lvl="1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910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132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Monitoring Basics Prometheus and Grafana</vt:lpstr>
      <vt:lpstr>Requirement for monitoring</vt:lpstr>
      <vt:lpstr>Monitoring Basics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Basics Prometheus and Grafana</dc:title>
  <dc:creator>Gatty, Chethan</dc:creator>
  <cp:lastModifiedBy>Gatty, Chethan</cp:lastModifiedBy>
  <cp:revision>5</cp:revision>
  <dcterms:created xsi:type="dcterms:W3CDTF">2021-02-27T14:00:06Z</dcterms:created>
  <dcterms:modified xsi:type="dcterms:W3CDTF">2021-02-27T14:07:08Z</dcterms:modified>
</cp:coreProperties>
</file>