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-43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 flipH="1">
            <a:off x="3556000" y="0"/>
            <a:ext cx="8636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 rot="16200000">
            <a:off x="127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Заголовок 11"/>
          <p:cNvSpPr>
            <a:spLocks noGrp="1"/>
          </p:cNvSpPr>
          <p:nvPr>
            <p:ph type="ctrTitle"/>
          </p:nvPr>
        </p:nvSpPr>
        <p:spPr>
          <a:xfrm>
            <a:off x="4489157" y="533400"/>
            <a:ext cx="68072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5" name="Подзаголовок 24"/>
          <p:cNvSpPr>
            <a:spLocks noGrp="1"/>
          </p:cNvSpPr>
          <p:nvPr>
            <p:ph type="subTitle" idx="1"/>
          </p:nvPr>
        </p:nvSpPr>
        <p:spPr>
          <a:xfrm>
            <a:off x="4472589" y="3539864"/>
            <a:ext cx="6819704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1" name="Дата 30"/>
          <p:cNvSpPr>
            <a:spLocks noGrp="1"/>
          </p:cNvSpPr>
          <p:nvPr>
            <p:ph type="dt" sz="half" idx="10"/>
          </p:nvPr>
        </p:nvSpPr>
        <p:spPr>
          <a:xfrm>
            <a:off x="7828299" y="6557946"/>
            <a:ext cx="2669952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480DC04C-595A-456D-819D-16B50AD02C4E}" type="datetimeFigureOut">
              <a:rPr lang="ru-RU" smtClean="0"/>
              <a:t>22.07.2019</a:t>
            </a:fld>
            <a:endParaRPr lang="ru-RU"/>
          </a:p>
        </p:txBody>
      </p:sp>
      <p:sp>
        <p:nvSpPr>
          <p:cNvPr id="18" name="Нижний колонтитул 17"/>
          <p:cNvSpPr>
            <a:spLocks noGrp="1"/>
          </p:cNvSpPr>
          <p:nvPr>
            <p:ph type="ftr" sz="quarter" idx="11"/>
          </p:nvPr>
        </p:nvSpPr>
        <p:spPr>
          <a:xfrm>
            <a:off x="3759200" y="6557946"/>
            <a:ext cx="3903629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10507845" y="6556248"/>
            <a:ext cx="784448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AD926A5F-C170-4D27-8BAF-D34F1BDF7142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0DC04C-595A-456D-819D-16B50AD02C4E}" type="datetimeFigureOut">
              <a:rPr lang="ru-RU" smtClean="0"/>
              <a:t>22.07.2019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D926A5F-C170-4D27-8BAF-D34F1BDF714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37600" y="274956"/>
            <a:ext cx="2032000" cy="5851525"/>
          </a:xfrm>
        </p:spPr>
        <p:txBody>
          <a:bodyPr vert="eaVert" anchor="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43"/>
            <a:ext cx="8026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5657088" y="6557946"/>
            <a:ext cx="2669952" cy="226902"/>
          </a:xfrm>
        </p:spPr>
        <p:txBody>
          <a:bodyPr/>
          <a:lstStyle>
            <a:extLst/>
          </a:lstStyle>
          <a:p>
            <a:fld id="{480DC04C-595A-456D-819D-16B50AD02C4E}" type="datetimeFigureOut">
              <a:rPr lang="ru-RU" smtClean="0"/>
              <a:t>22.07.2019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609600" y="6556248"/>
            <a:ext cx="4876800" cy="228600"/>
          </a:xfrm>
        </p:spPr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339328" y="6553200"/>
            <a:ext cx="784448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D926A5F-C170-4D27-8BAF-D34F1BDF714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0DC04C-595A-456D-819D-16B50AD02C4E}" type="datetimeFigureOut">
              <a:rPr lang="ru-RU" smtClean="0"/>
              <a:t>22.07.2019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D926A5F-C170-4D27-8BAF-D34F1BDF714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22400" y="2821838"/>
            <a:ext cx="8340651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422400" y="1905001"/>
            <a:ext cx="8340651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298984" y="6556810"/>
            <a:ext cx="2669952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480DC04C-595A-456D-819D-16B50AD02C4E}" type="datetimeFigureOut">
              <a:rPr lang="ru-RU" smtClean="0"/>
              <a:t>22.07.2019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313811" y="6556810"/>
            <a:ext cx="38608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978603" y="6555112"/>
            <a:ext cx="784448" cy="228600"/>
          </a:xfrm>
        </p:spPr>
        <p:txBody>
          <a:bodyPr/>
          <a:lstStyle>
            <a:extLst/>
          </a:lstStyle>
          <a:p>
            <a:fld id="{AD926A5F-C170-4D27-8BAF-D34F1BDF7142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469392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571744" y="1600201"/>
            <a:ext cx="469392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0DC04C-595A-456D-819D-16B50AD02C4E}" type="datetimeFigureOut">
              <a:rPr lang="ru-RU" smtClean="0"/>
              <a:t>22.07.2019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D926A5F-C170-4D27-8BAF-D34F1BDF714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5867400"/>
            <a:ext cx="469392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5571744" y="5867400"/>
            <a:ext cx="469392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609600" y="1711840"/>
            <a:ext cx="469392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5571744" y="1711840"/>
            <a:ext cx="469392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0DC04C-595A-456D-819D-16B50AD02C4E}" type="datetimeFigureOut">
              <a:rPr lang="ru-RU" smtClean="0"/>
              <a:t>22.07.2019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D926A5F-C170-4D27-8BAF-D34F1BDF714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0DC04C-595A-456D-819D-16B50AD02C4E}" type="datetimeFigureOut">
              <a:rPr lang="ru-RU" smtClean="0"/>
              <a:t>22.07.2019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D926A5F-C170-4D27-8BAF-D34F1BDF714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480DC04C-595A-456D-819D-16B50AD02C4E}" type="datetimeFigureOut">
              <a:rPr lang="ru-RU" smtClean="0"/>
              <a:t>22.07.2019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D926A5F-C170-4D27-8BAF-D34F1BDF714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86384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09600" y="1497416"/>
            <a:ext cx="786384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609600" y="2133600"/>
            <a:ext cx="9652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0DC04C-595A-456D-819D-16B50AD02C4E}" type="datetimeFigureOut">
              <a:rPr lang="ru-RU" smtClean="0"/>
              <a:t>22.07.2019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D926A5F-C170-4D27-8BAF-D34F1BDF714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 rot="21240000">
            <a:off x="797292" y="1004669"/>
            <a:ext cx="5759369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 rot="21420000">
            <a:off x="795609" y="998817"/>
            <a:ext cx="5759369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185464" y="1143000"/>
            <a:ext cx="4572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7185464" y="3283634"/>
            <a:ext cx="4572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0DC04C-595A-456D-819D-16B50AD02C4E}" type="datetimeFigureOut">
              <a:rPr lang="ru-RU" smtClean="0"/>
              <a:t>22.07.2019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D926A5F-C170-4D27-8BAF-D34F1BDF7142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Рисунок 9"/>
          <p:cNvSpPr>
            <a:spLocks noGrp="1"/>
          </p:cNvSpPr>
          <p:nvPr>
            <p:ph type="pic" idx="1"/>
          </p:nvPr>
        </p:nvSpPr>
        <p:spPr>
          <a:xfrm>
            <a:off x="884909" y="1041002"/>
            <a:ext cx="560832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 flipH="1">
            <a:off x="10871200" y="0"/>
            <a:ext cx="13208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2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1" name="Текст 30"/>
          <p:cNvSpPr>
            <a:spLocks noGrp="1"/>
          </p:cNvSpPr>
          <p:nvPr>
            <p:ph type="body" idx="1"/>
          </p:nvPr>
        </p:nvSpPr>
        <p:spPr>
          <a:xfrm>
            <a:off x="609600" y="1609416"/>
            <a:ext cx="9652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7" name="Дата 26"/>
          <p:cNvSpPr>
            <a:spLocks noGrp="1"/>
          </p:cNvSpPr>
          <p:nvPr>
            <p:ph type="dt" sz="half" idx="2"/>
          </p:nvPr>
        </p:nvSpPr>
        <p:spPr>
          <a:xfrm>
            <a:off x="5661248" y="6557946"/>
            <a:ext cx="2669952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480DC04C-595A-456D-819D-16B50AD02C4E}" type="datetimeFigureOut">
              <a:rPr lang="ru-RU" smtClean="0"/>
              <a:t>22.07.2019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3"/>
          </p:nvPr>
        </p:nvSpPr>
        <p:spPr>
          <a:xfrm>
            <a:off x="609600" y="6557946"/>
            <a:ext cx="48768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4"/>
          </p:nvPr>
        </p:nvSpPr>
        <p:spPr>
          <a:xfrm>
            <a:off x="8335264" y="6556248"/>
            <a:ext cx="784448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AD926A5F-C170-4D27-8BAF-D34F1BDF7142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C0FC3A9-7875-4551-A490-DA67E293437D}"/>
              </a:ext>
            </a:extLst>
          </p:cNvPr>
          <p:cNvSpPr txBox="1"/>
          <p:nvPr/>
        </p:nvSpPr>
        <p:spPr>
          <a:xfrm>
            <a:off x="2438400" y="1519175"/>
            <a:ext cx="7315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Данный проект позволяет студентам и преподавателям объединяться в команды с целью формирования интересных идей и решений и возможностью получения гранта для последующей их реализации. </a:t>
            </a:r>
            <a:br>
              <a:rPr lang="ru-RU" dirty="0"/>
            </a:br>
            <a:r>
              <a:rPr lang="ru-RU" dirty="0"/>
              <a:t>Можно создать как свою команду, так и вступить в одну из уже существующих. </a:t>
            </a:r>
          </a:p>
          <a:p>
            <a:r>
              <a:rPr lang="ru-RU" dirty="0"/>
              <a:t>Участники могут использовать как мобильное приложение для </a:t>
            </a:r>
            <a:r>
              <a:rPr lang="en-US" dirty="0"/>
              <a:t>android, </a:t>
            </a:r>
            <a:r>
              <a:rPr lang="ru-RU" dirty="0"/>
              <a:t>так и сайт проекта для взаимодействия с системой.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4155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3E2CE17-9245-4C22-BC19-70EE899C74AD}"/>
              </a:ext>
            </a:extLst>
          </p:cNvPr>
          <p:cNvSpPr txBox="1"/>
          <p:nvPr/>
        </p:nvSpPr>
        <p:spPr>
          <a:xfrm>
            <a:off x="1082800" y="1317072"/>
            <a:ext cx="100263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Команде необходимо зарегистрироваться на сайте с помощью компьютера либо через мобильное </a:t>
            </a:r>
          </a:p>
          <a:p>
            <a:r>
              <a:rPr lang="ru-RU" dirty="0"/>
              <a:t>приложение, указать опыт разработки (если есть) и предпочитаемое направление работы.</a:t>
            </a:r>
          </a:p>
          <a:p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3E288E54-33B0-450A-ABF8-09942ACFD4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307" y="2491841"/>
            <a:ext cx="8969384" cy="3649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480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A78C35A-0223-4CF6-B505-B58CAB9B1ADA}"/>
              </a:ext>
            </a:extLst>
          </p:cNvPr>
          <p:cNvSpPr txBox="1"/>
          <p:nvPr/>
        </p:nvSpPr>
        <p:spPr>
          <a:xfrm>
            <a:off x="822121" y="864066"/>
            <a:ext cx="107966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Пользователи группы </a:t>
            </a:r>
            <a:r>
              <a:rPr lang="en-US" dirty="0"/>
              <a:t>“</a:t>
            </a:r>
            <a:r>
              <a:rPr lang="ru-RU" dirty="0"/>
              <a:t>Студент</a:t>
            </a:r>
            <a:r>
              <a:rPr lang="en-US" dirty="0"/>
              <a:t>”</a:t>
            </a:r>
            <a:r>
              <a:rPr lang="ru-RU" dirty="0"/>
              <a:t> могут добавлять, изменять и удалять</a:t>
            </a:r>
            <a:r>
              <a:rPr lang="en-US" dirty="0"/>
              <a:t>:</a:t>
            </a:r>
            <a:r>
              <a:rPr lang="ru-RU" dirty="0"/>
              <a:t> </a:t>
            </a:r>
            <a:endParaRPr lang="en-US" dirty="0"/>
          </a:p>
          <a:p>
            <a:r>
              <a:rPr lang="en-US" dirty="0"/>
              <a:t>— </a:t>
            </a:r>
            <a:r>
              <a:rPr lang="ru-RU" dirty="0"/>
              <a:t>информацию в своем профиле (ФИО, факультет, курс, группа)</a:t>
            </a:r>
            <a:endParaRPr lang="en-US" dirty="0"/>
          </a:p>
          <a:p>
            <a:r>
              <a:rPr lang="en-US" dirty="0"/>
              <a:t>— </a:t>
            </a:r>
            <a:r>
              <a:rPr lang="ru-RU" dirty="0"/>
              <a:t>опыт работы в других проектах, список научных работ</a:t>
            </a:r>
          </a:p>
          <a:p>
            <a:r>
              <a:rPr lang="en-US" dirty="0"/>
              <a:t>—</a:t>
            </a:r>
            <a:r>
              <a:rPr lang="ru-RU" dirty="0"/>
              <a:t> актуальные идеи и решения</a:t>
            </a:r>
            <a:endParaRPr lang="en-US" dirty="0"/>
          </a:p>
          <a:p>
            <a:endParaRPr lang="ru-RU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xmlns="" id="{A3594DB4-3B10-454B-912F-716D560A2E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1710" y="2703486"/>
            <a:ext cx="1908580" cy="3324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131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B8DD853-0D95-4C87-9630-B0E24BF05440}"/>
              </a:ext>
            </a:extLst>
          </p:cNvPr>
          <p:cNvSpPr txBox="1"/>
          <p:nvPr/>
        </p:nvSpPr>
        <p:spPr>
          <a:xfrm>
            <a:off x="697684" y="721453"/>
            <a:ext cx="107966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Пользователи группы </a:t>
            </a:r>
            <a:r>
              <a:rPr lang="en-US" dirty="0"/>
              <a:t>“</a:t>
            </a:r>
            <a:r>
              <a:rPr lang="ru-RU" dirty="0"/>
              <a:t>Преподаватель</a:t>
            </a:r>
            <a:r>
              <a:rPr lang="en-US" dirty="0"/>
              <a:t>”</a:t>
            </a:r>
            <a:r>
              <a:rPr lang="ru-RU" dirty="0"/>
              <a:t> могут добавлять, изменять и удалять</a:t>
            </a:r>
            <a:r>
              <a:rPr lang="en-US" dirty="0"/>
              <a:t>:</a:t>
            </a:r>
            <a:r>
              <a:rPr lang="ru-RU" dirty="0"/>
              <a:t> </a:t>
            </a:r>
            <a:endParaRPr lang="en-US" dirty="0"/>
          </a:p>
          <a:p>
            <a:r>
              <a:rPr lang="en-US" dirty="0"/>
              <a:t>— </a:t>
            </a:r>
            <a:r>
              <a:rPr lang="ru-RU" dirty="0"/>
              <a:t>информацию в своем профиле (ФИО, факультет, должность)</a:t>
            </a:r>
            <a:endParaRPr lang="en-US" dirty="0"/>
          </a:p>
          <a:p>
            <a:r>
              <a:rPr lang="en-US" dirty="0"/>
              <a:t>— </a:t>
            </a:r>
            <a:r>
              <a:rPr lang="ru-RU" dirty="0"/>
              <a:t>список научных работ и публикаций</a:t>
            </a:r>
          </a:p>
          <a:p>
            <a:r>
              <a:rPr lang="en-US" dirty="0"/>
              <a:t>—</a:t>
            </a:r>
            <a:r>
              <a:rPr lang="ru-RU" dirty="0"/>
              <a:t> команды и список их участников</a:t>
            </a:r>
            <a:endParaRPr lang="en-US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xmlns="" id="{E53AD3CE-8E35-4D56-BA19-477FD9B4F0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0128" y="2459312"/>
            <a:ext cx="2071743" cy="3686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548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B8DD853-0D95-4C87-9630-B0E24BF05440}"/>
              </a:ext>
            </a:extLst>
          </p:cNvPr>
          <p:cNvSpPr txBox="1"/>
          <p:nvPr/>
        </p:nvSpPr>
        <p:spPr>
          <a:xfrm>
            <a:off x="697684" y="721453"/>
            <a:ext cx="107966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Пользователи группы </a:t>
            </a:r>
            <a:r>
              <a:rPr lang="en-US" dirty="0"/>
              <a:t>“</a:t>
            </a:r>
            <a:r>
              <a:rPr lang="ru-RU" dirty="0"/>
              <a:t>Администратор</a:t>
            </a:r>
            <a:r>
              <a:rPr lang="en-US" dirty="0"/>
              <a:t>”</a:t>
            </a:r>
            <a:r>
              <a:rPr lang="ru-RU" dirty="0"/>
              <a:t> могут добавлять, изменять и удалять</a:t>
            </a:r>
            <a:r>
              <a:rPr lang="en-US" dirty="0"/>
              <a:t>:</a:t>
            </a:r>
            <a:r>
              <a:rPr lang="ru-RU" dirty="0"/>
              <a:t> </a:t>
            </a:r>
            <a:endParaRPr lang="en-US" dirty="0"/>
          </a:p>
          <a:p>
            <a:r>
              <a:rPr lang="en-US" dirty="0"/>
              <a:t>— </a:t>
            </a:r>
            <a:r>
              <a:rPr lang="ru-RU" dirty="0"/>
              <a:t>информацию в любом профиле (ФИО, факультет, должность)</a:t>
            </a:r>
            <a:endParaRPr lang="en-US" dirty="0"/>
          </a:p>
          <a:p>
            <a:r>
              <a:rPr lang="en-US" dirty="0"/>
              <a:t>— </a:t>
            </a:r>
            <a:r>
              <a:rPr lang="ru-RU" dirty="0"/>
              <a:t>любой список научных работ и публикаций</a:t>
            </a:r>
          </a:p>
          <a:p>
            <a:r>
              <a:rPr lang="en-US" dirty="0"/>
              <a:t>—</a:t>
            </a:r>
            <a:r>
              <a:rPr lang="ru-RU" dirty="0"/>
              <a:t> любые команды и список их участников</a:t>
            </a:r>
          </a:p>
          <a:p>
            <a:r>
              <a:rPr lang="en-US" dirty="0"/>
              <a:t>— </a:t>
            </a:r>
            <a:r>
              <a:rPr lang="ru-RU" dirty="0"/>
              <a:t>профили участников</a:t>
            </a:r>
            <a:endParaRPr lang="en-US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FFFCEA3E-BE8D-42C1-9C83-72C9CC77C4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580" y="2595458"/>
            <a:ext cx="1980839" cy="3541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2861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зящная">
  <a:themeElements>
    <a:clrScheme name="Изящная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Изящная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зящная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68</TotalTime>
  <Words>168</Words>
  <Application>Microsoft Office PowerPoint</Application>
  <PresentationFormat>Произвольный</PresentationFormat>
  <Paragraphs>17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Изящная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ejwe</dc:creator>
  <cp:lastModifiedBy>sergeoja</cp:lastModifiedBy>
  <cp:revision>7</cp:revision>
  <dcterms:created xsi:type="dcterms:W3CDTF">2019-07-18T18:22:15Z</dcterms:created>
  <dcterms:modified xsi:type="dcterms:W3CDTF">2019-07-22T14:33:11Z</dcterms:modified>
</cp:coreProperties>
</file>