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4"/>
  </p:notesMasterIdLst>
  <p:sldIdLst>
    <p:sldId id="530" r:id="rId5"/>
    <p:sldId id="531" r:id="rId6"/>
    <p:sldId id="533" r:id="rId7"/>
    <p:sldId id="557" r:id="rId8"/>
    <p:sldId id="534" r:id="rId9"/>
    <p:sldId id="536" r:id="rId10"/>
    <p:sldId id="545" r:id="rId11"/>
    <p:sldId id="539" r:id="rId12"/>
    <p:sldId id="537" r:id="rId13"/>
    <p:sldId id="551" r:id="rId14"/>
    <p:sldId id="553" r:id="rId15"/>
    <p:sldId id="549" r:id="rId16"/>
    <p:sldId id="546" r:id="rId17"/>
    <p:sldId id="552" r:id="rId18"/>
    <p:sldId id="555" r:id="rId19"/>
    <p:sldId id="543" r:id="rId20"/>
    <p:sldId id="556" r:id="rId21"/>
    <p:sldId id="554" r:id="rId22"/>
    <p:sldId id="54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8512"/>
    <a:srgbClr val="06CB83"/>
    <a:srgbClr val="FFFF00"/>
    <a:srgbClr val="00FF00"/>
    <a:srgbClr val="FFD700"/>
    <a:srgbClr val="FFA500"/>
    <a:srgbClr val="00A5A5"/>
    <a:srgbClr val="005A5A"/>
    <a:srgbClr val="AB83A1"/>
    <a:srgbClr val="6A05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94422"/>
  </p:normalViewPr>
  <p:slideViewPr>
    <p:cSldViewPr snapToGrid="0">
      <p:cViewPr varScale="1">
        <p:scale>
          <a:sx n="68" d="100"/>
          <a:sy n="68" d="100"/>
        </p:scale>
        <p:origin x="7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8/10/relationships/authors" Target="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2400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Percentage</a:t>
            </a:r>
            <a:r>
              <a:rPr lang="en-IN" sz="2400" b="1" baseline="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of null values</a:t>
            </a:r>
            <a:endParaRPr lang="en-US" sz="2400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c:rich>
      </c:tx>
      <c:layout>
        <c:manualLayout>
          <c:xMode val="edge"/>
          <c:yMode val="edge"/>
          <c:x val="0.35037352114332715"/>
          <c:y val="1.478118893909277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4891813060660955E-2"/>
          <c:y val="1.8656248852346895E-2"/>
          <c:w val="0.93510818693933906"/>
          <c:h val="0.7612514295490016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flip="none" rotWithShape="1">
              <a:gsLst>
                <a:gs pos="100000">
                  <a:srgbClr val="EE8512"/>
                </a:gs>
                <a:gs pos="4000">
                  <a:srgbClr val="FFFF00"/>
                </a:gs>
                <a:gs pos="43000">
                  <a:srgbClr val="06CB83"/>
                </a:gs>
              </a:gsLst>
              <a:lin ang="8100000" scaled="0"/>
              <a:tileRect/>
            </a:gra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gradFill>
                <a:gsLst>
                  <a:gs pos="100000">
                    <a:srgbClr val="EE8512"/>
                  </a:gs>
                  <a:gs pos="52000">
                    <a:srgbClr val="06CB83"/>
                  </a:gs>
                  <a:gs pos="4000">
                    <a:srgbClr val="FFFF00"/>
                  </a:gs>
                </a:gsLst>
                <a:lin ang="2700000" scaled="1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8C87-4B52-83D2-10D2BA781988}"/>
              </c:ext>
            </c:extLst>
          </c:dPt>
          <c:dLbls>
            <c:dLbl>
              <c:idx val="0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8C87-4B52-83D2-10D2BA781988}"/>
                </c:ext>
              </c:extLst>
            </c:dLbl>
            <c:dLbl>
              <c:idx val="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8C87-4B52-83D2-10D2BA781988}"/>
                </c:ext>
              </c:extLst>
            </c:dLbl>
            <c:dLbl>
              <c:idx val="2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8C87-4B52-83D2-10D2BA781988}"/>
                </c:ext>
              </c:extLst>
            </c:dLbl>
            <c:dLbl>
              <c:idx val="3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8C87-4B52-83D2-10D2BA781988}"/>
                </c:ext>
              </c:extLst>
            </c:dLbl>
            <c:dLbl>
              <c:idx val="4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8C87-4B52-83D2-10D2BA781988}"/>
                </c:ext>
              </c:extLst>
            </c:dLbl>
            <c:dLbl>
              <c:idx val="5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8C87-4B52-83D2-10D2BA781988}"/>
                </c:ext>
              </c:extLst>
            </c:dLbl>
            <c:dLbl>
              <c:idx val="6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8C87-4B52-83D2-10D2BA781988}"/>
                </c:ext>
              </c:extLst>
            </c:dLbl>
            <c:dLbl>
              <c:idx val="7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8C87-4B52-83D2-10D2BA781988}"/>
                </c:ext>
              </c:extLst>
            </c:dLbl>
            <c:dLbl>
              <c:idx val="8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8C87-4B52-83D2-10D2BA781988}"/>
                </c:ext>
              </c:extLst>
            </c:dLbl>
            <c:dLbl>
              <c:idx val="9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8C87-4B52-83D2-10D2BA781988}"/>
                </c:ext>
              </c:extLst>
            </c:dLbl>
            <c:dLbl>
              <c:idx val="10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8C87-4B52-83D2-10D2BA78198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1"/>
                <c:pt idx="0">
                  <c:v>DER_mass_MMC </c:v>
                </c:pt>
                <c:pt idx="1">
                  <c:v>DER_deltaeta_jet_jet</c:v>
                </c:pt>
                <c:pt idx="2">
                  <c:v>DER_mass_jet_jet  </c:v>
                </c:pt>
                <c:pt idx="3">
                  <c:v>DER_prodeta_jet_jet </c:v>
                </c:pt>
                <c:pt idx="4">
                  <c:v>DER_lep_eta_centrality</c:v>
                </c:pt>
                <c:pt idx="5">
                  <c:v>PRI_jet_leading_pt</c:v>
                </c:pt>
                <c:pt idx="6">
                  <c:v>PRI_jet_leading_eta </c:v>
                </c:pt>
                <c:pt idx="7">
                  <c:v>PRI_jet_leading_phi</c:v>
                </c:pt>
                <c:pt idx="8">
                  <c:v>PRI_jet_subleading_pt</c:v>
                </c:pt>
                <c:pt idx="9">
                  <c:v>PRI_jet_subleading_eta</c:v>
                </c:pt>
                <c:pt idx="10">
                  <c:v>PRI_jet_subleading_phi</c:v>
                </c:pt>
              </c:strCache>
            </c:strRef>
          </c:cat>
          <c:val>
            <c:numRef>
              <c:f>Sheet1!$B$2:$B$12</c:f>
              <c:numCache>
                <c:formatCode>0%</c:formatCode>
                <c:ptCount val="11"/>
                <c:pt idx="0" formatCode="0.00%">
                  <c:v>0.15240000000000001</c:v>
                </c:pt>
                <c:pt idx="1">
                  <c:v>0.7</c:v>
                </c:pt>
                <c:pt idx="2">
                  <c:v>0.7</c:v>
                </c:pt>
                <c:pt idx="3">
                  <c:v>0.7</c:v>
                </c:pt>
                <c:pt idx="4">
                  <c:v>0.7</c:v>
                </c:pt>
                <c:pt idx="5">
                  <c:v>0.39</c:v>
                </c:pt>
                <c:pt idx="6">
                  <c:v>0.39</c:v>
                </c:pt>
                <c:pt idx="7">
                  <c:v>0.39</c:v>
                </c:pt>
                <c:pt idx="8">
                  <c:v>0.7</c:v>
                </c:pt>
                <c:pt idx="9">
                  <c:v>0.7</c:v>
                </c:pt>
                <c:pt idx="10">
                  <c:v>0.7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C87-4B52-83D2-10D2BA7819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1"/>
        <c:overlap val="100"/>
        <c:axId val="534206768"/>
        <c:axId val="534207184"/>
      </c:barChart>
      <c:barChart>
        <c:barDir val="col"/>
        <c:grouping val="stacke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Sheet1!$A$2:$A$12</c:f>
              <c:strCache>
                <c:ptCount val="11"/>
                <c:pt idx="0">
                  <c:v>DER_mass_MMC </c:v>
                </c:pt>
                <c:pt idx="1">
                  <c:v>DER_deltaeta_jet_jet</c:v>
                </c:pt>
                <c:pt idx="2">
                  <c:v>DER_mass_jet_jet  </c:v>
                </c:pt>
                <c:pt idx="3">
                  <c:v>DER_prodeta_jet_jet </c:v>
                </c:pt>
                <c:pt idx="4">
                  <c:v>DER_lep_eta_centrality</c:v>
                </c:pt>
                <c:pt idx="5">
                  <c:v>PRI_jet_leading_pt</c:v>
                </c:pt>
                <c:pt idx="6">
                  <c:v>PRI_jet_leading_eta </c:v>
                </c:pt>
                <c:pt idx="7">
                  <c:v>PRI_jet_leading_phi</c:v>
                </c:pt>
                <c:pt idx="8">
                  <c:v>PRI_jet_subleading_pt</c:v>
                </c:pt>
                <c:pt idx="9">
                  <c:v>PRI_jet_subleading_eta</c:v>
                </c:pt>
                <c:pt idx="10">
                  <c:v>PRI_jet_subleading_phi</c:v>
                </c:pt>
              </c:strCache>
            </c:strRef>
          </c:cat>
          <c:val>
            <c:numRef>
              <c:f>Sheet1!$C$2:$C$12</c:f>
              <c:numCache>
                <c:formatCode>0.00%</c:formatCode>
                <c:ptCount val="11"/>
                <c:pt idx="0">
                  <c:v>0.84760000000000002</c:v>
                </c:pt>
                <c:pt idx="1">
                  <c:v>0.30000000000000004</c:v>
                </c:pt>
                <c:pt idx="2">
                  <c:v>0.30000000000000004</c:v>
                </c:pt>
                <c:pt idx="3">
                  <c:v>0.30000000000000004</c:v>
                </c:pt>
                <c:pt idx="4">
                  <c:v>0.30000000000000004</c:v>
                </c:pt>
                <c:pt idx="5">
                  <c:v>0.61</c:v>
                </c:pt>
                <c:pt idx="6">
                  <c:v>0.61</c:v>
                </c:pt>
                <c:pt idx="7">
                  <c:v>0.61</c:v>
                </c:pt>
                <c:pt idx="8">
                  <c:v>0.30000000000000004</c:v>
                </c:pt>
                <c:pt idx="9">
                  <c:v>0.30000000000000004</c:v>
                </c:pt>
                <c:pt idx="10">
                  <c:v>0.30000000000000004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C87-4B52-83D2-10D2BA7819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1"/>
        <c:overlap val="100"/>
        <c:axId val="379384640"/>
        <c:axId val="379405024"/>
      </c:barChart>
      <c:catAx>
        <c:axId val="534206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rgbClr val="FFFF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4207184"/>
        <c:crosses val="autoZero"/>
        <c:auto val="1"/>
        <c:lblAlgn val="ctr"/>
        <c:lblOffset val="100"/>
        <c:noMultiLvlLbl val="0"/>
      </c:catAx>
      <c:valAx>
        <c:axId val="534207184"/>
        <c:scaling>
          <c:orientation val="minMax"/>
        </c:scaling>
        <c:delete val="0"/>
        <c:axPos val="l"/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FFFF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4206768"/>
        <c:crosses val="autoZero"/>
        <c:crossBetween val="between"/>
      </c:valAx>
      <c:valAx>
        <c:axId val="379405024"/>
        <c:scaling>
          <c:orientation val="minMax"/>
        </c:scaling>
        <c:delete val="0"/>
        <c:axPos val="r"/>
        <c:numFmt formatCode="0.0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9384640"/>
        <c:crosses val="max"/>
        <c:crossBetween val="between"/>
      </c:valAx>
      <c:catAx>
        <c:axId val="37938464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37940502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>
                <a:solidFill>
                  <a:schemeClr val="bg1"/>
                </a:solidFill>
              </a:rPr>
              <a:t>Target Column</a:t>
            </a:r>
            <a:r>
              <a:rPr lang="en-US" b="1" baseline="0" dirty="0">
                <a:solidFill>
                  <a:schemeClr val="bg1"/>
                </a:solidFill>
              </a:rPr>
              <a:t> - </a:t>
            </a:r>
            <a:r>
              <a:rPr lang="en-US" b="1" dirty="0">
                <a:solidFill>
                  <a:schemeClr val="bg1"/>
                </a:solidFill>
              </a:rPr>
              <a:t>Label</a:t>
            </a:r>
          </a:p>
        </c:rich>
      </c:tx>
      <c:layout>
        <c:manualLayout>
          <c:xMode val="edge"/>
          <c:yMode val="edge"/>
          <c:x val="1.7470529037489902E-2"/>
          <c:y val="0.4456366893426089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Label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08F-4230-9357-79F9CC5E9C83}"/>
              </c:ext>
            </c:extLst>
          </c:dPt>
          <c:dPt>
            <c:idx val="1"/>
            <c:bubble3D val="0"/>
            <c:spPr>
              <a:solidFill>
                <a:srgbClr val="EE851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BCC6-4833-B13E-1E8255265AF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08F-4230-9357-79F9CC5E9C8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08F-4230-9357-79F9CC5E9C8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2"/>
                <c:pt idx="0">
                  <c:v>S</c:v>
                </c:pt>
                <c:pt idx="1">
                  <c:v>B</c:v>
                </c:pt>
              </c:strCache>
            </c:strRef>
          </c:cat>
          <c:val>
            <c:numRef>
              <c:f>Sheet1!$B$2:$B$5</c:f>
              <c:numCache>
                <c:formatCode>0.00%</c:formatCode>
                <c:ptCount val="4"/>
                <c:pt idx="0">
                  <c:v>0.3427</c:v>
                </c:pt>
                <c:pt idx="1">
                  <c:v>0.6573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CC6-4833-B13E-1E8255265A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l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2"/>
        <c:delete val="1"/>
      </c:legendEntry>
      <c:legendEntry>
        <c:idx val="3"/>
        <c:delete val="1"/>
      </c:legendEntry>
      <c:layout>
        <c:manualLayout>
          <c:xMode val="edge"/>
          <c:yMode val="edge"/>
          <c:x val="6.6989038244273866E-2"/>
          <c:y val="0.66521609058228437"/>
          <c:w val="8.8702781675646492E-2"/>
          <c:h val="0.2772006501637345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sz="2400" b="1" dirty="0">
                <a:solidFill>
                  <a:schemeClr val="bg1"/>
                </a:solidFill>
              </a:rPr>
              <a:t>Model</a:t>
            </a:r>
            <a:r>
              <a:rPr lang="en-US" sz="2400" b="1" baseline="0" dirty="0">
                <a:solidFill>
                  <a:schemeClr val="bg1"/>
                </a:solidFill>
              </a:rPr>
              <a:t> Accuracy</a:t>
            </a:r>
            <a:endParaRPr lang="en-US" sz="2400" b="1" dirty="0">
              <a:solidFill>
                <a:schemeClr val="bg1"/>
              </a:solidFill>
            </a:endParaRPr>
          </a:p>
        </c:rich>
      </c:tx>
      <c:layout>
        <c:manualLayout>
          <c:xMode val="edge"/>
          <c:yMode val="edge"/>
          <c:x val="0.4107787212336898"/>
          <c:y val="4.685963309276262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Training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LogisticRegression</c:v>
                </c:pt>
                <c:pt idx="1">
                  <c:v>RandomForest</c:v>
                </c:pt>
                <c:pt idx="2">
                  <c:v>KNN</c:v>
                </c:pt>
                <c:pt idx="3">
                  <c:v>XGBoost</c:v>
                </c:pt>
                <c:pt idx="4">
                  <c:v>Naive Bayes Theorem</c:v>
                </c:pt>
                <c:pt idx="5">
                  <c:v>Stacking method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90</c:v>
                </c:pt>
                <c:pt idx="1">
                  <c:v>97.3</c:v>
                </c:pt>
                <c:pt idx="2">
                  <c:v>93.2</c:v>
                </c:pt>
                <c:pt idx="3">
                  <c:v>94.7</c:v>
                </c:pt>
                <c:pt idx="4">
                  <c:v>80</c:v>
                </c:pt>
                <c:pt idx="5">
                  <c:v>98.58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BD8-4A58-AC17-C74C3791708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Testing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LogisticRegression</c:v>
                </c:pt>
                <c:pt idx="1">
                  <c:v>RandomForest</c:v>
                </c:pt>
                <c:pt idx="2">
                  <c:v>KNN</c:v>
                </c:pt>
                <c:pt idx="3">
                  <c:v>XGBoost</c:v>
                </c:pt>
                <c:pt idx="4">
                  <c:v>Naive Bayes Theorem</c:v>
                </c:pt>
                <c:pt idx="5">
                  <c:v>Stacking method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87.7</c:v>
                </c:pt>
                <c:pt idx="1">
                  <c:v>97.5</c:v>
                </c:pt>
                <c:pt idx="2">
                  <c:v>88.8</c:v>
                </c:pt>
                <c:pt idx="3">
                  <c:v>94.3</c:v>
                </c:pt>
                <c:pt idx="4">
                  <c:v>80</c:v>
                </c:pt>
                <c:pt idx="5">
                  <c:v>98.22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BD8-4A58-AC17-C74C3791708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LogisticRegression</c:v>
                </c:pt>
                <c:pt idx="1">
                  <c:v>RandomForest</c:v>
                </c:pt>
                <c:pt idx="2">
                  <c:v>KNN</c:v>
                </c:pt>
                <c:pt idx="3">
                  <c:v>XGBoost</c:v>
                </c:pt>
                <c:pt idx="4">
                  <c:v>Naive Bayes Theorem</c:v>
                </c:pt>
                <c:pt idx="5">
                  <c:v>Stacking method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</c:numCache>
            </c:numRef>
          </c:val>
          <c:extLst>
            <c:ext xmlns:c16="http://schemas.microsoft.com/office/drawing/2014/chart" uri="{C3380CC4-5D6E-409C-BE32-E72D297353CC}">
              <c16:uniqueId val="{00000002-0BD8-4A58-AC17-C74C379170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"/>
        <c:overlap val="-32"/>
        <c:axId val="1800513120"/>
        <c:axId val="1800523936"/>
      </c:barChart>
      <c:catAx>
        <c:axId val="18005131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00523936"/>
        <c:crosses val="autoZero"/>
        <c:auto val="1"/>
        <c:lblAlgn val="ctr"/>
        <c:lblOffset val="100"/>
        <c:noMultiLvlLbl val="0"/>
      </c:catAx>
      <c:valAx>
        <c:axId val="18005239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005131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0.02733</cdr:x>
      <cdr:y>0.54913</cdr:y>
    </cdr:from>
    <cdr:to>
      <cdr:x>0.26959</cdr:x>
      <cdr:y>0.65805</cdr:y>
    </cdr:to>
    <cdr:sp macro="" textlink="">
      <cdr:nvSpPr>
        <cdr:cNvPr id="3" name="TextBox 2">
          <a:extLst xmlns:a="http://schemas.openxmlformats.org/drawingml/2006/main">
            <a:ext uri="{FF2B5EF4-FFF2-40B4-BE49-F238E27FC236}">
              <a16:creationId xmlns:a16="http://schemas.microsoft.com/office/drawing/2014/main" id="{278F70FB-C1D6-4A7C-848B-3AE44C164E22}"/>
            </a:ext>
          </a:extLst>
        </cdr:cNvPr>
        <cdr:cNvSpPr txBox="1"/>
      </cdr:nvSpPr>
      <cdr:spPr>
        <a:xfrm xmlns:a="http://schemas.openxmlformats.org/drawingml/2006/main">
          <a:off x="263027" y="2701891"/>
          <a:ext cx="2331720" cy="53592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800" dirty="0">
              <a:solidFill>
                <a:schemeClr val="bg1"/>
              </a:solidFill>
            </a:rPr>
            <a:t>Data is imbalanced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0BCFC-AFFD-334C-A183-6116BAFDF92B}" type="datetimeFigureOut">
              <a:rPr lang="en-US" smtClean="0"/>
              <a:t>3/17/2024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058E0-0852-DB43-83D6-BD76659FF1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306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F51FEA09-E4BD-0741-D624-EED4A231C599}"/>
              </a:ext>
            </a:extLst>
          </p:cNvPr>
          <p:cNvSpPr/>
          <p:nvPr userDrawn="1"/>
        </p:nvSpPr>
        <p:spPr>
          <a:xfrm rot="10800000">
            <a:off x="853427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0"/>
                </a:schemeClr>
              </a:gs>
              <a:gs pos="99000">
                <a:schemeClr val="accent3">
                  <a:alpha val="71647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9">
            <a:extLst>
              <a:ext uri="{FF2B5EF4-FFF2-40B4-BE49-F238E27FC236}">
                <a16:creationId xmlns:a16="http://schemas.microsoft.com/office/drawing/2014/main" id="{B707B5BA-AB15-D1EF-EBC5-F38FCE20FC52}"/>
              </a:ext>
            </a:extLst>
          </p:cNvPr>
          <p:cNvSpPr/>
          <p:nvPr userDrawn="1"/>
        </p:nvSpPr>
        <p:spPr>
          <a:xfrm rot="710202" flipV="1">
            <a:off x="-145573" y="4175628"/>
            <a:ext cx="6040006" cy="3240870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97000">
                <a:schemeClr val="accent3">
                  <a:lumMod val="50000"/>
                  <a:alpha val="21210"/>
                </a:schemeClr>
              </a:gs>
              <a:gs pos="72000">
                <a:schemeClr val="accent4">
                  <a:lumMod val="50000"/>
                </a:schemeClr>
              </a:gs>
              <a:gs pos="3000">
                <a:schemeClr val="accent6">
                  <a:alpha val="53787"/>
                </a:schemeClr>
              </a:gs>
            </a:gsLst>
            <a:lin ang="81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1AF73CC-B23B-6DCD-7E3E-8213485DF9B7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3104925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1">
            <a:extLst>
              <a:ext uri="{FF2B5EF4-FFF2-40B4-BE49-F238E27FC236}">
                <a16:creationId xmlns:a16="http://schemas.microsoft.com/office/drawing/2014/main" id="{0319ECD0-7050-C18F-AC35-7F8DFA288A58}"/>
              </a:ext>
            </a:extLst>
          </p:cNvPr>
          <p:cNvSpPr/>
          <p:nvPr userDrawn="1"/>
        </p:nvSpPr>
        <p:spPr>
          <a:xfrm>
            <a:off x="-24334" y="1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31889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332954FC-1C1B-B277-413F-3CBA66FD1EAD}"/>
              </a:ext>
            </a:extLst>
          </p:cNvPr>
          <p:cNvSpPr/>
          <p:nvPr userDrawn="1"/>
        </p:nvSpPr>
        <p:spPr>
          <a:xfrm flipH="1" flipV="1">
            <a:off x="-26982" y="9939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50000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9AD65933-4DAE-2A46-C7F9-2A20CB244088}"/>
              </a:ext>
            </a:extLst>
          </p:cNvPr>
          <p:cNvSpPr/>
          <p:nvPr userDrawn="1"/>
        </p:nvSpPr>
        <p:spPr>
          <a:xfrm>
            <a:off x="4603793" y="0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41000">
                <a:schemeClr val="accent5">
                  <a:alpha val="21000"/>
                </a:schemeClr>
              </a:gs>
              <a:gs pos="98000">
                <a:schemeClr val="accent5">
                  <a:lumMod val="50000"/>
                </a:schemeClr>
              </a:gs>
            </a:gsLst>
            <a:lin ang="132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078C0FDD-401B-0E80-5823-215C99BAE6B2}"/>
              </a:ext>
            </a:extLst>
          </p:cNvPr>
          <p:cNvSpPr/>
          <p:nvPr userDrawn="1"/>
        </p:nvSpPr>
        <p:spPr>
          <a:xfrm rot="710202" flipH="1">
            <a:off x="6511239" y="-551340"/>
            <a:ext cx="5838132" cy="3132551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100000">
                <a:schemeClr val="accent4">
                  <a:lumMod val="75000"/>
                  <a:alpha val="19000"/>
                </a:schemeClr>
              </a:gs>
              <a:gs pos="0">
                <a:schemeClr val="accent6">
                  <a:alpha val="61994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584" y="2176272"/>
            <a:ext cx="9921240" cy="148132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42611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69340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4226C42-B02E-1D4B-77B4-BF0257C6041E}"/>
              </a:ext>
            </a:extLst>
          </p:cNvPr>
          <p:cNvSpPr/>
          <p:nvPr userDrawn="1"/>
        </p:nvSpPr>
        <p:spPr>
          <a:xfrm>
            <a:off x="19485" y="0"/>
            <a:ext cx="6721146" cy="6858000"/>
          </a:xfrm>
          <a:custGeom>
            <a:avLst/>
            <a:gdLst>
              <a:gd name="connsiteX0" fmla="*/ 0 w 6721146"/>
              <a:gd name="connsiteY0" fmla="*/ 0 h 6858000"/>
              <a:gd name="connsiteX1" fmla="*/ 399503 w 6721146"/>
              <a:gd name="connsiteY1" fmla="*/ 0 h 6858000"/>
              <a:gd name="connsiteX2" fmla="*/ 395119 w 6721146"/>
              <a:gd name="connsiteY2" fmla="*/ 19864 h 6858000"/>
              <a:gd name="connsiteX3" fmla="*/ 244176 w 6721146"/>
              <a:gd name="connsiteY3" fmla="*/ 529296 h 6858000"/>
              <a:gd name="connsiteX4" fmla="*/ 993095 w 6721146"/>
              <a:gd name="connsiteY4" fmla="*/ 5197987 h 6858000"/>
              <a:gd name="connsiteX5" fmla="*/ 4989455 w 6721146"/>
              <a:gd name="connsiteY5" fmla="*/ 6468602 h 6858000"/>
              <a:gd name="connsiteX6" fmla="*/ 6648701 w 6721146"/>
              <a:gd name="connsiteY6" fmla="*/ 6787937 h 6858000"/>
              <a:gd name="connsiteX7" fmla="*/ 6721146 w 6721146"/>
              <a:gd name="connsiteY7" fmla="*/ 6858000 h 6858000"/>
              <a:gd name="connsiteX8" fmla="*/ 0 w 6721146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21146" h="6858000">
                <a:moveTo>
                  <a:pt x="0" y="0"/>
                </a:moveTo>
                <a:lnTo>
                  <a:pt x="399503" y="0"/>
                </a:lnTo>
                <a:lnTo>
                  <a:pt x="395119" y="19864"/>
                </a:lnTo>
                <a:cubicBezTo>
                  <a:pt x="355531" y="180505"/>
                  <a:pt x="305509" y="350292"/>
                  <a:pt x="244176" y="529296"/>
                </a:cubicBezTo>
                <a:cubicBezTo>
                  <a:pt x="-223599" y="2697668"/>
                  <a:pt x="276778" y="4254046"/>
                  <a:pt x="993095" y="5197987"/>
                </a:cubicBezTo>
                <a:cubicBezTo>
                  <a:pt x="1709415" y="6141924"/>
                  <a:pt x="3704883" y="6653220"/>
                  <a:pt x="4989455" y="6468602"/>
                </a:cubicBezTo>
                <a:cubicBezTo>
                  <a:pt x="5774573" y="6353740"/>
                  <a:pt x="6315041" y="6502080"/>
                  <a:pt x="6648701" y="6787937"/>
                </a:cubicBezTo>
                <a:lnTo>
                  <a:pt x="6721146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73000">
                <a:schemeClr val="accent3">
                  <a:lumMod val="25000"/>
                </a:schemeClr>
              </a:gs>
              <a:gs pos="0">
                <a:schemeClr val="accent1">
                  <a:alpha val="2964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60C6EA0-9137-97A8-7C78-0FCD8675F1B0}"/>
              </a:ext>
            </a:extLst>
          </p:cNvPr>
          <p:cNvSpPr/>
          <p:nvPr userDrawn="1"/>
        </p:nvSpPr>
        <p:spPr>
          <a:xfrm>
            <a:off x="8497" y="7662"/>
            <a:ext cx="4591137" cy="3588767"/>
          </a:xfrm>
          <a:custGeom>
            <a:avLst/>
            <a:gdLst>
              <a:gd name="connsiteX0" fmla="*/ 0 w 4591137"/>
              <a:gd name="connsiteY0" fmla="*/ 0 h 3588767"/>
              <a:gd name="connsiteX1" fmla="*/ 4591137 w 4591137"/>
              <a:gd name="connsiteY1" fmla="*/ 0 h 3588767"/>
              <a:gd name="connsiteX2" fmla="*/ 4458037 w 4591137"/>
              <a:gd name="connsiteY2" fmla="*/ 139038 h 3588767"/>
              <a:gd name="connsiteX3" fmla="*/ 3406398 w 4591137"/>
              <a:gd name="connsiteY3" fmla="*/ 1512312 h 3588767"/>
              <a:gd name="connsiteX4" fmla="*/ 202105 w 4591137"/>
              <a:gd name="connsiteY4" fmla="*/ 3554432 h 3588767"/>
              <a:gd name="connsiteX5" fmla="*/ 0 w 4591137"/>
              <a:gd name="connsiteY5" fmla="*/ 3506319 h 3588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91137" h="3588767">
                <a:moveTo>
                  <a:pt x="0" y="0"/>
                </a:moveTo>
                <a:lnTo>
                  <a:pt x="4591137" y="0"/>
                </a:lnTo>
                <a:lnTo>
                  <a:pt x="4458037" y="139038"/>
                </a:lnTo>
                <a:cubicBezTo>
                  <a:pt x="4038035" y="589101"/>
                  <a:pt x="3677988" y="1055885"/>
                  <a:pt x="3406398" y="1512312"/>
                </a:cubicBezTo>
                <a:cubicBezTo>
                  <a:pt x="2398561" y="3215836"/>
                  <a:pt x="1221089" y="3736280"/>
                  <a:pt x="202105" y="3554432"/>
                </a:cubicBezTo>
                <a:lnTo>
                  <a:pt x="0" y="3506319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  <a:alpha val="55687"/>
                </a:schemeClr>
              </a:gs>
              <a:gs pos="99000">
                <a:schemeClr val="accent1">
                  <a:lumMod val="60000"/>
                  <a:lumOff val="40000"/>
                  <a:alpha val="20003"/>
                </a:schemeClr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24">
            <a:extLst>
              <a:ext uri="{FF2B5EF4-FFF2-40B4-BE49-F238E27FC236}">
                <a16:creationId xmlns:a16="http://schemas.microsoft.com/office/drawing/2014/main" id="{2698A246-2716-9361-4EDE-2498058A4C3A}"/>
              </a:ext>
            </a:extLst>
          </p:cNvPr>
          <p:cNvSpPr/>
          <p:nvPr userDrawn="1"/>
        </p:nvSpPr>
        <p:spPr>
          <a:xfrm>
            <a:off x="0" y="0"/>
            <a:ext cx="1893320" cy="2085274"/>
          </a:xfrm>
          <a:custGeom>
            <a:avLst/>
            <a:gdLst>
              <a:gd name="connsiteX0" fmla="*/ 0 w 1893320"/>
              <a:gd name="connsiteY0" fmla="*/ 0 h 2085274"/>
              <a:gd name="connsiteX1" fmla="*/ 1893320 w 1893320"/>
              <a:gd name="connsiteY1" fmla="*/ 0 h 2085274"/>
              <a:gd name="connsiteX2" fmla="*/ 1836420 w 1893320"/>
              <a:gd name="connsiteY2" fmla="*/ 89992 h 2085274"/>
              <a:gd name="connsiteX3" fmla="*/ 1471130 w 1893320"/>
              <a:gd name="connsiteY3" fmla="*/ 883842 h 2085274"/>
              <a:gd name="connsiteX4" fmla="*/ 90049 w 1893320"/>
              <a:gd name="connsiteY4" fmla="*/ 2071651 h 2085274"/>
              <a:gd name="connsiteX5" fmla="*/ 0 w 1893320"/>
              <a:gd name="connsiteY5" fmla="*/ 2052168 h 2085274"/>
              <a:gd name="connsiteX6" fmla="*/ 0 w 1893320"/>
              <a:gd name="connsiteY6" fmla="*/ 0 h 2085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93320" h="2085274">
                <a:moveTo>
                  <a:pt x="0" y="0"/>
                </a:moveTo>
                <a:lnTo>
                  <a:pt x="1893320" y="0"/>
                </a:lnTo>
                <a:lnTo>
                  <a:pt x="1836420" y="89992"/>
                </a:lnTo>
                <a:cubicBezTo>
                  <a:pt x="1676137" y="357859"/>
                  <a:pt x="1549717" y="629674"/>
                  <a:pt x="1471130" y="883842"/>
                </a:cubicBezTo>
                <a:cubicBezTo>
                  <a:pt x="1174602" y="1851540"/>
                  <a:pt x="614067" y="2156914"/>
                  <a:pt x="90049" y="2071651"/>
                </a:cubicBezTo>
                <a:lnTo>
                  <a:pt x="0" y="20521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  <a:alpha val="1074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9A7DD52-C2B0-2B91-92C0-905899BB578D}"/>
              </a:ext>
            </a:extLst>
          </p:cNvPr>
          <p:cNvSpPr/>
          <p:nvPr userDrawn="1"/>
        </p:nvSpPr>
        <p:spPr>
          <a:xfrm>
            <a:off x="2" y="5262792"/>
            <a:ext cx="2809260" cy="1595208"/>
          </a:xfrm>
          <a:custGeom>
            <a:avLst/>
            <a:gdLst>
              <a:gd name="connsiteX0" fmla="*/ 0 w 2809260"/>
              <a:gd name="connsiteY0" fmla="*/ 0 h 1595208"/>
              <a:gd name="connsiteX1" fmla="*/ 101140 w 2809260"/>
              <a:gd name="connsiteY1" fmla="*/ 117015 h 1595208"/>
              <a:gd name="connsiteX2" fmla="*/ 2208849 w 2809260"/>
              <a:gd name="connsiteY2" fmla="*/ 1381471 h 1595208"/>
              <a:gd name="connsiteX3" fmla="*/ 2746965 w 2809260"/>
              <a:gd name="connsiteY3" fmla="*/ 1562268 h 1595208"/>
              <a:gd name="connsiteX4" fmla="*/ 2809260 w 2809260"/>
              <a:gd name="connsiteY4" fmla="*/ 1595208 h 1595208"/>
              <a:gd name="connsiteX5" fmla="*/ 0 w 2809260"/>
              <a:gd name="connsiteY5" fmla="*/ 1595207 h 1595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09260" h="1595208">
                <a:moveTo>
                  <a:pt x="0" y="0"/>
                </a:moveTo>
                <a:lnTo>
                  <a:pt x="101140" y="117015"/>
                </a:lnTo>
                <a:cubicBezTo>
                  <a:pt x="653434" y="714877"/>
                  <a:pt x="1509442" y="1220329"/>
                  <a:pt x="2208849" y="1381471"/>
                </a:cubicBezTo>
                <a:cubicBezTo>
                  <a:pt x="2416303" y="1428716"/>
                  <a:pt x="2594874" y="1490011"/>
                  <a:pt x="2746965" y="1562268"/>
                </a:cubicBezTo>
                <a:lnTo>
                  <a:pt x="2809260" y="1595208"/>
                </a:lnTo>
                <a:lnTo>
                  <a:pt x="0" y="1595207"/>
                </a:lnTo>
                <a:close/>
              </a:path>
            </a:pathLst>
          </a:custGeom>
          <a:gradFill flip="none" rotWithShape="1">
            <a:gsLst>
              <a:gs pos="98000">
                <a:schemeClr val="accent5">
                  <a:lumMod val="50000"/>
                  <a:alpha val="67000"/>
                </a:schemeClr>
              </a:gs>
              <a:gs pos="0">
                <a:schemeClr val="accent6">
                  <a:alpha val="4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29">
            <a:extLst>
              <a:ext uri="{FF2B5EF4-FFF2-40B4-BE49-F238E27FC236}">
                <a16:creationId xmlns:a16="http://schemas.microsoft.com/office/drawing/2014/main" id="{73541AB3-4000-4259-4112-06DA0F0728A5}"/>
              </a:ext>
            </a:extLst>
          </p:cNvPr>
          <p:cNvSpPr/>
          <p:nvPr userDrawn="1"/>
        </p:nvSpPr>
        <p:spPr>
          <a:xfrm>
            <a:off x="10193397" y="2730129"/>
            <a:ext cx="1979119" cy="4127871"/>
          </a:xfrm>
          <a:custGeom>
            <a:avLst/>
            <a:gdLst>
              <a:gd name="connsiteX0" fmla="*/ 1979119 w 1979119"/>
              <a:gd name="connsiteY0" fmla="*/ 0 h 4127871"/>
              <a:gd name="connsiteX1" fmla="*/ 1979119 w 1979119"/>
              <a:gd name="connsiteY1" fmla="*/ 4127871 h 4127871"/>
              <a:gd name="connsiteX2" fmla="*/ 0 w 1979119"/>
              <a:gd name="connsiteY2" fmla="*/ 4127871 h 4127871"/>
              <a:gd name="connsiteX3" fmla="*/ 113381 w 1979119"/>
              <a:gd name="connsiteY3" fmla="*/ 3939685 h 4127871"/>
              <a:gd name="connsiteX4" fmla="*/ 893390 w 1979119"/>
              <a:gd name="connsiteY4" fmla="*/ 1926136 h 4127871"/>
              <a:gd name="connsiteX5" fmla="*/ 1827429 w 1979119"/>
              <a:gd name="connsiteY5" fmla="*/ 103152 h 4127871"/>
              <a:gd name="connsiteX6" fmla="*/ 1979119 w 1979119"/>
              <a:gd name="connsiteY6" fmla="*/ 0 h 4127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79119" h="4127871">
                <a:moveTo>
                  <a:pt x="1979119" y="0"/>
                </a:moveTo>
                <a:lnTo>
                  <a:pt x="1979119" y="4127871"/>
                </a:lnTo>
                <a:lnTo>
                  <a:pt x="0" y="4127871"/>
                </a:lnTo>
                <a:lnTo>
                  <a:pt x="113381" y="3939685"/>
                </a:lnTo>
                <a:cubicBezTo>
                  <a:pt x="496433" y="3268400"/>
                  <a:pt x="776925" y="2555572"/>
                  <a:pt x="893390" y="1926136"/>
                </a:cubicBezTo>
                <a:cubicBezTo>
                  <a:pt x="1059875" y="1013485"/>
                  <a:pt x="1404160" y="429246"/>
                  <a:pt x="1827429" y="103152"/>
                </a:cubicBezTo>
                <a:lnTo>
                  <a:pt x="1979119" y="0"/>
                </a:lnTo>
                <a:close/>
              </a:path>
            </a:pathLst>
          </a:custGeom>
          <a:gradFill>
            <a:gsLst>
              <a:gs pos="83000">
                <a:schemeClr val="accent5">
                  <a:lumMod val="58000"/>
                  <a:alpha val="35019"/>
                </a:schemeClr>
              </a:gs>
              <a:gs pos="0">
                <a:schemeClr val="accent6">
                  <a:lumMod val="89923"/>
                  <a:lumOff val="10077"/>
                  <a:alpha val="3555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54880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54880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C963910-7C6F-7474-84FF-C53D235027B8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43CEC7BC-C46D-D3AD-22D8-8737322B7E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73568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658FA801-D400-D7FB-6241-4A41BBAAA0D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73568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03394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1740CAD-6CDA-9014-8875-BCECEECE0522}"/>
              </a:ext>
            </a:extLst>
          </p:cNvPr>
          <p:cNvSpPr/>
          <p:nvPr userDrawn="1"/>
        </p:nvSpPr>
        <p:spPr>
          <a:xfrm flipH="1">
            <a:off x="379101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6E536D1-EF07-9062-CA32-986876ED933F}"/>
              </a:ext>
            </a:extLst>
          </p:cNvPr>
          <p:cNvSpPr/>
          <p:nvPr userDrawn="1"/>
        </p:nvSpPr>
        <p:spPr>
          <a:xfrm flipH="1">
            <a:off x="892976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D09D35C-DD66-8B6A-98FE-003262BBE72D}"/>
              </a:ext>
            </a:extLst>
          </p:cNvPr>
          <p:cNvSpPr/>
          <p:nvPr userDrawn="1"/>
        </p:nvSpPr>
        <p:spPr>
          <a:xfrm flipH="1">
            <a:off x="6342947" y="2349814"/>
            <a:ext cx="2058045" cy="205804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0E263D2-96A8-9EB3-2175-1DB2FD5CB609}"/>
              </a:ext>
            </a:extLst>
          </p:cNvPr>
          <p:cNvSpPr/>
          <p:nvPr userDrawn="1"/>
        </p:nvSpPr>
        <p:spPr>
          <a:xfrm flipH="1">
            <a:off x="1247942" y="2349814"/>
            <a:ext cx="2058045" cy="205804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42524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2524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2712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2712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600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600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24349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24349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399285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94678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9871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8553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201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3CF1AC86-4E83-EED8-9FB5-635710111D45}"/>
              </a:ext>
            </a:extLst>
          </p:cNvPr>
          <p:cNvSpPr/>
          <p:nvPr userDrawn="1"/>
        </p:nvSpPr>
        <p:spPr>
          <a:xfrm flipH="1">
            <a:off x="1704107" y="405552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03E890B-5D84-F4A6-E963-051A1C52577D}"/>
              </a:ext>
            </a:extLst>
          </p:cNvPr>
          <p:cNvSpPr/>
          <p:nvPr userDrawn="1"/>
        </p:nvSpPr>
        <p:spPr>
          <a:xfrm flipH="1">
            <a:off x="4228381" y="1853643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A321B0B-6EF1-E460-8E13-3BBE774FA148}"/>
              </a:ext>
            </a:extLst>
          </p:cNvPr>
          <p:cNvSpPr/>
          <p:nvPr userDrawn="1"/>
        </p:nvSpPr>
        <p:spPr>
          <a:xfrm flipH="1">
            <a:off x="6752655" y="4055275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98AB146-30D1-CD59-5D88-5097CF8561D1}"/>
              </a:ext>
            </a:extLst>
          </p:cNvPr>
          <p:cNvSpPr/>
          <p:nvPr userDrawn="1"/>
        </p:nvSpPr>
        <p:spPr>
          <a:xfrm flipH="1">
            <a:off x="9280950" y="4066155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FE52614-CC2D-3550-FDBA-9D7D76ED0F72}"/>
              </a:ext>
            </a:extLst>
          </p:cNvPr>
          <p:cNvSpPr/>
          <p:nvPr userDrawn="1"/>
        </p:nvSpPr>
        <p:spPr>
          <a:xfrm flipH="1">
            <a:off x="4228381" y="4056366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19BEA3C-B965-CC70-315C-7C531CD7AA4A}"/>
              </a:ext>
            </a:extLst>
          </p:cNvPr>
          <p:cNvSpPr/>
          <p:nvPr userDrawn="1"/>
        </p:nvSpPr>
        <p:spPr>
          <a:xfrm flipH="1">
            <a:off x="9276929" y="186186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BCCE6E9-C40E-A684-457C-F08C974BD59F}"/>
              </a:ext>
            </a:extLst>
          </p:cNvPr>
          <p:cNvSpPr/>
          <p:nvPr userDrawn="1"/>
        </p:nvSpPr>
        <p:spPr>
          <a:xfrm flipH="1">
            <a:off x="6752655" y="1855810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9B5F0D0-ABA3-5B0F-77C9-C5B64A613F84}"/>
              </a:ext>
            </a:extLst>
          </p:cNvPr>
          <p:cNvSpPr/>
          <p:nvPr userDrawn="1"/>
        </p:nvSpPr>
        <p:spPr>
          <a:xfrm flipH="1">
            <a:off x="1692043" y="1846020"/>
            <a:ext cx="1231495" cy="123149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338328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76854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76854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01128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01128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5402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25402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49676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49676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782010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318348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842622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66896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9" name="Picture Placeholder 20">
            <a:extLst>
              <a:ext uri="{FF2B5EF4-FFF2-40B4-BE49-F238E27FC236}">
                <a16:creationId xmlns:a16="http://schemas.microsoft.com/office/drawing/2014/main" id="{BA9EB14D-8336-06B5-51E3-FBCAF00F1F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794074" y="4145489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30" name="Picture Placeholder 20">
            <a:extLst>
              <a:ext uri="{FF2B5EF4-FFF2-40B4-BE49-F238E27FC236}">
                <a16:creationId xmlns:a16="http://schemas.microsoft.com/office/drawing/2014/main" id="{A1E65D12-1094-78B5-B37A-A03576991D1D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318348" y="4146333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31" name="Picture Placeholder 20">
            <a:extLst>
              <a:ext uri="{FF2B5EF4-FFF2-40B4-BE49-F238E27FC236}">
                <a16:creationId xmlns:a16="http://schemas.microsoft.com/office/drawing/2014/main" id="{6ABE5CEC-34A4-CD5D-FA0D-D675A87984F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842622" y="414524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32" name="Picture Placeholder 20">
            <a:extLst>
              <a:ext uri="{FF2B5EF4-FFF2-40B4-BE49-F238E27FC236}">
                <a16:creationId xmlns:a16="http://schemas.microsoft.com/office/drawing/2014/main" id="{5DA945B5-3444-7CAC-AA4A-55B04D039824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370917" y="415612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CB0DA5B5-9C84-7B23-EE8E-CEA555CD808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176854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99C62621-0080-5CDD-E5DD-2FCF2D548CE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176854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5" name="Text Placeholder 11">
            <a:extLst>
              <a:ext uri="{FF2B5EF4-FFF2-40B4-BE49-F238E27FC236}">
                <a16:creationId xmlns:a16="http://schemas.microsoft.com/office/drawing/2014/main" id="{B69DDE47-632B-987E-545E-BAB200D374ED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701128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A165DCBF-4EFD-7181-68BA-1625AC1C0D5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701128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3C7ECA2F-9EC3-26BD-B424-ECE80473DF3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25402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C9535F99-6134-8D03-FFEE-D1B3E007F2C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225402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163BD863-99E7-C7C4-4762-8C168574E9A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49676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0" name="Text Placeholder 11">
            <a:extLst>
              <a:ext uri="{FF2B5EF4-FFF2-40B4-BE49-F238E27FC236}">
                <a16:creationId xmlns:a16="http://schemas.microsoft.com/office/drawing/2014/main" id="{63678AE5-B810-D5BE-40B5-888AF447315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749676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458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F4F2FF2-B2D0-EAB9-0059-1E59CFF27936}"/>
              </a:ext>
            </a:extLst>
          </p:cNvPr>
          <p:cNvSpPr/>
          <p:nvPr userDrawn="1"/>
        </p:nvSpPr>
        <p:spPr>
          <a:xfrm>
            <a:off x="0" y="3079989"/>
            <a:ext cx="4744043" cy="3778013"/>
          </a:xfrm>
          <a:custGeom>
            <a:avLst/>
            <a:gdLst>
              <a:gd name="connsiteX0" fmla="*/ 552680 w 4744043"/>
              <a:gd name="connsiteY0" fmla="*/ 2 h 3778013"/>
              <a:gd name="connsiteX1" fmla="*/ 3368067 w 4744043"/>
              <a:gd name="connsiteY1" fmla="*/ 2076456 h 3778013"/>
              <a:gd name="connsiteX2" fmla="*/ 4603294 w 4744043"/>
              <a:gd name="connsiteY2" fmla="*/ 3641510 h 3778013"/>
              <a:gd name="connsiteX3" fmla="*/ 4744043 w 4744043"/>
              <a:gd name="connsiteY3" fmla="*/ 3778013 h 3778013"/>
              <a:gd name="connsiteX4" fmla="*/ 0 w 4744043"/>
              <a:gd name="connsiteY4" fmla="*/ 3778013 h 3778013"/>
              <a:gd name="connsiteX5" fmla="*/ 0 w 4744043"/>
              <a:gd name="connsiteY5" fmla="*/ 73323 h 3778013"/>
              <a:gd name="connsiteX6" fmla="*/ 163773 w 4744043"/>
              <a:gd name="connsiteY6" fmla="*/ 34335 h 3778013"/>
              <a:gd name="connsiteX7" fmla="*/ 552680 w 4744043"/>
              <a:gd name="connsiteY7" fmla="*/ 2 h 377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4043" h="3778013">
                <a:moveTo>
                  <a:pt x="552680" y="2"/>
                </a:moveTo>
                <a:cubicBezTo>
                  <a:pt x="1474475" y="1086"/>
                  <a:pt x="2486209" y="585872"/>
                  <a:pt x="3368067" y="2076456"/>
                </a:cubicBezTo>
                <a:cubicBezTo>
                  <a:pt x="3678455" y="2598086"/>
                  <a:pt x="4104379" y="3133243"/>
                  <a:pt x="4603294" y="3641510"/>
                </a:cubicBezTo>
                <a:lnTo>
                  <a:pt x="4744043" y="3778013"/>
                </a:lnTo>
                <a:lnTo>
                  <a:pt x="0" y="3778013"/>
                </a:lnTo>
                <a:lnTo>
                  <a:pt x="0" y="73323"/>
                </a:lnTo>
                <a:lnTo>
                  <a:pt x="163773" y="34335"/>
                </a:lnTo>
                <a:cubicBezTo>
                  <a:pt x="291146" y="11604"/>
                  <a:pt x="420996" y="-154"/>
                  <a:pt x="552680" y="2"/>
                </a:cubicBezTo>
                <a:close/>
              </a:path>
            </a:pathLst>
          </a:custGeom>
          <a:gradFill flip="none" rotWithShape="1">
            <a:gsLst>
              <a:gs pos="41000">
                <a:schemeClr val="accent3">
                  <a:lumMod val="25000"/>
                  <a:alpha val="67969"/>
                </a:schemeClr>
              </a:gs>
              <a:gs pos="100000">
                <a:schemeClr val="accent2">
                  <a:alpha val="29022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B193F7C-DAB3-79A0-9B6F-012F23BAF8BD}"/>
              </a:ext>
            </a:extLst>
          </p:cNvPr>
          <p:cNvSpPr/>
          <p:nvPr userDrawn="1"/>
        </p:nvSpPr>
        <p:spPr>
          <a:xfrm>
            <a:off x="1" y="0"/>
            <a:ext cx="6552595" cy="3112082"/>
          </a:xfrm>
          <a:custGeom>
            <a:avLst/>
            <a:gdLst>
              <a:gd name="connsiteX0" fmla="*/ 6552595 w 6552595"/>
              <a:gd name="connsiteY0" fmla="*/ 0 h 3112082"/>
              <a:gd name="connsiteX1" fmla="*/ 6479403 w 6552595"/>
              <a:gd name="connsiteY1" fmla="*/ 116338 h 3112082"/>
              <a:gd name="connsiteX2" fmla="*/ 4627940 w 6552595"/>
              <a:gd name="connsiteY2" fmla="*/ 645238 h 3112082"/>
              <a:gd name="connsiteX3" fmla="*/ 631580 w 6552595"/>
              <a:gd name="connsiteY3" fmla="*/ 1915852 h 3112082"/>
              <a:gd name="connsiteX4" fmla="*/ 46252 w 6552595"/>
              <a:gd name="connsiteY4" fmla="*/ 2980209 h 3112082"/>
              <a:gd name="connsiteX5" fmla="*/ 0 w 6552595"/>
              <a:gd name="connsiteY5" fmla="*/ 3112082 h 3112082"/>
              <a:gd name="connsiteX6" fmla="*/ 0 w 6552595"/>
              <a:gd name="connsiteY6" fmla="*/ 1037361 h 3112082"/>
              <a:gd name="connsiteX7" fmla="*/ 0 w 6552595"/>
              <a:gd name="connsiteY7" fmla="*/ 0 h 3112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52595" h="3112082">
                <a:moveTo>
                  <a:pt x="6552595" y="0"/>
                </a:moveTo>
                <a:lnTo>
                  <a:pt x="6479403" y="116338"/>
                </a:lnTo>
                <a:cubicBezTo>
                  <a:pt x="6181653" y="532833"/>
                  <a:pt x="5587528" y="785625"/>
                  <a:pt x="4627940" y="645238"/>
                </a:cubicBezTo>
                <a:cubicBezTo>
                  <a:pt x="3343367" y="460619"/>
                  <a:pt x="1347900" y="971915"/>
                  <a:pt x="631580" y="1915852"/>
                </a:cubicBezTo>
                <a:cubicBezTo>
                  <a:pt x="407731" y="2210834"/>
                  <a:pt x="204970" y="2565624"/>
                  <a:pt x="46252" y="2980209"/>
                </a:cubicBezTo>
                <a:lnTo>
                  <a:pt x="0" y="3112082"/>
                </a:lnTo>
                <a:lnTo>
                  <a:pt x="0" y="103736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76000">
                <a:schemeClr val="accent3">
                  <a:lumMod val="25000"/>
                </a:schemeClr>
              </a:gs>
              <a:gs pos="0">
                <a:schemeClr val="accent1">
                  <a:alpha val="56738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9D045F5-266F-9ADF-9692-2DA7DB16DFFE}"/>
              </a:ext>
            </a:extLst>
          </p:cNvPr>
          <p:cNvSpPr/>
          <p:nvPr userDrawn="1"/>
        </p:nvSpPr>
        <p:spPr>
          <a:xfrm>
            <a:off x="10269564" y="0"/>
            <a:ext cx="1922436" cy="5772376"/>
          </a:xfrm>
          <a:custGeom>
            <a:avLst/>
            <a:gdLst>
              <a:gd name="connsiteX0" fmla="*/ 0 w 1922436"/>
              <a:gd name="connsiteY0" fmla="*/ 0 h 5772376"/>
              <a:gd name="connsiteX1" fmla="*/ 1922436 w 1922436"/>
              <a:gd name="connsiteY1" fmla="*/ 0 h 5772376"/>
              <a:gd name="connsiteX2" fmla="*/ 1922436 w 1922436"/>
              <a:gd name="connsiteY2" fmla="*/ 5770832 h 5772376"/>
              <a:gd name="connsiteX3" fmla="*/ 1785843 w 1922436"/>
              <a:gd name="connsiteY3" fmla="*/ 5772376 h 5772376"/>
              <a:gd name="connsiteX4" fmla="*/ 167636 w 1922436"/>
              <a:gd name="connsiteY4" fmla="*/ 2958760 h 5772376"/>
              <a:gd name="connsiteX5" fmla="*/ 11457 w 1922436"/>
              <a:gd name="connsiteY5" fmla="*/ 41049 h 5772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22436" h="5772376">
                <a:moveTo>
                  <a:pt x="0" y="0"/>
                </a:moveTo>
                <a:lnTo>
                  <a:pt x="1922436" y="0"/>
                </a:lnTo>
                <a:lnTo>
                  <a:pt x="1922436" y="5770832"/>
                </a:lnTo>
                <a:lnTo>
                  <a:pt x="1785843" y="5772376"/>
                </a:lnTo>
                <a:cubicBezTo>
                  <a:pt x="715486" y="5737436"/>
                  <a:pt x="-199675" y="4895626"/>
                  <a:pt x="167636" y="2958760"/>
                </a:cubicBezTo>
                <a:cubicBezTo>
                  <a:pt x="324540" y="2119813"/>
                  <a:pt x="262661" y="1037667"/>
                  <a:pt x="11457" y="41049"/>
                </a:cubicBezTo>
                <a:close/>
              </a:path>
            </a:pathLst>
          </a:custGeom>
          <a:gradFill flip="none" rotWithShape="1">
            <a:gsLst>
              <a:gs pos="10000">
                <a:schemeClr val="accent2">
                  <a:alpha val="9960"/>
                </a:schemeClr>
              </a:gs>
              <a:gs pos="100000">
                <a:schemeClr val="accent1">
                  <a:alpha val="4755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A494E50-F563-24E6-92E6-F9E55D1F3D50}"/>
              </a:ext>
            </a:extLst>
          </p:cNvPr>
          <p:cNvSpPr/>
          <p:nvPr userDrawn="1"/>
        </p:nvSpPr>
        <p:spPr>
          <a:xfrm>
            <a:off x="10861332" y="0"/>
            <a:ext cx="1330669" cy="3088658"/>
          </a:xfrm>
          <a:custGeom>
            <a:avLst/>
            <a:gdLst>
              <a:gd name="connsiteX0" fmla="*/ 0 w 1330669"/>
              <a:gd name="connsiteY0" fmla="*/ 0 h 3088658"/>
              <a:gd name="connsiteX1" fmla="*/ 1330669 w 1330669"/>
              <a:gd name="connsiteY1" fmla="*/ 0 h 3088658"/>
              <a:gd name="connsiteX2" fmla="*/ 1330669 w 1330669"/>
              <a:gd name="connsiteY2" fmla="*/ 3088658 h 3088658"/>
              <a:gd name="connsiteX3" fmla="*/ 1265038 w 1330669"/>
              <a:gd name="connsiteY3" fmla="*/ 3075052 h 3088658"/>
              <a:gd name="connsiteX4" fmla="*/ 84101 w 1330669"/>
              <a:gd name="connsiteY4" fmla="*/ 918166 h 3088658"/>
              <a:gd name="connsiteX5" fmla="*/ 3100 w 1330669"/>
              <a:gd name="connsiteY5" fmla="*/ 15153 h 3088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0669" h="3088658">
                <a:moveTo>
                  <a:pt x="0" y="0"/>
                </a:moveTo>
                <a:lnTo>
                  <a:pt x="1330669" y="0"/>
                </a:lnTo>
                <a:lnTo>
                  <a:pt x="1330669" y="3088658"/>
                </a:lnTo>
                <a:lnTo>
                  <a:pt x="1265038" y="3075052"/>
                </a:lnTo>
                <a:cubicBezTo>
                  <a:pt x="597017" y="2898062"/>
                  <a:pt x="64513" y="2241595"/>
                  <a:pt x="84101" y="918166"/>
                </a:cubicBezTo>
                <a:cubicBezTo>
                  <a:pt x="87550" y="637183"/>
                  <a:pt x="59230" y="331259"/>
                  <a:pt x="3100" y="15153"/>
                </a:cubicBezTo>
                <a:close/>
              </a:path>
            </a:pathLst>
          </a:custGeom>
          <a:solidFill>
            <a:schemeClr val="accent1">
              <a:alpha val="50635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glass card">
            <a:extLst>
              <a:ext uri="{FF2B5EF4-FFF2-40B4-BE49-F238E27FC236}">
                <a16:creationId xmlns:a16="http://schemas.microsoft.com/office/drawing/2014/main" id="{D9024B22-C102-71C1-8593-95259EC18972}"/>
              </a:ext>
            </a:extLst>
          </p:cNvPr>
          <p:cNvSpPr/>
          <p:nvPr userDrawn="1"/>
        </p:nvSpPr>
        <p:spPr>
          <a:xfrm>
            <a:off x="1474384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99000">
                <a:schemeClr val="bg1">
                  <a:alpha val="3000"/>
                </a:schemeClr>
              </a:gs>
              <a:gs pos="46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A78F28F-70CE-7FE2-ACE1-FA2D7C1CE590}"/>
              </a:ext>
            </a:extLst>
          </p:cNvPr>
          <p:cNvSpPr/>
          <p:nvPr userDrawn="1"/>
        </p:nvSpPr>
        <p:spPr>
          <a:xfrm>
            <a:off x="0" y="0"/>
            <a:ext cx="2862855" cy="1527696"/>
          </a:xfrm>
          <a:custGeom>
            <a:avLst/>
            <a:gdLst>
              <a:gd name="connsiteX0" fmla="*/ 0 w 2862855"/>
              <a:gd name="connsiteY0" fmla="*/ 0 h 1527696"/>
              <a:gd name="connsiteX1" fmla="*/ 2862855 w 2862855"/>
              <a:gd name="connsiteY1" fmla="*/ 0 h 1527696"/>
              <a:gd name="connsiteX2" fmla="*/ 2757362 w 2862855"/>
              <a:gd name="connsiteY2" fmla="*/ 85011 h 1527696"/>
              <a:gd name="connsiteX3" fmla="*/ 1949659 w 2862855"/>
              <a:gd name="connsiteY3" fmla="*/ 424032 h 1527696"/>
              <a:gd name="connsiteX4" fmla="*/ 170555 w 2862855"/>
              <a:gd name="connsiteY4" fmla="*/ 1373059 h 1527696"/>
              <a:gd name="connsiteX5" fmla="*/ 0 w 2862855"/>
              <a:gd name="connsiteY5" fmla="*/ 1527696 h 1527696"/>
              <a:gd name="connsiteX6" fmla="*/ 0 w 2862855"/>
              <a:gd name="connsiteY6" fmla="*/ 872969 h 1527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2855" h="1527696">
                <a:moveTo>
                  <a:pt x="0" y="0"/>
                </a:moveTo>
                <a:lnTo>
                  <a:pt x="2862855" y="0"/>
                </a:lnTo>
                <a:lnTo>
                  <a:pt x="2757362" y="85011"/>
                </a:lnTo>
                <a:cubicBezTo>
                  <a:pt x="2560942" y="227521"/>
                  <a:pt x="2295416" y="345289"/>
                  <a:pt x="1949659" y="424032"/>
                </a:cubicBezTo>
                <a:cubicBezTo>
                  <a:pt x="1377417" y="555874"/>
                  <a:pt x="700343" y="918207"/>
                  <a:pt x="170555" y="1373059"/>
                </a:cubicBezTo>
                <a:lnTo>
                  <a:pt x="0" y="1527696"/>
                </a:lnTo>
                <a:lnTo>
                  <a:pt x="0" y="872969"/>
                </a:lnTo>
                <a:close/>
              </a:path>
            </a:pathLst>
          </a:custGeom>
          <a:gradFill flip="none" rotWithShape="1">
            <a:gsLst>
              <a:gs pos="100000">
                <a:schemeClr val="accent3">
                  <a:lumMod val="25000"/>
                  <a:alpha val="40000"/>
                </a:schemeClr>
              </a:gs>
              <a:gs pos="0">
                <a:schemeClr val="accent4">
                  <a:alpha val="69786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94AB31D-FEF2-F3B0-D726-81CE48F895EA}"/>
              </a:ext>
            </a:extLst>
          </p:cNvPr>
          <p:cNvSpPr/>
          <p:nvPr userDrawn="1"/>
        </p:nvSpPr>
        <p:spPr>
          <a:xfrm>
            <a:off x="2" y="4761091"/>
            <a:ext cx="3131151" cy="2096908"/>
          </a:xfrm>
          <a:custGeom>
            <a:avLst/>
            <a:gdLst>
              <a:gd name="connsiteX0" fmla="*/ 186163 w 3131151"/>
              <a:gd name="connsiteY0" fmla="*/ 0 h 2096908"/>
              <a:gd name="connsiteX1" fmla="*/ 2469297 w 3131151"/>
              <a:gd name="connsiteY1" fmla="*/ 1411265 h 2096908"/>
              <a:gd name="connsiteX2" fmla="*/ 3026909 w 3131151"/>
              <a:gd name="connsiteY2" fmla="*/ 2004423 h 2096908"/>
              <a:gd name="connsiteX3" fmla="*/ 3131151 w 3131151"/>
              <a:gd name="connsiteY3" fmla="*/ 2096908 h 2096908"/>
              <a:gd name="connsiteX4" fmla="*/ 0 w 3131151"/>
              <a:gd name="connsiteY4" fmla="*/ 2096908 h 2096908"/>
              <a:gd name="connsiteX5" fmla="*/ 0 w 3131151"/>
              <a:gd name="connsiteY5" fmla="*/ 4640 h 209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31151" h="2096908">
                <a:moveTo>
                  <a:pt x="186163" y="0"/>
                </a:moveTo>
                <a:cubicBezTo>
                  <a:pt x="883663" y="24692"/>
                  <a:pt x="1675023" y="432572"/>
                  <a:pt x="2469297" y="1411265"/>
                </a:cubicBezTo>
                <a:cubicBezTo>
                  <a:pt x="2632187" y="1610943"/>
                  <a:pt x="2819757" y="1809855"/>
                  <a:pt x="3026909" y="2004423"/>
                </a:cubicBezTo>
                <a:lnTo>
                  <a:pt x="3131151" y="2096908"/>
                </a:lnTo>
                <a:lnTo>
                  <a:pt x="0" y="2096908"/>
                </a:lnTo>
                <a:lnTo>
                  <a:pt x="0" y="4640"/>
                </a:lnTo>
                <a:close/>
              </a:path>
            </a:pathLst>
          </a:custGeom>
          <a:gradFill flip="none" rotWithShape="1">
            <a:gsLst>
              <a:gs pos="47000">
                <a:schemeClr val="accent6">
                  <a:alpha val="51365"/>
                </a:schemeClr>
              </a:gs>
              <a:gs pos="100000">
                <a:schemeClr val="accent4">
                  <a:alpha val="24386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843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824" y="1856232"/>
            <a:ext cx="4718304" cy="1069848"/>
          </a:xfrm>
        </p:spPr>
        <p:txBody>
          <a:bodyPr anchor="b">
            <a:no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1968" y="3374136"/>
            <a:ext cx="4709160" cy="2395728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reeform 14">
            <a:extLst>
              <a:ext uri="{FF2B5EF4-FFF2-40B4-BE49-F238E27FC236}">
                <a16:creationId xmlns:a16="http://schemas.microsoft.com/office/drawing/2014/main" id="{907BDD9A-3C2A-A21B-A425-1BB45BF5C103}"/>
              </a:ext>
            </a:extLst>
          </p:cNvPr>
          <p:cNvSpPr/>
          <p:nvPr userDrawn="1"/>
        </p:nvSpPr>
        <p:spPr>
          <a:xfrm rot="5400000" flipH="1" flipV="1">
            <a:off x="-1248967" y="1248969"/>
            <a:ext cx="6858000" cy="4360065"/>
          </a:xfrm>
          <a:custGeom>
            <a:avLst/>
            <a:gdLst>
              <a:gd name="connsiteX0" fmla="*/ 6858000 w 6858000"/>
              <a:gd name="connsiteY0" fmla="*/ 0 h 4360065"/>
              <a:gd name="connsiteX1" fmla="*/ 6858000 w 6858000"/>
              <a:gd name="connsiteY1" fmla="*/ 4019634 h 4360065"/>
              <a:gd name="connsiteX2" fmla="*/ 6786526 w 6858000"/>
              <a:gd name="connsiteY2" fmla="*/ 3987694 h 4360065"/>
              <a:gd name="connsiteX3" fmla="*/ 4380589 w 6858000"/>
              <a:gd name="connsiteY3" fmla="*/ 3270469 h 4360065"/>
              <a:gd name="connsiteX4" fmla="*/ 1148443 w 6858000"/>
              <a:gd name="connsiteY4" fmla="*/ 4360028 h 4360065"/>
              <a:gd name="connsiteX5" fmla="*/ 93033 w 6858000"/>
              <a:gd name="connsiteY5" fmla="*/ 4174462 h 4360065"/>
              <a:gd name="connsiteX6" fmla="*/ 0 w 6858000"/>
              <a:gd name="connsiteY6" fmla="*/ 4134599 h 4360065"/>
              <a:gd name="connsiteX7" fmla="*/ 0 w 6858000"/>
              <a:gd name="connsiteY7" fmla="*/ 0 h 4360065"/>
              <a:gd name="connsiteX8" fmla="*/ 6858000 w 6858000"/>
              <a:gd name="connsiteY8" fmla="*/ 0 h 436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4360065">
                <a:moveTo>
                  <a:pt x="6858000" y="0"/>
                </a:moveTo>
                <a:lnTo>
                  <a:pt x="6858000" y="4019634"/>
                </a:lnTo>
                <a:lnTo>
                  <a:pt x="6786526" y="3987694"/>
                </a:lnTo>
                <a:cubicBezTo>
                  <a:pt x="6330423" y="3769997"/>
                  <a:pt x="5587519" y="3251791"/>
                  <a:pt x="4380589" y="3270469"/>
                </a:cubicBezTo>
                <a:cubicBezTo>
                  <a:pt x="3001241" y="3291816"/>
                  <a:pt x="2442968" y="4353863"/>
                  <a:pt x="1148443" y="4360028"/>
                </a:cubicBezTo>
                <a:cubicBezTo>
                  <a:pt x="743904" y="4361955"/>
                  <a:pt x="389317" y="4288650"/>
                  <a:pt x="93033" y="4174462"/>
                </a:cubicBezTo>
                <a:lnTo>
                  <a:pt x="0" y="4134599"/>
                </a:lnTo>
                <a:lnTo>
                  <a:pt x="0" y="0"/>
                </a:lnTo>
                <a:lnTo>
                  <a:pt x="6858000" y="0"/>
                </a:lnTo>
                <a:close/>
              </a:path>
            </a:pathLst>
          </a:custGeom>
          <a:solidFill>
            <a:schemeClr val="accent4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16">
            <a:extLst>
              <a:ext uri="{FF2B5EF4-FFF2-40B4-BE49-F238E27FC236}">
                <a16:creationId xmlns:a16="http://schemas.microsoft.com/office/drawing/2014/main" id="{989D7F61-B47A-97D5-F725-EC5EFE81187A}"/>
              </a:ext>
            </a:extLst>
          </p:cNvPr>
          <p:cNvSpPr/>
          <p:nvPr userDrawn="1"/>
        </p:nvSpPr>
        <p:spPr>
          <a:xfrm rot="16200000" flipH="1">
            <a:off x="-952024" y="952025"/>
            <a:ext cx="6858000" cy="4953950"/>
          </a:xfrm>
          <a:custGeom>
            <a:avLst/>
            <a:gdLst>
              <a:gd name="connsiteX0" fmla="*/ 0 w 6858000"/>
              <a:gd name="connsiteY0" fmla="*/ 0 h 4953950"/>
              <a:gd name="connsiteX1" fmla="*/ 0 w 6858000"/>
              <a:gd name="connsiteY1" fmla="*/ 4289773 h 4953950"/>
              <a:gd name="connsiteX2" fmla="*/ 181159 w 6858000"/>
              <a:gd name="connsiteY2" fmla="*/ 4411259 h 4953950"/>
              <a:gd name="connsiteX3" fmla="*/ 2222746 w 6858000"/>
              <a:gd name="connsiteY3" fmla="*/ 4953891 h 4953950"/>
              <a:gd name="connsiteX4" fmla="*/ 6808516 w 6858000"/>
              <a:gd name="connsiteY4" fmla="*/ 3223031 h 4953950"/>
              <a:gd name="connsiteX5" fmla="*/ 6858000 w 6858000"/>
              <a:gd name="connsiteY5" fmla="*/ 3220931 h 4953950"/>
              <a:gd name="connsiteX6" fmla="*/ 6858000 w 6858000"/>
              <a:gd name="connsiteY6" fmla="*/ 0 h 4953950"/>
              <a:gd name="connsiteX7" fmla="*/ 0 w 6858000"/>
              <a:gd name="connsiteY7" fmla="*/ 0 h 495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953950">
                <a:moveTo>
                  <a:pt x="0" y="0"/>
                </a:moveTo>
                <a:lnTo>
                  <a:pt x="0" y="4289773"/>
                </a:lnTo>
                <a:lnTo>
                  <a:pt x="181159" y="4411259"/>
                </a:lnTo>
                <a:cubicBezTo>
                  <a:pt x="694541" y="4727180"/>
                  <a:pt x="1386349" y="4958196"/>
                  <a:pt x="2222746" y="4953891"/>
                </a:cubicBezTo>
                <a:cubicBezTo>
                  <a:pt x="4074768" y="4944360"/>
                  <a:pt x="4906383" y="3353427"/>
                  <a:pt x="6808516" y="3223031"/>
                </a:cubicBezTo>
                <a:lnTo>
                  <a:pt x="6858000" y="322093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20000">
                <a:schemeClr val="accent6">
                  <a:alpha val="52965"/>
                </a:schemeClr>
              </a:gs>
              <a:gs pos="90000">
                <a:schemeClr val="accent5">
                  <a:lumMod val="50000"/>
                  <a:alpha val="72473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17">
            <a:extLst>
              <a:ext uri="{FF2B5EF4-FFF2-40B4-BE49-F238E27FC236}">
                <a16:creationId xmlns:a16="http://schemas.microsoft.com/office/drawing/2014/main" id="{A70008D0-0FB3-5B8D-3060-6EDD9E247095}"/>
              </a:ext>
            </a:extLst>
          </p:cNvPr>
          <p:cNvSpPr/>
          <p:nvPr userDrawn="1"/>
        </p:nvSpPr>
        <p:spPr>
          <a:xfrm rot="16200000" flipH="1">
            <a:off x="-1513890" y="1513891"/>
            <a:ext cx="6858000" cy="3830219"/>
          </a:xfrm>
          <a:custGeom>
            <a:avLst/>
            <a:gdLst>
              <a:gd name="connsiteX0" fmla="*/ 0 w 6858000"/>
              <a:gd name="connsiteY0" fmla="*/ 0 h 3830219"/>
              <a:gd name="connsiteX1" fmla="*/ 0 w 6858000"/>
              <a:gd name="connsiteY1" fmla="*/ 2994317 h 3830219"/>
              <a:gd name="connsiteX2" fmla="*/ 150933 w 6858000"/>
              <a:gd name="connsiteY2" fmla="*/ 2952927 h 3830219"/>
              <a:gd name="connsiteX3" fmla="*/ 533317 w 6858000"/>
              <a:gd name="connsiteY3" fmla="*/ 2907735 h 3830219"/>
              <a:gd name="connsiteX4" fmla="*/ 2516906 w 6858000"/>
              <a:gd name="connsiteY4" fmla="*/ 3558655 h 3830219"/>
              <a:gd name="connsiteX5" fmla="*/ 2542419 w 6858000"/>
              <a:gd name="connsiteY5" fmla="*/ 3568616 h 3830219"/>
              <a:gd name="connsiteX6" fmla="*/ 2607100 w 6858000"/>
              <a:gd name="connsiteY6" fmla="*/ 3608308 h 3830219"/>
              <a:gd name="connsiteX7" fmla="*/ 3580199 w 6858000"/>
              <a:gd name="connsiteY7" fmla="*/ 3830188 h 3830219"/>
              <a:gd name="connsiteX8" fmla="*/ 6145368 w 6858000"/>
              <a:gd name="connsiteY8" fmla="*/ 2895740 h 3830219"/>
              <a:gd name="connsiteX9" fmla="*/ 6711794 w 6858000"/>
              <a:gd name="connsiteY9" fmla="*/ 2941805 h 3830219"/>
              <a:gd name="connsiteX10" fmla="*/ 6858000 w 6858000"/>
              <a:gd name="connsiteY10" fmla="*/ 2973381 h 3830219"/>
              <a:gd name="connsiteX11" fmla="*/ 6858000 w 6858000"/>
              <a:gd name="connsiteY11" fmla="*/ 0 h 3830219"/>
              <a:gd name="connsiteX12" fmla="*/ 0 w 6858000"/>
              <a:gd name="connsiteY12" fmla="*/ 0 h 3830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8000" h="3830219">
                <a:moveTo>
                  <a:pt x="0" y="0"/>
                </a:moveTo>
                <a:lnTo>
                  <a:pt x="0" y="2994317"/>
                </a:lnTo>
                <a:lnTo>
                  <a:pt x="150933" y="2952927"/>
                </a:lnTo>
                <a:cubicBezTo>
                  <a:pt x="269822" y="2926258"/>
                  <a:pt x="396478" y="2910024"/>
                  <a:pt x="533317" y="2907735"/>
                </a:cubicBezTo>
                <a:cubicBezTo>
                  <a:pt x="1559606" y="2890571"/>
                  <a:pt x="2163137" y="3401988"/>
                  <a:pt x="2516906" y="3558655"/>
                </a:cubicBezTo>
                <a:lnTo>
                  <a:pt x="2542419" y="3568616"/>
                </a:lnTo>
                <a:lnTo>
                  <a:pt x="2607100" y="3608308"/>
                </a:lnTo>
                <a:cubicBezTo>
                  <a:pt x="2866745" y="3741243"/>
                  <a:pt x="3194928" y="3832171"/>
                  <a:pt x="3580199" y="3830188"/>
                </a:cubicBezTo>
                <a:cubicBezTo>
                  <a:pt x="4607589" y="3824901"/>
                  <a:pt x="5050658" y="2914049"/>
                  <a:pt x="6145368" y="2895740"/>
                </a:cubicBezTo>
                <a:cubicBezTo>
                  <a:pt x="6350626" y="2892307"/>
                  <a:pt x="6538973" y="2910018"/>
                  <a:pt x="6711794" y="2941805"/>
                </a:cubicBezTo>
                <a:lnTo>
                  <a:pt x="6858000" y="297338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45000">
                <a:schemeClr val="accent6">
                  <a:alpha val="29951"/>
                </a:schemeClr>
              </a:gs>
              <a:gs pos="99000">
                <a:schemeClr val="accent4">
                  <a:lumMod val="75000"/>
                  <a:alpha val="2734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A6FFAC-0E5C-DA2F-C0F9-D5602F928AEC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7545111" y="2275586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F7D74-558F-4816-9367-4004FFA2B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B5E76-E101-4994-92F5-1F540EB16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9F242-2699-411D-B3F7-3D6D480E4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5">
            <a:extLst>
              <a:ext uri="{FF2B5EF4-FFF2-40B4-BE49-F238E27FC236}">
                <a16:creationId xmlns:a16="http://schemas.microsoft.com/office/drawing/2014/main" id="{079F0D65-9DED-1DC3-6E6D-E4AD5252A007}"/>
              </a:ext>
            </a:extLst>
          </p:cNvPr>
          <p:cNvSpPr/>
          <p:nvPr userDrawn="1"/>
        </p:nvSpPr>
        <p:spPr>
          <a:xfrm rot="16200000" flipV="1">
            <a:off x="6507450" y="1163358"/>
            <a:ext cx="6858000" cy="4531278"/>
          </a:xfrm>
          <a:custGeom>
            <a:avLst/>
            <a:gdLst>
              <a:gd name="connsiteX0" fmla="*/ 6858000 w 6858000"/>
              <a:gd name="connsiteY0" fmla="*/ 3150313 h 3750964"/>
              <a:gd name="connsiteX1" fmla="*/ 6858000 w 6858000"/>
              <a:gd name="connsiteY1" fmla="*/ 0 h 3750964"/>
              <a:gd name="connsiteX2" fmla="*/ 0 w 6858000"/>
              <a:gd name="connsiteY2" fmla="*/ 0 h 3750964"/>
              <a:gd name="connsiteX3" fmla="*/ 0 w 6858000"/>
              <a:gd name="connsiteY3" fmla="*/ 3220894 h 3750964"/>
              <a:gd name="connsiteX4" fmla="*/ 10973 w 6858000"/>
              <a:gd name="connsiteY4" fmla="*/ 3230398 h 3750964"/>
              <a:gd name="connsiteX5" fmla="*/ 1661251 w 6858000"/>
              <a:gd name="connsiteY5" fmla="*/ 3750927 h 3750964"/>
              <a:gd name="connsiteX6" fmla="*/ 4893397 w 6858000"/>
              <a:gd name="connsiteY6" fmla="*/ 2661368 h 3750964"/>
              <a:gd name="connsiteX7" fmla="*/ 6834019 w 6858000"/>
              <a:gd name="connsiteY7" fmla="*/ 3137932 h 3750964"/>
              <a:gd name="connsiteX8" fmla="*/ 6858000 w 6858000"/>
              <a:gd name="connsiteY8" fmla="*/ 3150313 h 3750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3750964">
                <a:moveTo>
                  <a:pt x="6858000" y="3150313"/>
                </a:moveTo>
                <a:lnTo>
                  <a:pt x="6858000" y="0"/>
                </a:lnTo>
                <a:lnTo>
                  <a:pt x="0" y="0"/>
                </a:lnTo>
                <a:lnTo>
                  <a:pt x="0" y="3220894"/>
                </a:lnTo>
                <a:lnTo>
                  <a:pt x="10973" y="3230398"/>
                </a:lnTo>
                <a:cubicBezTo>
                  <a:pt x="366756" y="3514112"/>
                  <a:pt x="933081" y="3754395"/>
                  <a:pt x="1661251" y="3750927"/>
                </a:cubicBezTo>
                <a:cubicBezTo>
                  <a:pt x="2955776" y="3744762"/>
                  <a:pt x="3514049" y="2682714"/>
                  <a:pt x="4893397" y="2661368"/>
                </a:cubicBezTo>
                <a:cubicBezTo>
                  <a:pt x="5755490" y="2648026"/>
                  <a:pt x="6380835" y="2908605"/>
                  <a:pt x="6834019" y="3137932"/>
                </a:cubicBezTo>
                <a:lnTo>
                  <a:pt x="6858000" y="3150313"/>
                </a:lnTo>
                <a:close/>
              </a:path>
            </a:pathLst>
          </a:custGeom>
          <a:solidFill>
            <a:schemeClr val="accent4">
              <a:alpha val="142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18">
            <a:extLst>
              <a:ext uri="{FF2B5EF4-FFF2-40B4-BE49-F238E27FC236}">
                <a16:creationId xmlns:a16="http://schemas.microsoft.com/office/drawing/2014/main" id="{9C605622-8F1F-632F-D5C0-1F2E7875EBA1}"/>
              </a:ext>
            </a:extLst>
          </p:cNvPr>
          <p:cNvSpPr/>
          <p:nvPr userDrawn="1"/>
        </p:nvSpPr>
        <p:spPr>
          <a:xfrm rot="5400000">
            <a:off x="6488397" y="1182411"/>
            <a:ext cx="6858000" cy="4493171"/>
          </a:xfrm>
          <a:custGeom>
            <a:avLst/>
            <a:gdLst>
              <a:gd name="connsiteX0" fmla="*/ 0 w 6858000"/>
              <a:gd name="connsiteY0" fmla="*/ 3300688 h 4744323"/>
              <a:gd name="connsiteX1" fmla="*/ 0 w 6858000"/>
              <a:gd name="connsiteY1" fmla="*/ 0 h 4744323"/>
              <a:gd name="connsiteX2" fmla="*/ 6858000 w 6858000"/>
              <a:gd name="connsiteY2" fmla="*/ 0 h 4744323"/>
              <a:gd name="connsiteX3" fmla="*/ 6858000 w 6858000"/>
              <a:gd name="connsiteY3" fmla="*/ 3130282 h 4744323"/>
              <a:gd name="connsiteX4" fmla="*/ 6685009 w 6858000"/>
              <a:gd name="connsiteY4" fmla="*/ 3177721 h 4744323"/>
              <a:gd name="connsiteX5" fmla="*/ 2944852 w 6858000"/>
              <a:gd name="connsiteY5" fmla="*/ 4744264 h 4744323"/>
              <a:gd name="connsiteX6" fmla="*/ 88593 w 6858000"/>
              <a:gd name="connsiteY6" fmla="*/ 3449517 h 4744323"/>
              <a:gd name="connsiteX7" fmla="*/ 0 w 6858000"/>
              <a:gd name="connsiteY7" fmla="*/ 3300688 h 474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744323">
                <a:moveTo>
                  <a:pt x="0" y="3300688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3130282"/>
                </a:lnTo>
                <a:lnTo>
                  <a:pt x="6685009" y="3177721"/>
                </a:lnTo>
                <a:cubicBezTo>
                  <a:pt x="5333681" y="3615865"/>
                  <a:pt x="4498161" y="4736270"/>
                  <a:pt x="2944852" y="4744264"/>
                </a:cubicBezTo>
                <a:cubicBezTo>
                  <a:pt x="1511029" y="4751644"/>
                  <a:pt x="502120" y="4067469"/>
                  <a:pt x="88593" y="3449517"/>
                </a:cubicBezTo>
                <a:lnTo>
                  <a:pt x="0" y="3300688"/>
                </a:lnTo>
                <a:close/>
              </a:path>
            </a:pathLst>
          </a:custGeom>
          <a:gradFill flip="none" rotWithShape="1">
            <a:gsLst>
              <a:gs pos="4000">
                <a:schemeClr val="accent2">
                  <a:alpha val="23589"/>
                </a:schemeClr>
              </a:gs>
              <a:gs pos="79000">
                <a:schemeClr val="accent5">
                  <a:lumMod val="50000"/>
                  <a:alpha val="5218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12">
            <a:extLst>
              <a:ext uri="{FF2B5EF4-FFF2-40B4-BE49-F238E27FC236}">
                <a16:creationId xmlns:a16="http://schemas.microsoft.com/office/drawing/2014/main" id="{919AB4B2-2D3A-FCB5-0314-CC465BCC0E5D}"/>
              </a:ext>
            </a:extLst>
          </p:cNvPr>
          <p:cNvSpPr/>
          <p:nvPr userDrawn="1"/>
        </p:nvSpPr>
        <p:spPr>
          <a:xfrm rot="5400000">
            <a:off x="6926379" y="1582290"/>
            <a:ext cx="6858001" cy="3693421"/>
          </a:xfrm>
          <a:custGeom>
            <a:avLst/>
            <a:gdLst>
              <a:gd name="connsiteX0" fmla="*/ 0 w 6858001"/>
              <a:gd name="connsiteY0" fmla="*/ 3437558 h 3693421"/>
              <a:gd name="connsiteX1" fmla="*/ 0 w 6858001"/>
              <a:gd name="connsiteY1" fmla="*/ 0 h 3693421"/>
              <a:gd name="connsiteX2" fmla="*/ 6858001 w 6858001"/>
              <a:gd name="connsiteY2" fmla="*/ 0 h 3693421"/>
              <a:gd name="connsiteX3" fmla="*/ 6858001 w 6858001"/>
              <a:gd name="connsiteY3" fmla="*/ 1982949 h 3693421"/>
              <a:gd name="connsiteX4" fmla="*/ 6594582 w 6858001"/>
              <a:gd name="connsiteY4" fmla="*/ 1960784 h 3693421"/>
              <a:gd name="connsiteX5" fmla="*/ 6223032 w 6858001"/>
              <a:gd name="connsiteY5" fmla="*/ 1954544 h 3693421"/>
              <a:gd name="connsiteX6" fmla="*/ 1449771 w 6858001"/>
              <a:gd name="connsiteY6" fmla="*/ 3693362 h 3693421"/>
              <a:gd name="connsiteX7" fmla="*/ 163899 w 6858001"/>
              <a:gd name="connsiteY7" fmla="*/ 3498289 h 3693421"/>
              <a:gd name="connsiteX8" fmla="*/ 0 w 6858001"/>
              <a:gd name="connsiteY8" fmla="*/ 3437558 h 3693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1" h="3693421">
                <a:moveTo>
                  <a:pt x="0" y="3437558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1982949"/>
                </a:lnTo>
                <a:lnTo>
                  <a:pt x="6594582" y="1960784"/>
                </a:lnTo>
                <a:cubicBezTo>
                  <a:pt x="6474164" y="1954657"/>
                  <a:pt x="6350346" y="1952415"/>
                  <a:pt x="6223032" y="1954544"/>
                </a:cubicBezTo>
                <a:cubicBezTo>
                  <a:pt x="4185999" y="1988612"/>
                  <a:pt x="3361537" y="3683524"/>
                  <a:pt x="1449771" y="3693362"/>
                </a:cubicBezTo>
                <a:cubicBezTo>
                  <a:pt x="971830" y="3695822"/>
                  <a:pt x="541102" y="3621442"/>
                  <a:pt x="163899" y="3498289"/>
                </a:cubicBezTo>
                <a:lnTo>
                  <a:pt x="0" y="3437558"/>
                </a:lnTo>
                <a:close/>
              </a:path>
            </a:pathLst>
          </a:custGeom>
          <a:gradFill>
            <a:gsLst>
              <a:gs pos="84000">
                <a:schemeClr val="accent4">
                  <a:alpha val="20000"/>
                </a:schemeClr>
              </a:gs>
              <a:gs pos="1000">
                <a:schemeClr val="accent6">
                  <a:alpha val="38000"/>
                </a:schemeClr>
              </a:gs>
              <a:gs pos="100000">
                <a:schemeClr val="accent6">
                  <a:alpha val="3349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92257B9-FE58-1976-7115-17E05E5819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AF040BB-6465-852C-B53C-074E90BB09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192" y="832104"/>
            <a:ext cx="8878824" cy="1069848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2" y="2212848"/>
            <a:ext cx="6422136" cy="3282696"/>
          </a:xfrm>
        </p:spPr>
        <p:txBody>
          <a:bodyPr>
            <a:noAutofit/>
          </a:bodyPr>
          <a:lstStyle>
            <a:lvl1pPr marL="347472"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63167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BE68DE5-FB8F-C713-B589-69851789C6C5}"/>
              </a:ext>
            </a:extLst>
          </p:cNvPr>
          <p:cNvSpPr/>
          <p:nvPr userDrawn="1"/>
        </p:nvSpPr>
        <p:spPr>
          <a:xfrm>
            <a:off x="1" y="4852144"/>
            <a:ext cx="5681755" cy="2002200"/>
          </a:xfrm>
          <a:custGeom>
            <a:avLst/>
            <a:gdLst>
              <a:gd name="connsiteX0" fmla="*/ 320629 w 5681755"/>
              <a:gd name="connsiteY0" fmla="*/ 0 h 2002200"/>
              <a:gd name="connsiteX1" fmla="*/ 375829 w 5681755"/>
              <a:gd name="connsiteY1" fmla="*/ 158026 h 2002200"/>
              <a:gd name="connsiteX2" fmla="*/ 897491 w 5681755"/>
              <a:gd name="connsiteY2" fmla="*/ 961690 h 2002200"/>
              <a:gd name="connsiteX3" fmla="*/ 4054478 w 5681755"/>
              <a:gd name="connsiteY3" fmla="*/ 1474149 h 2002200"/>
              <a:gd name="connsiteX4" fmla="*/ 5679398 w 5681755"/>
              <a:gd name="connsiteY4" fmla="*/ 1986034 h 2002200"/>
              <a:gd name="connsiteX5" fmla="*/ 5681755 w 5681755"/>
              <a:gd name="connsiteY5" fmla="*/ 2002200 h 2002200"/>
              <a:gd name="connsiteX6" fmla="*/ 0 w 5681755"/>
              <a:gd name="connsiteY6" fmla="*/ 1989323 h 2002200"/>
              <a:gd name="connsiteX7" fmla="*/ 0 w 5681755"/>
              <a:gd name="connsiteY7" fmla="*/ 1952135 h 200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81755" h="2002200">
                <a:moveTo>
                  <a:pt x="320629" y="0"/>
                </a:moveTo>
                <a:lnTo>
                  <a:pt x="375829" y="158026"/>
                </a:lnTo>
                <a:cubicBezTo>
                  <a:pt x="503741" y="486192"/>
                  <a:pt x="688117" y="753054"/>
                  <a:pt x="897491" y="961690"/>
                </a:cubicBezTo>
                <a:cubicBezTo>
                  <a:pt x="1455821" y="1518049"/>
                  <a:pt x="3033468" y="1694058"/>
                  <a:pt x="4054478" y="1474149"/>
                </a:cubicBezTo>
                <a:cubicBezTo>
                  <a:pt x="5094564" y="1247948"/>
                  <a:pt x="5587838" y="1548928"/>
                  <a:pt x="5679398" y="1986034"/>
                </a:cubicBezTo>
                <a:lnTo>
                  <a:pt x="5681755" y="2002200"/>
                </a:lnTo>
                <a:lnTo>
                  <a:pt x="0" y="1989323"/>
                </a:lnTo>
                <a:lnTo>
                  <a:pt x="0" y="1952135"/>
                </a:lnTo>
                <a:close/>
              </a:path>
            </a:pathLst>
          </a:custGeom>
          <a:gradFill flip="none" rotWithShape="1">
            <a:gsLst>
              <a:gs pos="77000">
                <a:schemeClr val="accent3">
                  <a:lumMod val="25000"/>
                  <a:alpha val="0"/>
                </a:schemeClr>
              </a:gs>
              <a:gs pos="0">
                <a:schemeClr val="tx2">
                  <a:alpha val="7077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6B337A9-EA8E-4E30-3CF4-C681F9705934}"/>
              </a:ext>
            </a:extLst>
          </p:cNvPr>
          <p:cNvSpPr/>
          <p:nvPr userDrawn="1"/>
        </p:nvSpPr>
        <p:spPr>
          <a:xfrm>
            <a:off x="1" y="0"/>
            <a:ext cx="6392389" cy="3297866"/>
          </a:xfrm>
          <a:custGeom>
            <a:avLst/>
            <a:gdLst>
              <a:gd name="connsiteX0" fmla="*/ 0 w 6392389"/>
              <a:gd name="connsiteY0" fmla="*/ 0 h 3297866"/>
              <a:gd name="connsiteX1" fmla="*/ 6392389 w 6392389"/>
              <a:gd name="connsiteY1" fmla="*/ 0 h 3297866"/>
              <a:gd name="connsiteX2" fmla="*/ 6039257 w 6392389"/>
              <a:gd name="connsiteY2" fmla="*/ 205593 h 3297866"/>
              <a:gd name="connsiteX3" fmla="*/ 4044501 w 6392389"/>
              <a:gd name="connsiteY3" fmla="*/ 1885401 h 3297866"/>
              <a:gd name="connsiteX4" fmla="*/ 41384 w 6392389"/>
              <a:gd name="connsiteY4" fmla="*/ 2408804 h 3297866"/>
              <a:gd name="connsiteX5" fmla="*/ 0 w 6392389"/>
              <a:gd name="connsiteY5" fmla="*/ 2349004 h 329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92389" h="3297866">
                <a:moveTo>
                  <a:pt x="0" y="0"/>
                </a:moveTo>
                <a:lnTo>
                  <a:pt x="6392389" y="0"/>
                </a:lnTo>
                <a:lnTo>
                  <a:pt x="6039257" y="205593"/>
                </a:lnTo>
                <a:cubicBezTo>
                  <a:pt x="5243960" y="694220"/>
                  <a:pt x="4533171" y="1286369"/>
                  <a:pt x="4044501" y="1885401"/>
                </a:cubicBezTo>
                <a:cubicBezTo>
                  <a:pt x="2455953" y="3842789"/>
                  <a:pt x="879065" y="3516921"/>
                  <a:pt x="41384" y="2408804"/>
                </a:cubicBezTo>
                <a:lnTo>
                  <a:pt x="0" y="2349004"/>
                </a:lnTo>
                <a:close/>
              </a:path>
            </a:pathLst>
          </a:custGeom>
          <a:gradFill flip="none" rotWithShape="1">
            <a:gsLst>
              <a:gs pos="20000">
                <a:schemeClr val="accent3">
                  <a:lumMod val="25000"/>
                </a:schemeClr>
              </a:gs>
              <a:gs pos="100000">
                <a:schemeClr val="tx2">
                  <a:alpha val="54000"/>
                </a:schemeClr>
              </a:gs>
            </a:gsLst>
            <a:lin ang="10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385D1DB-F6B1-8F65-1FDB-5CDD731A6DFC}"/>
              </a:ext>
            </a:extLst>
          </p:cNvPr>
          <p:cNvSpPr/>
          <p:nvPr userDrawn="1"/>
        </p:nvSpPr>
        <p:spPr>
          <a:xfrm>
            <a:off x="9517205" y="2"/>
            <a:ext cx="2674794" cy="6857999"/>
          </a:xfrm>
          <a:custGeom>
            <a:avLst/>
            <a:gdLst>
              <a:gd name="connsiteX0" fmla="*/ 2674793 w 2674794"/>
              <a:gd name="connsiteY0" fmla="*/ 0 h 6857999"/>
              <a:gd name="connsiteX1" fmla="*/ 2674794 w 2674794"/>
              <a:gd name="connsiteY1" fmla="*/ 6857999 h 6857999"/>
              <a:gd name="connsiteX2" fmla="*/ 1158844 w 2674794"/>
              <a:gd name="connsiteY2" fmla="*/ 6857999 h 6857999"/>
              <a:gd name="connsiteX3" fmla="*/ 1212639 w 2674794"/>
              <a:gd name="connsiteY3" fmla="*/ 6771304 h 6857999"/>
              <a:gd name="connsiteX4" fmla="*/ 1327460 w 2674794"/>
              <a:gd name="connsiteY4" fmla="*/ 6554527 h 6857999"/>
              <a:gd name="connsiteX5" fmla="*/ 545566 w 2674794"/>
              <a:gd name="connsiteY5" fmla="*/ 2293136 h 6857999"/>
              <a:gd name="connsiteX6" fmla="*/ 381787 w 2674794"/>
              <a:gd name="connsiteY6" fmla="*/ 3827 h 6857999"/>
              <a:gd name="connsiteX7" fmla="*/ 386161 w 2674794"/>
              <a:gd name="connsiteY7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74794" h="6857999">
                <a:moveTo>
                  <a:pt x="2674793" y="0"/>
                </a:moveTo>
                <a:lnTo>
                  <a:pt x="2674794" y="6857999"/>
                </a:lnTo>
                <a:lnTo>
                  <a:pt x="1158844" y="6857999"/>
                </a:lnTo>
                <a:lnTo>
                  <a:pt x="1212639" y="6771304"/>
                </a:lnTo>
                <a:cubicBezTo>
                  <a:pt x="1256917" y="6696480"/>
                  <a:pt x="1295401" y="6624001"/>
                  <a:pt x="1327460" y="6554527"/>
                </a:cubicBezTo>
                <a:cubicBezTo>
                  <a:pt x="1840424" y="5442926"/>
                  <a:pt x="1337703" y="3374924"/>
                  <a:pt x="545566" y="2293136"/>
                </a:cubicBezTo>
                <a:cubicBezTo>
                  <a:pt x="-210423" y="1266170"/>
                  <a:pt x="-98154" y="469786"/>
                  <a:pt x="381787" y="3827"/>
                </a:cubicBezTo>
                <a:lnTo>
                  <a:pt x="386161" y="0"/>
                </a:lnTo>
                <a:close/>
              </a:path>
            </a:pathLst>
          </a:custGeom>
          <a:solidFill>
            <a:schemeClr val="tx2">
              <a:alpha val="32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glass card">
            <a:extLst>
              <a:ext uri="{FF2B5EF4-FFF2-40B4-BE49-F238E27FC236}">
                <a16:creationId xmlns:a16="http://schemas.microsoft.com/office/drawing/2014/main" id="{BAC99002-32F5-F4C1-2519-F23274B0580C}"/>
              </a:ext>
            </a:extLst>
          </p:cNvPr>
          <p:cNvSpPr/>
          <p:nvPr userDrawn="1"/>
        </p:nvSpPr>
        <p:spPr>
          <a:xfrm>
            <a:off x="1365705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100000">
                <a:schemeClr val="bg1">
                  <a:alpha val="3000"/>
                </a:schemeClr>
              </a:gs>
              <a:gs pos="47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DF239B3-DB66-3CD4-1BFE-4EBA82BC4A44}"/>
              </a:ext>
            </a:extLst>
          </p:cNvPr>
          <p:cNvSpPr/>
          <p:nvPr userDrawn="1"/>
        </p:nvSpPr>
        <p:spPr>
          <a:xfrm>
            <a:off x="0" y="5255333"/>
            <a:ext cx="2769194" cy="1602667"/>
          </a:xfrm>
          <a:custGeom>
            <a:avLst/>
            <a:gdLst>
              <a:gd name="connsiteX0" fmla="*/ 0 w 2769194"/>
              <a:gd name="connsiteY0" fmla="*/ 0 h 1602667"/>
              <a:gd name="connsiteX1" fmla="*/ 93250 w 2769194"/>
              <a:gd name="connsiteY1" fmla="*/ 101565 h 1602667"/>
              <a:gd name="connsiteX2" fmla="*/ 2646213 w 2769194"/>
              <a:gd name="connsiteY2" fmla="*/ 1567071 h 1602667"/>
              <a:gd name="connsiteX3" fmla="*/ 2769194 w 2769194"/>
              <a:gd name="connsiteY3" fmla="*/ 1602667 h 1602667"/>
              <a:gd name="connsiteX4" fmla="*/ 0 w 2769194"/>
              <a:gd name="connsiteY4" fmla="*/ 1602667 h 1602667"/>
              <a:gd name="connsiteX5" fmla="*/ 0 w 2769194"/>
              <a:gd name="connsiteY5" fmla="*/ 807120 h 1602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69194" h="1602667">
                <a:moveTo>
                  <a:pt x="0" y="0"/>
                </a:moveTo>
                <a:lnTo>
                  <a:pt x="93250" y="101565"/>
                </a:lnTo>
                <a:cubicBezTo>
                  <a:pt x="702540" y="735306"/>
                  <a:pt x="1672588" y="1259605"/>
                  <a:pt x="2646213" y="1567071"/>
                </a:cubicBezTo>
                <a:lnTo>
                  <a:pt x="2769194" y="1602667"/>
                </a:lnTo>
                <a:lnTo>
                  <a:pt x="0" y="1602667"/>
                </a:lnTo>
                <a:lnTo>
                  <a:pt x="0" y="807120"/>
                </a:lnTo>
                <a:close/>
              </a:path>
            </a:pathLst>
          </a:custGeom>
          <a:gradFill flip="none" rotWithShape="1">
            <a:gsLst>
              <a:gs pos="60000">
                <a:schemeClr val="accent3">
                  <a:alpha val="45000"/>
                </a:schemeClr>
              </a:gs>
              <a:gs pos="99000">
                <a:schemeClr val="accent5">
                  <a:alpha val="66721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169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29968"/>
            <a:ext cx="9144000" cy="106984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38039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F1F20C20-DE23-6FE7-74A0-517218ACED7A}"/>
              </a:ext>
            </a:extLst>
          </p:cNvPr>
          <p:cNvSpPr/>
          <p:nvPr userDrawn="1"/>
        </p:nvSpPr>
        <p:spPr>
          <a:xfrm rot="10800000">
            <a:off x="-1" y="5019503"/>
            <a:ext cx="9676770" cy="18384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2917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 4">
            <a:extLst>
              <a:ext uri="{FF2B5EF4-FFF2-40B4-BE49-F238E27FC236}">
                <a16:creationId xmlns:a16="http://schemas.microsoft.com/office/drawing/2014/main" id="{98E2EA35-4179-2438-E1D1-02EFA8830FF9}"/>
              </a:ext>
            </a:extLst>
          </p:cNvPr>
          <p:cNvSpPr/>
          <p:nvPr userDrawn="1"/>
        </p:nvSpPr>
        <p:spPr>
          <a:xfrm flipV="1">
            <a:off x="2763044" y="6076116"/>
            <a:ext cx="3946673" cy="781884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accent4">
                  <a:lumMod val="75000"/>
                  <a:alpha val="46295"/>
                </a:schemeClr>
              </a:gs>
              <a:gs pos="33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A7C0B16B-87E9-E92C-62F3-D1844BEE5B2D}"/>
              </a:ext>
            </a:extLst>
          </p:cNvPr>
          <p:cNvSpPr/>
          <p:nvPr userDrawn="1"/>
        </p:nvSpPr>
        <p:spPr>
          <a:xfrm rot="10800000">
            <a:off x="5393054" y="601597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51F4118C-3B46-F20B-EF12-E16F7513844C}"/>
              </a:ext>
            </a:extLst>
          </p:cNvPr>
          <p:cNvSpPr/>
          <p:nvPr userDrawn="1"/>
        </p:nvSpPr>
        <p:spPr>
          <a:xfrm rot="10800000" flipH="1">
            <a:off x="-2688" y="5263861"/>
            <a:ext cx="12192000" cy="1599109"/>
          </a:xfrm>
          <a:custGeom>
            <a:avLst/>
            <a:gdLst>
              <a:gd name="connsiteX0" fmla="*/ 1373073 w 12192000"/>
              <a:gd name="connsiteY0" fmla="*/ 1599066 h 1599109"/>
              <a:gd name="connsiteX1" fmla="*/ 4901233 w 12192000"/>
              <a:gd name="connsiteY1" fmla="*/ 313816 h 1599109"/>
              <a:gd name="connsiteX2" fmla="*/ 7629483 w 12192000"/>
              <a:gd name="connsiteY2" fmla="*/ 1209099 h 1599109"/>
              <a:gd name="connsiteX3" fmla="*/ 7664573 w 12192000"/>
              <a:gd name="connsiteY3" fmla="*/ 1222798 h 1599109"/>
              <a:gd name="connsiteX4" fmla="*/ 7753536 w 12192000"/>
              <a:gd name="connsiteY4" fmla="*/ 1277391 h 1599109"/>
              <a:gd name="connsiteX5" fmla="*/ 9091947 w 12192000"/>
              <a:gd name="connsiteY5" fmla="*/ 1582567 h 1599109"/>
              <a:gd name="connsiteX6" fmla="*/ 12094171 w 12192000"/>
              <a:gd name="connsiteY6" fmla="*/ 359476 h 1599109"/>
              <a:gd name="connsiteX7" fmla="*/ 12192000 w 12192000"/>
              <a:gd name="connsiteY7" fmla="*/ 342643 h 1599109"/>
              <a:gd name="connsiteX8" fmla="*/ 12192000 w 12192000"/>
              <a:gd name="connsiteY8" fmla="*/ 0 h 1599109"/>
              <a:gd name="connsiteX9" fmla="*/ 0 w 12192000"/>
              <a:gd name="connsiteY9" fmla="*/ 0 h 1599109"/>
              <a:gd name="connsiteX10" fmla="*/ 0 w 12192000"/>
              <a:gd name="connsiteY10" fmla="*/ 1274406 h 1599109"/>
              <a:gd name="connsiteX11" fmla="*/ 34662 w 12192000"/>
              <a:gd name="connsiteY11" fmla="*/ 1293889 h 1599109"/>
              <a:gd name="connsiteX12" fmla="*/ 1373073 w 12192000"/>
              <a:gd name="connsiteY12" fmla="*/ 1599066 h 1599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1599109">
                <a:moveTo>
                  <a:pt x="1373073" y="1599066"/>
                </a:moveTo>
                <a:cubicBezTo>
                  <a:pt x="2786156" y="1591793"/>
                  <a:pt x="3395560" y="338997"/>
                  <a:pt x="4901233" y="313816"/>
                </a:cubicBezTo>
                <a:cubicBezTo>
                  <a:pt x="6312803" y="290208"/>
                  <a:pt x="7142906" y="993618"/>
                  <a:pt x="7629483" y="1209099"/>
                </a:cubicBezTo>
                <a:lnTo>
                  <a:pt x="7664573" y="1222798"/>
                </a:lnTo>
                <a:lnTo>
                  <a:pt x="7753536" y="1277391"/>
                </a:lnTo>
                <a:cubicBezTo>
                  <a:pt x="8110655" y="1460232"/>
                  <a:pt x="8562041" y="1585295"/>
                  <a:pt x="9091947" y="1582567"/>
                </a:cubicBezTo>
                <a:cubicBezTo>
                  <a:pt x="10328396" y="1576205"/>
                  <a:pt x="10949524" y="616237"/>
                  <a:pt x="12094171" y="359476"/>
                </a:cubicBezTo>
                <a:lnTo>
                  <a:pt x="12192000" y="342643"/>
                </a:lnTo>
                <a:lnTo>
                  <a:pt x="12192000" y="0"/>
                </a:lnTo>
                <a:lnTo>
                  <a:pt x="0" y="0"/>
                </a:lnTo>
                <a:lnTo>
                  <a:pt x="0" y="1274406"/>
                </a:lnTo>
                <a:lnTo>
                  <a:pt x="34662" y="1293889"/>
                </a:lnTo>
                <a:cubicBezTo>
                  <a:pt x="391780" y="1476730"/>
                  <a:pt x="843167" y="1601794"/>
                  <a:pt x="1373073" y="159906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69328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D0F8AA9-2207-2D4C-C2E0-FEF14E2D9ACF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2597191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753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hart or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4F769D-48D3-2655-40A4-674F657B74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FA0756-78EA-68DD-4650-F40EF5F252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534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77AD3460-2264-3A46-993B-9F2AACED0504}"/>
              </a:ext>
            </a:extLst>
          </p:cNvPr>
          <p:cNvSpPr/>
          <p:nvPr userDrawn="1"/>
        </p:nvSpPr>
        <p:spPr>
          <a:xfrm rot="10800000">
            <a:off x="5393054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BBBF3E9C-CCEA-98FA-7F69-55AF07558021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 9">
            <a:extLst>
              <a:ext uri="{FF2B5EF4-FFF2-40B4-BE49-F238E27FC236}">
                <a16:creationId xmlns:a16="http://schemas.microsoft.com/office/drawing/2014/main" id="{4F937A84-95EC-EB44-470A-C82AD8E99897}"/>
              </a:ext>
            </a:extLst>
          </p:cNvPr>
          <p:cNvSpPr/>
          <p:nvPr userDrawn="1"/>
        </p:nvSpPr>
        <p:spPr>
          <a:xfrm>
            <a:off x="-24334" y="0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3916598 w 12218982"/>
              <a:gd name="connsiteY10" fmla="*/ 272807 h 6860673"/>
              <a:gd name="connsiteX11" fmla="*/ 3863345 w 12218982"/>
              <a:gd name="connsiteY11" fmla="*/ 286233 h 6860673"/>
              <a:gd name="connsiteX12" fmla="*/ 3729781 w 12218982"/>
              <a:gd name="connsiteY12" fmla="*/ 323286 h 6860673"/>
              <a:gd name="connsiteX13" fmla="*/ 1717096 w 12218982"/>
              <a:gd name="connsiteY13" fmla="*/ 1451719 h 6860673"/>
              <a:gd name="connsiteX14" fmla="*/ 708597 w 12218982"/>
              <a:gd name="connsiteY14" fmla="*/ 2695590 h 6860673"/>
              <a:gd name="connsiteX15" fmla="*/ 486880 w 12218982"/>
              <a:gd name="connsiteY15" fmla="*/ 3274865 h 6860673"/>
              <a:gd name="connsiteX16" fmla="*/ 365997 w 12218982"/>
              <a:gd name="connsiteY16" fmla="*/ 3984708 h 6860673"/>
              <a:gd name="connsiteX17" fmla="*/ 341340 w 12218982"/>
              <a:gd name="connsiteY17" fmla="*/ 4301231 h 6860673"/>
              <a:gd name="connsiteX18" fmla="*/ 341340 w 12218982"/>
              <a:gd name="connsiteY18" fmla="*/ 5007890 h 6860673"/>
              <a:gd name="connsiteX19" fmla="*/ 343276 w 12218982"/>
              <a:gd name="connsiteY19" fmla="*/ 5047516 h 6860673"/>
              <a:gd name="connsiteX20" fmla="*/ 814636 w 12218982"/>
              <a:gd name="connsiteY20" fmla="*/ 6666819 h 6860673"/>
              <a:gd name="connsiteX21" fmla="*/ 915601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4862080" y="106647"/>
                  <a:pt x="4363654" y="168899"/>
                  <a:pt x="3916598" y="272807"/>
                </a:cubicBezTo>
                <a:lnTo>
                  <a:pt x="3863345" y="286233"/>
                </a:lnTo>
                <a:lnTo>
                  <a:pt x="3729781" y="323286"/>
                </a:lnTo>
                <a:cubicBezTo>
                  <a:pt x="3036967" y="532141"/>
                  <a:pt x="2352843" y="836886"/>
                  <a:pt x="1717096" y="1451719"/>
                </a:cubicBezTo>
                <a:cubicBezTo>
                  <a:pt x="1293264" y="1861607"/>
                  <a:pt x="966036" y="2282242"/>
                  <a:pt x="708597" y="2695590"/>
                </a:cubicBezTo>
                <a:cubicBezTo>
                  <a:pt x="593502" y="2938109"/>
                  <a:pt x="544310" y="3015870"/>
                  <a:pt x="486880" y="3274865"/>
                </a:cubicBezTo>
                <a:cubicBezTo>
                  <a:pt x="434927" y="3498394"/>
                  <a:pt x="385149" y="3635910"/>
                  <a:pt x="365997" y="3984708"/>
                </a:cubicBezTo>
                <a:lnTo>
                  <a:pt x="341340" y="4301231"/>
                </a:lnTo>
                <a:lnTo>
                  <a:pt x="341340" y="5007890"/>
                </a:lnTo>
                <a:cubicBezTo>
                  <a:pt x="341985" y="5021099"/>
                  <a:pt x="342631" y="5034307"/>
                  <a:pt x="343276" y="5047516"/>
                </a:cubicBezTo>
                <a:cubicBezTo>
                  <a:pt x="393784" y="5666740"/>
                  <a:pt x="577442" y="6188267"/>
                  <a:pt x="814636" y="6666819"/>
                </a:cubicBezTo>
                <a:lnTo>
                  <a:pt x="915601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25000"/>
                  <a:alpha val="60164"/>
                </a:schemeClr>
              </a:gs>
              <a:gs pos="77000">
                <a:schemeClr val="accent3">
                  <a:lumMod val="25000"/>
                  <a:alpha val="29492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 10">
            <a:extLst>
              <a:ext uri="{FF2B5EF4-FFF2-40B4-BE49-F238E27FC236}">
                <a16:creationId xmlns:a16="http://schemas.microsoft.com/office/drawing/2014/main" id="{A9BF091C-5F88-B50F-03BB-284950253993}"/>
              </a:ext>
            </a:extLst>
          </p:cNvPr>
          <p:cNvSpPr/>
          <p:nvPr userDrawn="1"/>
        </p:nvSpPr>
        <p:spPr>
          <a:xfrm flipV="1">
            <a:off x="204060" y="5377862"/>
            <a:ext cx="7471211" cy="1480138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tx2">
                  <a:alpha val="8123"/>
                </a:schemeClr>
              </a:gs>
              <a:gs pos="33000">
                <a:schemeClr val="accent6">
                  <a:alpha val="13919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16">
            <a:extLst>
              <a:ext uri="{FF2B5EF4-FFF2-40B4-BE49-F238E27FC236}">
                <a16:creationId xmlns:a16="http://schemas.microsoft.com/office/drawing/2014/main" id="{3FF8B459-35F5-072D-56FA-415EEABE6DC2}"/>
              </a:ext>
            </a:extLst>
          </p:cNvPr>
          <p:cNvSpPr/>
          <p:nvPr userDrawn="1"/>
        </p:nvSpPr>
        <p:spPr>
          <a:xfrm rot="10800000">
            <a:off x="-30287" y="4822578"/>
            <a:ext cx="12230888" cy="2040391"/>
          </a:xfrm>
          <a:custGeom>
            <a:avLst/>
            <a:gdLst>
              <a:gd name="connsiteX0" fmla="*/ 1751979 w 12230888"/>
              <a:gd name="connsiteY0" fmla="*/ 2040336 h 2040391"/>
              <a:gd name="connsiteX1" fmla="*/ 44227 w 12230888"/>
              <a:gd name="connsiteY1" fmla="*/ 1650944 h 2040391"/>
              <a:gd name="connsiteX2" fmla="*/ 0 w 12230888"/>
              <a:gd name="connsiteY2" fmla="*/ 1626084 h 2040391"/>
              <a:gd name="connsiteX3" fmla="*/ 0 w 12230888"/>
              <a:gd name="connsiteY3" fmla="*/ 0 h 2040391"/>
              <a:gd name="connsiteX4" fmla="*/ 12230888 w 12230888"/>
              <a:gd name="connsiteY4" fmla="*/ 0 h 2040391"/>
              <a:gd name="connsiteX5" fmla="*/ 12230888 w 12230888"/>
              <a:gd name="connsiteY5" fmla="*/ 1945571 h 2040391"/>
              <a:gd name="connsiteX6" fmla="*/ 12158569 w 12230888"/>
              <a:gd name="connsiteY6" fmla="*/ 1963333 h 2040391"/>
              <a:gd name="connsiteX7" fmla="*/ 11600914 w 12230888"/>
              <a:gd name="connsiteY7" fmla="*/ 2019284 h 2040391"/>
              <a:gd name="connsiteX8" fmla="*/ 9893162 w 12230888"/>
              <a:gd name="connsiteY8" fmla="*/ 1629893 h 2040391"/>
              <a:gd name="connsiteX9" fmla="*/ 9779649 w 12230888"/>
              <a:gd name="connsiteY9" fmla="*/ 1560235 h 2040391"/>
              <a:gd name="connsiteX10" fmla="*/ 9734876 w 12230888"/>
              <a:gd name="connsiteY10" fmla="*/ 1542756 h 2040391"/>
              <a:gd name="connsiteX11" fmla="*/ 6253752 w 12230888"/>
              <a:gd name="connsiteY11" fmla="*/ 400415 h 2040391"/>
              <a:gd name="connsiteX12" fmla="*/ 1751979 w 12230888"/>
              <a:gd name="connsiteY12" fmla="*/ 2040336 h 2040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230888" h="2040391">
                <a:moveTo>
                  <a:pt x="1751979" y="2040336"/>
                </a:moveTo>
                <a:cubicBezTo>
                  <a:pt x="1075843" y="2043817"/>
                  <a:pt x="499894" y="1884241"/>
                  <a:pt x="44227" y="1650944"/>
                </a:cubicBezTo>
                <a:lnTo>
                  <a:pt x="0" y="1626084"/>
                </a:lnTo>
                <a:lnTo>
                  <a:pt x="0" y="0"/>
                </a:lnTo>
                <a:lnTo>
                  <a:pt x="12230888" y="0"/>
                </a:lnTo>
                <a:lnTo>
                  <a:pt x="12230888" y="1945571"/>
                </a:lnTo>
                <a:lnTo>
                  <a:pt x="12158569" y="1963333"/>
                </a:lnTo>
                <a:cubicBezTo>
                  <a:pt x="11983060" y="1998243"/>
                  <a:pt x="11798121" y="2018269"/>
                  <a:pt x="11600914" y="2019284"/>
                </a:cubicBezTo>
                <a:cubicBezTo>
                  <a:pt x="10924778" y="2022765"/>
                  <a:pt x="10348830" y="1863190"/>
                  <a:pt x="9893162" y="1629893"/>
                </a:cubicBezTo>
                <a:lnTo>
                  <a:pt x="9779649" y="1560235"/>
                </a:lnTo>
                <a:lnTo>
                  <a:pt x="9734876" y="1542756"/>
                </a:lnTo>
                <a:cubicBezTo>
                  <a:pt x="9114026" y="1267812"/>
                  <a:pt x="8054852" y="370292"/>
                  <a:pt x="6253752" y="400415"/>
                </a:cubicBezTo>
                <a:cubicBezTo>
                  <a:pt x="4332581" y="432545"/>
                  <a:pt x="3555009" y="2031056"/>
                  <a:pt x="1751979" y="204033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23907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Freeform 17">
            <a:extLst>
              <a:ext uri="{FF2B5EF4-FFF2-40B4-BE49-F238E27FC236}">
                <a16:creationId xmlns:a16="http://schemas.microsoft.com/office/drawing/2014/main" id="{73867BC1-390E-647F-B33F-8622748E6530}"/>
              </a:ext>
            </a:extLst>
          </p:cNvPr>
          <p:cNvSpPr/>
          <p:nvPr userDrawn="1"/>
        </p:nvSpPr>
        <p:spPr>
          <a:xfrm>
            <a:off x="0" y="0"/>
            <a:ext cx="12192000" cy="2035422"/>
          </a:xfrm>
          <a:custGeom>
            <a:avLst/>
            <a:gdLst>
              <a:gd name="connsiteX0" fmla="*/ 0 w 12192000"/>
              <a:gd name="connsiteY0" fmla="*/ 0 h 2035422"/>
              <a:gd name="connsiteX1" fmla="*/ 12192000 w 12192000"/>
              <a:gd name="connsiteY1" fmla="*/ 0 h 2035422"/>
              <a:gd name="connsiteX2" fmla="*/ 12192000 w 12192000"/>
              <a:gd name="connsiteY2" fmla="*/ 1759689 h 2035422"/>
              <a:gd name="connsiteX3" fmla="*/ 12103306 w 12192000"/>
              <a:gd name="connsiteY3" fmla="*/ 1729773 h 2035422"/>
              <a:gd name="connsiteX4" fmla="*/ 11659615 w 12192000"/>
              <a:gd name="connsiteY4" fmla="*/ 1535038 h 2035422"/>
              <a:gd name="connsiteX5" fmla="*/ 11521247 w 12192000"/>
              <a:gd name="connsiteY5" fmla="*/ 1450127 h 2035422"/>
              <a:gd name="connsiteX6" fmla="*/ 11466670 w 12192000"/>
              <a:gd name="connsiteY6" fmla="*/ 1428821 h 2035422"/>
              <a:gd name="connsiteX7" fmla="*/ 7223297 w 12192000"/>
              <a:gd name="connsiteY7" fmla="*/ 36346 h 2035422"/>
              <a:gd name="connsiteX8" fmla="*/ 1735787 w 12192000"/>
              <a:gd name="connsiteY8" fmla="*/ 2035354 h 2035422"/>
              <a:gd name="connsiteX9" fmla="*/ 97785 w 12192000"/>
              <a:gd name="connsiteY9" fmla="*/ 1755433 h 2035422"/>
              <a:gd name="connsiteX10" fmla="*/ 0 w 12192000"/>
              <a:gd name="connsiteY10" fmla="*/ 1715854 h 2035422"/>
              <a:gd name="connsiteX11" fmla="*/ 0 w 12192000"/>
              <a:gd name="connsiteY11" fmla="*/ 0 h 2035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2035422">
                <a:moveTo>
                  <a:pt x="0" y="0"/>
                </a:moveTo>
                <a:lnTo>
                  <a:pt x="12192000" y="0"/>
                </a:lnTo>
                <a:lnTo>
                  <a:pt x="12192000" y="1759689"/>
                </a:lnTo>
                <a:lnTo>
                  <a:pt x="12103306" y="1729773"/>
                </a:lnTo>
                <a:cubicBezTo>
                  <a:pt x="11946501" y="1671612"/>
                  <a:pt x="11798476" y="1606133"/>
                  <a:pt x="11659615" y="1535038"/>
                </a:cubicBezTo>
                <a:lnTo>
                  <a:pt x="11521247" y="1450127"/>
                </a:lnTo>
                <a:lnTo>
                  <a:pt x="11466670" y="1428821"/>
                </a:lnTo>
                <a:cubicBezTo>
                  <a:pt x="10709874" y="1093673"/>
                  <a:pt x="9418777" y="-373"/>
                  <a:pt x="7223297" y="36346"/>
                </a:cubicBezTo>
                <a:cubicBezTo>
                  <a:pt x="4881454" y="75511"/>
                  <a:pt x="3933620" y="2024042"/>
                  <a:pt x="1735787" y="2035354"/>
                </a:cubicBezTo>
                <a:cubicBezTo>
                  <a:pt x="1117647" y="2038536"/>
                  <a:pt x="568201" y="1929916"/>
                  <a:pt x="97785" y="1755433"/>
                </a:cubicBezTo>
                <a:lnTo>
                  <a:pt x="0" y="1715854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</a:schemeClr>
              </a:gs>
              <a:gs pos="99000">
                <a:schemeClr val="accent3">
                  <a:lumMod val="25000"/>
                </a:schemeClr>
              </a:gs>
              <a:gs pos="31000">
                <a:schemeClr val="accent6">
                  <a:alpha val="69328"/>
                </a:schemeClr>
              </a:gs>
              <a:gs pos="73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18">
            <a:extLst>
              <a:ext uri="{FF2B5EF4-FFF2-40B4-BE49-F238E27FC236}">
                <a16:creationId xmlns:a16="http://schemas.microsoft.com/office/drawing/2014/main" id="{FA6C5756-59FF-66C3-2611-3D7AB2049ABE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19">
            <a:extLst>
              <a:ext uri="{FF2B5EF4-FFF2-40B4-BE49-F238E27FC236}">
                <a16:creationId xmlns:a16="http://schemas.microsoft.com/office/drawing/2014/main" id="{EF6D3160-DA6D-8CDA-3A13-8A43EC05449D}"/>
              </a:ext>
            </a:extLst>
          </p:cNvPr>
          <p:cNvSpPr/>
          <p:nvPr userDrawn="1"/>
        </p:nvSpPr>
        <p:spPr>
          <a:xfrm>
            <a:off x="0" y="739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2752344"/>
            <a:ext cx="7763256" cy="1600200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2320" y="4233672"/>
            <a:ext cx="2843784" cy="448056"/>
          </a:xfrm>
        </p:spPr>
        <p:txBody>
          <a:bodyPr>
            <a:no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89227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100A0D9B-ADC5-C41B-130F-1EA1EDE9F2E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37260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695761 h 1856232"/>
              <a:gd name="connsiteX3" fmla="*/ 1933505 w 2093976"/>
              <a:gd name="connsiteY3" fmla="*/ 1856232 h 1856232"/>
              <a:gd name="connsiteX4" fmla="*/ 0 w 2093976"/>
              <a:gd name="connsiteY4" fmla="*/ 1856232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695761"/>
                </a:lnTo>
                <a:cubicBezTo>
                  <a:pt x="2093976" y="1784387"/>
                  <a:pt x="2022131" y="1856232"/>
                  <a:pt x="1933505" y="1856232"/>
                </a:cubicBezTo>
                <a:lnTo>
                  <a:pt x="0" y="1856232"/>
                </a:ln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06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9AF8AEFF-3F3B-8AFC-621B-F653E2F1B74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7339" y="2478024"/>
            <a:ext cx="2098157" cy="702770"/>
          </a:xfrm>
          <a:custGeom>
            <a:avLst/>
            <a:gdLst>
              <a:gd name="connsiteX0" fmla="*/ 169182 w 2098157"/>
              <a:gd name="connsiteY0" fmla="*/ 0 h 702770"/>
              <a:gd name="connsiteX1" fmla="*/ 2098157 w 2098157"/>
              <a:gd name="connsiteY1" fmla="*/ 0 h 702770"/>
              <a:gd name="connsiteX2" fmla="*/ 2098157 w 2098157"/>
              <a:gd name="connsiteY2" fmla="*/ 702770 h 702770"/>
              <a:gd name="connsiteX3" fmla="*/ 2097025 w 2098157"/>
              <a:gd name="connsiteY3" fmla="*/ 702770 h 702770"/>
              <a:gd name="connsiteX4" fmla="*/ 503974 w 2098157"/>
              <a:gd name="connsiteY4" fmla="*/ 702770 h 702770"/>
              <a:gd name="connsiteX5" fmla="*/ 0 w 2098157"/>
              <a:gd name="connsiteY5" fmla="*/ 702770 h 702770"/>
              <a:gd name="connsiteX6" fmla="*/ 0 w 2098157"/>
              <a:gd name="connsiteY6" fmla="*/ 202766 h 702770"/>
              <a:gd name="connsiteX7" fmla="*/ 136581 w 2098157"/>
              <a:gd name="connsiteY7" fmla="*/ 3900 h 702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70">
                <a:moveTo>
                  <a:pt x="169182" y="0"/>
                </a:moveTo>
                <a:lnTo>
                  <a:pt x="2098157" y="0"/>
                </a:lnTo>
                <a:lnTo>
                  <a:pt x="2098157" y="702770"/>
                </a:lnTo>
                <a:lnTo>
                  <a:pt x="2097025" y="702770"/>
                </a:lnTo>
                <a:lnTo>
                  <a:pt x="503974" y="702770"/>
                </a:lnTo>
                <a:lnTo>
                  <a:pt x="0" y="702770"/>
                </a:lnTo>
                <a:lnTo>
                  <a:pt x="0" y="202766"/>
                </a:lnTo>
                <a:cubicBezTo>
                  <a:pt x="0" y="104671"/>
                  <a:pt x="58634" y="22828"/>
                  <a:pt x="136581" y="3900"/>
                </a:cubicBezTo>
                <a:close/>
              </a:path>
            </a:pathLst>
          </a:custGeom>
          <a:solidFill>
            <a:schemeClr val="accent6"/>
          </a:solidFill>
          <a:ln w="12700">
            <a:solidFill>
              <a:schemeClr val="accent6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C0111168-089D-E125-6CBB-0B288CE8D5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52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856232 h 1856232"/>
              <a:gd name="connsiteX3" fmla="*/ 160471 w 2093976"/>
              <a:gd name="connsiteY3" fmla="*/ 1856232 h 1856232"/>
              <a:gd name="connsiteX4" fmla="*/ 0 w 2093976"/>
              <a:gd name="connsiteY4" fmla="*/ 1695761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856232"/>
                </a:lnTo>
                <a:lnTo>
                  <a:pt x="160471" y="1856232"/>
                </a:lnTo>
                <a:cubicBezTo>
                  <a:pt x="71845" y="1856232"/>
                  <a:pt x="0" y="1784387"/>
                  <a:pt x="0" y="1695761"/>
                </a:cubicBez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84932" y="2478024"/>
            <a:ext cx="2103120" cy="704088"/>
          </a:xfr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9179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047488" y="2478024"/>
            <a:ext cx="2103120" cy="704088"/>
          </a:xfrm>
          <a:solidFill>
            <a:schemeClr val="accent4"/>
          </a:solidFill>
          <a:ln w="12700">
            <a:solidFill>
              <a:schemeClr val="accent4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5206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210044" y="2478024"/>
            <a:ext cx="2103120" cy="704088"/>
          </a:xfrm>
          <a:solidFill>
            <a:schemeClr val="accent2"/>
          </a:solidFill>
          <a:ln w="12700">
            <a:solidFill>
              <a:schemeClr val="accent2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21233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76A5CBAC-0099-3E8F-E44D-7B999D70796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372600" y="2478025"/>
            <a:ext cx="2098157" cy="702769"/>
          </a:xfrm>
          <a:custGeom>
            <a:avLst/>
            <a:gdLst>
              <a:gd name="connsiteX0" fmla="*/ 0 w 2098157"/>
              <a:gd name="connsiteY0" fmla="*/ 0 h 702769"/>
              <a:gd name="connsiteX1" fmla="*/ 1928984 w 2098157"/>
              <a:gd name="connsiteY1" fmla="*/ 0 h 702769"/>
              <a:gd name="connsiteX2" fmla="*/ 1961576 w 2098157"/>
              <a:gd name="connsiteY2" fmla="*/ 3899 h 702769"/>
              <a:gd name="connsiteX3" fmla="*/ 2098157 w 2098157"/>
              <a:gd name="connsiteY3" fmla="*/ 202765 h 702769"/>
              <a:gd name="connsiteX4" fmla="*/ 2098157 w 2098157"/>
              <a:gd name="connsiteY4" fmla="*/ 702769 h 702769"/>
              <a:gd name="connsiteX5" fmla="*/ 1594183 w 2098157"/>
              <a:gd name="connsiteY5" fmla="*/ 702769 h 702769"/>
              <a:gd name="connsiteX6" fmla="*/ 1132 w 2098157"/>
              <a:gd name="connsiteY6" fmla="*/ 702769 h 702769"/>
              <a:gd name="connsiteX7" fmla="*/ 0 w 2098157"/>
              <a:gd name="connsiteY7" fmla="*/ 702769 h 702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69">
                <a:moveTo>
                  <a:pt x="0" y="0"/>
                </a:moveTo>
                <a:lnTo>
                  <a:pt x="1928984" y="0"/>
                </a:lnTo>
                <a:lnTo>
                  <a:pt x="1961576" y="3899"/>
                </a:lnTo>
                <a:cubicBezTo>
                  <a:pt x="2039523" y="22827"/>
                  <a:pt x="2098157" y="104670"/>
                  <a:pt x="2098157" y="202765"/>
                </a:cubicBezTo>
                <a:lnTo>
                  <a:pt x="2098157" y="702769"/>
                </a:lnTo>
                <a:lnTo>
                  <a:pt x="1594183" y="702769"/>
                </a:lnTo>
                <a:lnTo>
                  <a:pt x="1132" y="702769"/>
                </a:lnTo>
                <a:lnTo>
                  <a:pt x="0" y="702769"/>
                </a:lnTo>
                <a:close/>
              </a:path>
            </a:pathLst>
          </a:custGeo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6900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22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A96B1-64D5-11B6-BD02-AD31F31729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883D99-31C6-D5A2-D86A-FC9440CEA769}"/>
              </a:ext>
            </a:extLst>
          </p:cNvPr>
          <p:cNvCxnSpPr>
            <a:cxnSpLocks/>
            <a:stCxn id="30" idx="1"/>
          </p:cNvCxnSpPr>
          <p:nvPr userDrawn="1"/>
        </p:nvCxnSpPr>
        <p:spPr>
          <a:xfrm flipV="1">
            <a:off x="1087723" y="3324116"/>
            <a:ext cx="3159467" cy="5734"/>
          </a:xfrm>
          <a:prstGeom prst="line">
            <a:avLst/>
          </a:prstGeom>
          <a:ln w="12700">
            <a:solidFill>
              <a:schemeClr val="accent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8AB5A6-6184-8A00-738A-9F575C1472CC}"/>
              </a:ext>
            </a:extLst>
          </p:cNvPr>
          <p:cNvCxnSpPr>
            <a:cxnSpLocks/>
          </p:cNvCxnSpPr>
          <p:nvPr userDrawn="1"/>
        </p:nvCxnSpPr>
        <p:spPr>
          <a:xfrm>
            <a:off x="4114458" y="3322646"/>
            <a:ext cx="2171700" cy="0"/>
          </a:xfrm>
          <a:prstGeom prst="line">
            <a:avLst/>
          </a:prstGeom>
          <a:ln w="12700">
            <a:solidFill>
              <a:schemeClr val="accent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BFB726-8911-1D40-8CAD-0678A3988661}"/>
              </a:ext>
            </a:extLst>
          </p:cNvPr>
          <p:cNvCxnSpPr>
            <a:cxnSpLocks/>
          </p:cNvCxnSpPr>
          <p:nvPr userDrawn="1"/>
        </p:nvCxnSpPr>
        <p:spPr>
          <a:xfrm>
            <a:off x="6286158" y="3322646"/>
            <a:ext cx="2161515" cy="14408"/>
          </a:xfrm>
          <a:prstGeom prst="line">
            <a:avLst/>
          </a:prstGeom>
          <a:ln w="12700">
            <a:solidFill>
              <a:schemeClr val="accent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A06BA5D-5C40-149B-0AE7-118CF43109F3}"/>
              </a:ext>
            </a:extLst>
          </p:cNvPr>
          <p:cNvCxnSpPr>
            <a:cxnSpLocks/>
          </p:cNvCxnSpPr>
          <p:nvPr userDrawn="1"/>
        </p:nvCxnSpPr>
        <p:spPr>
          <a:xfrm>
            <a:off x="8447673" y="3333307"/>
            <a:ext cx="2360637" cy="0"/>
          </a:xfrm>
          <a:prstGeom prst="line">
            <a:avLst/>
          </a:prstGeom>
          <a:ln w="127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E1F9F84-FEDF-EE4B-151E-0BA753B313F2}"/>
              </a:ext>
            </a:extLst>
          </p:cNvPr>
          <p:cNvSpPr/>
          <p:nvPr userDrawn="1"/>
        </p:nvSpPr>
        <p:spPr>
          <a:xfrm>
            <a:off x="803481" y="2727922"/>
            <a:ext cx="1218817" cy="121881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D1979A-4075-FDBC-DC21-B473A894753D}"/>
              </a:ext>
            </a:extLst>
          </p:cNvPr>
          <p:cNvSpPr/>
          <p:nvPr userDrawn="1"/>
        </p:nvSpPr>
        <p:spPr>
          <a:xfrm>
            <a:off x="2581268" y="2721004"/>
            <a:ext cx="1218817" cy="121881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253DC90-8B68-11F4-262C-EF788CC251ED}"/>
              </a:ext>
            </a:extLst>
          </p:cNvPr>
          <p:cNvSpPr/>
          <p:nvPr userDrawn="1"/>
        </p:nvSpPr>
        <p:spPr>
          <a:xfrm>
            <a:off x="4347159" y="2716977"/>
            <a:ext cx="1218817" cy="121881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EBAA34-A280-D694-891B-142A8D7FA33C}"/>
              </a:ext>
            </a:extLst>
          </p:cNvPr>
          <p:cNvSpPr/>
          <p:nvPr userDrawn="1"/>
        </p:nvSpPr>
        <p:spPr>
          <a:xfrm>
            <a:off x="8422881" y="2726015"/>
            <a:ext cx="1218817" cy="121881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EC576C9-CAB6-8D5D-5976-B4CC1FB6B5C0}"/>
              </a:ext>
            </a:extLst>
          </p:cNvPr>
          <p:cNvSpPr/>
          <p:nvPr userDrawn="1"/>
        </p:nvSpPr>
        <p:spPr>
          <a:xfrm>
            <a:off x="10373787" y="2718520"/>
            <a:ext cx="1218817" cy="1218817"/>
          </a:xfrm>
          <a:prstGeom prst="ellipse">
            <a:avLst/>
          </a:prstGeom>
          <a:solidFill>
            <a:srgbClr val="B858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B3AAAB5-1B7C-5567-E7F2-E97DCAFEA821}"/>
              </a:ext>
            </a:extLst>
          </p:cNvPr>
          <p:cNvSpPr/>
          <p:nvPr userDrawn="1"/>
        </p:nvSpPr>
        <p:spPr>
          <a:xfrm flipH="1">
            <a:off x="857999" y="278651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6E861CF-DCF3-E6B9-1438-583DC69FFA06}"/>
              </a:ext>
            </a:extLst>
          </p:cNvPr>
          <p:cNvSpPr/>
          <p:nvPr userDrawn="1"/>
        </p:nvSpPr>
        <p:spPr>
          <a:xfrm flipH="1">
            <a:off x="2649135" y="279155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F4D24E5-CE49-C81C-1933-88384A77E742}"/>
              </a:ext>
            </a:extLst>
          </p:cNvPr>
          <p:cNvSpPr/>
          <p:nvPr userDrawn="1"/>
        </p:nvSpPr>
        <p:spPr>
          <a:xfrm flipH="1">
            <a:off x="4415026" y="2787528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F1CA68B-CB89-15A1-13F9-3DD65297D0BD}"/>
              </a:ext>
            </a:extLst>
          </p:cNvPr>
          <p:cNvSpPr/>
          <p:nvPr userDrawn="1"/>
        </p:nvSpPr>
        <p:spPr>
          <a:xfrm flipH="1">
            <a:off x="8490748" y="2796566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AD773FD-C1E4-FDB0-FDF1-0925375BE2A5}"/>
              </a:ext>
            </a:extLst>
          </p:cNvPr>
          <p:cNvSpPr/>
          <p:nvPr userDrawn="1"/>
        </p:nvSpPr>
        <p:spPr>
          <a:xfrm flipH="1">
            <a:off x="10439606" y="2789071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ACA633AF-3209-BF0D-1450-6A91ACC853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20302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F70EFB68-D184-8E31-A027-F291D78776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0302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594828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594828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67286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67286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448170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448170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BC5472B4-CBBF-AC70-5BA8-A0661E663D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368120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C3CEEBDA-7860-91AD-704A-7A540E1E58F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368120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F918527-798D-3B40-E0EA-38C0AEBA6D7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087723" y="3018954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1" name="Picture Placeholder 29">
            <a:extLst>
              <a:ext uri="{FF2B5EF4-FFF2-40B4-BE49-F238E27FC236}">
                <a16:creationId xmlns:a16="http://schemas.microsoft.com/office/drawing/2014/main" id="{B0D40292-F2DF-0641-6B78-370AC5C5009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286121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2" name="Picture Placeholder 29">
            <a:extLst>
              <a:ext uri="{FF2B5EF4-FFF2-40B4-BE49-F238E27FC236}">
                <a16:creationId xmlns:a16="http://schemas.microsoft.com/office/drawing/2014/main" id="{503DD6AB-C9B3-EBD7-080A-FB219B3812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639131" y="3026158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3" name="Picture Placeholder 29">
            <a:extLst>
              <a:ext uri="{FF2B5EF4-FFF2-40B4-BE49-F238E27FC236}">
                <a16:creationId xmlns:a16="http://schemas.microsoft.com/office/drawing/2014/main" id="{E61A9741-3B1C-111D-B260-CF7E7F223F8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721393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4" name="Picture Placeholder 29">
            <a:extLst>
              <a:ext uri="{FF2B5EF4-FFF2-40B4-BE49-F238E27FC236}">
                <a16:creationId xmlns:a16="http://schemas.microsoft.com/office/drawing/2014/main" id="{E49C1AE1-BC78-2CE3-D292-61496AC727DE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657551" y="3017032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3B71C9DC-B9E5-6C34-B451-BA2224CCDDE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951796" y="4279392"/>
            <a:ext cx="146304" cy="146304"/>
          </a:xfrm>
          <a:prstGeom prst="ellipse">
            <a:avLst/>
          </a:prstGeom>
          <a:solidFill>
            <a:schemeClr val="accent6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0596D87F-0114-685D-7F97-873DBA55794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3573236" y="4279392"/>
            <a:ext cx="146304" cy="146304"/>
          </a:xfrm>
          <a:prstGeom prst="ellipse">
            <a:avLst/>
          </a:prstGeom>
          <a:solidFill>
            <a:schemeClr val="accent5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5D4E3F00-5755-F2EF-97C8-0FE775CAE04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5345694" y="4279392"/>
            <a:ext cx="146304" cy="146304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29543A01-39BF-D362-26F8-BD1E7D0D3C86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9417434" y="4279392"/>
            <a:ext cx="146304" cy="146304"/>
          </a:xfrm>
          <a:prstGeom prst="ellipse">
            <a:avLst/>
          </a:prstGeom>
          <a:solidFill>
            <a:schemeClr val="accent2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BB6B72CD-75B9-D90F-4767-2141AEF3B20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1055096" y="4279392"/>
            <a:ext cx="146304" cy="146304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82828E3-0934-4B7B-B683-05A8AFCE64E0}"/>
              </a:ext>
            </a:extLst>
          </p:cNvPr>
          <p:cNvSpPr/>
          <p:nvPr userDrawn="1"/>
        </p:nvSpPr>
        <p:spPr>
          <a:xfrm>
            <a:off x="6363029" y="2730935"/>
            <a:ext cx="1218817" cy="1218817"/>
          </a:xfrm>
          <a:prstGeom prst="ellipse">
            <a:avLst/>
          </a:prstGeom>
          <a:solidFill>
            <a:srgbClr val="CC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707B388-C7D8-405C-83E3-EF7D17B56C09}"/>
              </a:ext>
            </a:extLst>
          </p:cNvPr>
          <p:cNvSpPr/>
          <p:nvPr userDrawn="1"/>
        </p:nvSpPr>
        <p:spPr>
          <a:xfrm flipH="1">
            <a:off x="6430896" y="2801486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 Placeholder 11">
            <a:extLst>
              <a:ext uri="{FF2B5EF4-FFF2-40B4-BE49-F238E27FC236}">
                <a16:creationId xmlns:a16="http://schemas.microsoft.com/office/drawing/2014/main" id="{466B1903-4FD1-4999-9CA9-1353216B44D7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388318" y="411972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4" name="Text Placeholder 11">
            <a:extLst>
              <a:ext uri="{FF2B5EF4-FFF2-40B4-BE49-F238E27FC236}">
                <a16:creationId xmlns:a16="http://schemas.microsoft.com/office/drawing/2014/main" id="{FEC3CAA5-3F1C-4988-8955-01B5B7F4A78D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388318" y="460435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Picture Placeholder 29">
            <a:extLst>
              <a:ext uri="{FF2B5EF4-FFF2-40B4-BE49-F238E27FC236}">
                <a16:creationId xmlns:a16="http://schemas.microsoft.com/office/drawing/2014/main" id="{BDA566A5-DEE7-4D57-9A15-5C4622836328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6661541" y="301602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6" name="Text Placeholder 11">
            <a:extLst>
              <a:ext uri="{FF2B5EF4-FFF2-40B4-BE49-F238E27FC236}">
                <a16:creationId xmlns:a16="http://schemas.microsoft.com/office/drawing/2014/main" id="{751D8B40-2926-4076-99C6-7A3207B755EF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7357582" y="4284312"/>
            <a:ext cx="146304" cy="146304"/>
          </a:xfrm>
          <a:prstGeom prst="ellipse">
            <a:avLst/>
          </a:prstGeom>
          <a:solidFill>
            <a:srgbClr val="CC66FF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831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0">
            <a:extLst>
              <a:ext uri="{FF2B5EF4-FFF2-40B4-BE49-F238E27FC236}">
                <a16:creationId xmlns:a16="http://schemas.microsoft.com/office/drawing/2014/main" id="{89A27E14-C943-C294-334B-4D6A7500F3B5}"/>
              </a:ext>
            </a:extLst>
          </p:cNvPr>
          <p:cNvSpPr/>
          <p:nvPr userDrawn="1"/>
        </p:nvSpPr>
        <p:spPr>
          <a:xfrm rot="5400000">
            <a:off x="7383937" y="2039848"/>
            <a:ext cx="6858000" cy="2778304"/>
          </a:xfrm>
          <a:custGeom>
            <a:avLst/>
            <a:gdLst>
              <a:gd name="connsiteX0" fmla="*/ 0 w 6858000"/>
              <a:gd name="connsiteY0" fmla="*/ 1050199 h 2778304"/>
              <a:gd name="connsiteX1" fmla="*/ 0 w 6858000"/>
              <a:gd name="connsiteY1" fmla="*/ 0 h 2778304"/>
              <a:gd name="connsiteX2" fmla="*/ 6858000 w 6858000"/>
              <a:gd name="connsiteY2" fmla="*/ 0 h 2778304"/>
              <a:gd name="connsiteX3" fmla="*/ 6858000 w 6858000"/>
              <a:gd name="connsiteY3" fmla="*/ 1193215 h 2778304"/>
              <a:gd name="connsiteX4" fmla="*/ 6790588 w 6858000"/>
              <a:gd name="connsiteY4" fmla="*/ 1211701 h 2778304"/>
              <a:gd name="connsiteX5" fmla="*/ 3050431 w 6858000"/>
              <a:gd name="connsiteY5" fmla="*/ 2778245 h 2778304"/>
              <a:gd name="connsiteX6" fmla="*/ 37813 w 6858000"/>
              <a:gd name="connsiteY6" fmla="*/ 1183549 h 2778304"/>
              <a:gd name="connsiteX7" fmla="*/ 0 w 6858000"/>
              <a:gd name="connsiteY7" fmla="*/ 1050199 h 2778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2778304">
                <a:moveTo>
                  <a:pt x="0" y="1050199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1193215"/>
                </a:lnTo>
                <a:lnTo>
                  <a:pt x="6790588" y="1211701"/>
                </a:lnTo>
                <a:cubicBezTo>
                  <a:pt x="5439260" y="1649845"/>
                  <a:pt x="4603740" y="2770251"/>
                  <a:pt x="3050431" y="2778245"/>
                </a:cubicBezTo>
                <a:cubicBezTo>
                  <a:pt x="1377637" y="2786855"/>
                  <a:pt x="283199" y="1854180"/>
                  <a:pt x="37813" y="1183549"/>
                </a:cubicBezTo>
                <a:lnTo>
                  <a:pt x="0" y="1050199"/>
                </a:lnTo>
                <a:close/>
              </a:path>
            </a:pathLst>
          </a:custGeom>
          <a:gradFill flip="none" rotWithShape="1">
            <a:gsLst>
              <a:gs pos="26000">
                <a:schemeClr val="accent3">
                  <a:lumMod val="25000"/>
                </a:schemeClr>
              </a:gs>
              <a:gs pos="73000">
                <a:schemeClr val="accent1">
                  <a:alpha val="33146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BE5C5BCA-F960-4024-7215-2D2EFD0FEBF3}"/>
              </a:ext>
            </a:extLst>
          </p:cNvPr>
          <p:cNvSpPr/>
          <p:nvPr userDrawn="1"/>
        </p:nvSpPr>
        <p:spPr>
          <a:xfrm rot="16200000" flipV="1">
            <a:off x="7907199" y="2573198"/>
            <a:ext cx="6858000" cy="1711602"/>
          </a:xfrm>
          <a:custGeom>
            <a:avLst/>
            <a:gdLst>
              <a:gd name="connsiteX0" fmla="*/ 6858000 w 6858000"/>
              <a:gd name="connsiteY0" fmla="*/ 1010661 h 1711602"/>
              <a:gd name="connsiteX1" fmla="*/ 6858000 w 6858000"/>
              <a:gd name="connsiteY1" fmla="*/ 0 h 1711602"/>
              <a:gd name="connsiteX2" fmla="*/ 0 w 6858000"/>
              <a:gd name="connsiteY2" fmla="*/ 0 h 1711602"/>
              <a:gd name="connsiteX3" fmla="*/ 0 w 6858000"/>
              <a:gd name="connsiteY3" fmla="*/ 983884 h 1711602"/>
              <a:gd name="connsiteX4" fmla="*/ 11078 w 6858000"/>
              <a:gd name="connsiteY4" fmla="*/ 997657 h 1711602"/>
              <a:gd name="connsiteX5" fmla="*/ 1866819 w 6858000"/>
              <a:gd name="connsiteY5" fmla="*/ 1711565 h 1711602"/>
              <a:gd name="connsiteX6" fmla="*/ 5098965 w 6858000"/>
              <a:gd name="connsiteY6" fmla="*/ 622006 h 1711602"/>
              <a:gd name="connsiteX7" fmla="*/ 6746500 w 6858000"/>
              <a:gd name="connsiteY7" fmla="*/ 959665 h 1711602"/>
              <a:gd name="connsiteX8" fmla="*/ 6858000 w 6858000"/>
              <a:gd name="connsiteY8" fmla="*/ 1010661 h 1711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1711602">
                <a:moveTo>
                  <a:pt x="6858000" y="1010661"/>
                </a:moveTo>
                <a:lnTo>
                  <a:pt x="6858000" y="0"/>
                </a:lnTo>
                <a:lnTo>
                  <a:pt x="0" y="0"/>
                </a:lnTo>
                <a:lnTo>
                  <a:pt x="0" y="983884"/>
                </a:lnTo>
                <a:lnTo>
                  <a:pt x="11078" y="997657"/>
                </a:lnTo>
                <a:cubicBezTo>
                  <a:pt x="328616" y="1355920"/>
                  <a:pt x="976833" y="1715803"/>
                  <a:pt x="1866819" y="1711565"/>
                </a:cubicBezTo>
                <a:cubicBezTo>
                  <a:pt x="3161344" y="1705400"/>
                  <a:pt x="3719617" y="643352"/>
                  <a:pt x="5098965" y="622006"/>
                </a:cubicBezTo>
                <a:cubicBezTo>
                  <a:pt x="5788640" y="611332"/>
                  <a:pt x="6326795" y="775968"/>
                  <a:pt x="6746500" y="959665"/>
                </a:cubicBezTo>
                <a:lnTo>
                  <a:pt x="6858000" y="1010661"/>
                </a:lnTo>
                <a:close/>
              </a:path>
            </a:pathLst>
          </a:custGeom>
          <a:gradFill>
            <a:gsLst>
              <a:gs pos="79000">
                <a:schemeClr val="accent4">
                  <a:lumMod val="75000"/>
                  <a:alpha val="79763"/>
                </a:schemeClr>
              </a:gs>
              <a:gs pos="37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6F62D03F-D065-13FE-5D30-58C2523BD14D}"/>
              </a:ext>
            </a:extLst>
          </p:cNvPr>
          <p:cNvSpPr/>
          <p:nvPr userDrawn="1"/>
        </p:nvSpPr>
        <p:spPr>
          <a:xfrm rot="5400000">
            <a:off x="7877130" y="2543131"/>
            <a:ext cx="6858001" cy="1771739"/>
          </a:xfrm>
          <a:custGeom>
            <a:avLst/>
            <a:gdLst>
              <a:gd name="connsiteX0" fmla="*/ 0 w 6858001"/>
              <a:gd name="connsiteY0" fmla="*/ 1273784 h 1771739"/>
              <a:gd name="connsiteX1" fmla="*/ 0 w 6858001"/>
              <a:gd name="connsiteY1" fmla="*/ 0 h 1771739"/>
              <a:gd name="connsiteX2" fmla="*/ 6858001 w 6858001"/>
              <a:gd name="connsiteY2" fmla="*/ 0 h 1771739"/>
              <a:gd name="connsiteX3" fmla="*/ 6858001 w 6858001"/>
              <a:gd name="connsiteY3" fmla="*/ 34923 h 1771739"/>
              <a:gd name="connsiteX4" fmla="*/ 6735259 w 6858001"/>
              <a:gd name="connsiteY4" fmla="*/ 32862 h 1771739"/>
              <a:gd name="connsiteX5" fmla="*/ 1961998 w 6858001"/>
              <a:gd name="connsiteY5" fmla="*/ 1771680 h 1771739"/>
              <a:gd name="connsiteX6" fmla="*/ 151257 w 6858001"/>
              <a:gd name="connsiteY6" fmla="*/ 1358806 h 1771739"/>
              <a:gd name="connsiteX7" fmla="*/ 0 w 6858001"/>
              <a:gd name="connsiteY7" fmla="*/ 1273784 h 1771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1" h="1771739">
                <a:moveTo>
                  <a:pt x="0" y="1273784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34923"/>
                </a:lnTo>
                <a:lnTo>
                  <a:pt x="6735259" y="32862"/>
                </a:lnTo>
                <a:cubicBezTo>
                  <a:pt x="4698226" y="66929"/>
                  <a:pt x="3873763" y="1761840"/>
                  <a:pt x="1961998" y="1771680"/>
                </a:cubicBezTo>
                <a:cubicBezTo>
                  <a:pt x="1245087" y="1775370"/>
                  <a:pt x="634403" y="1606171"/>
                  <a:pt x="151257" y="1358806"/>
                </a:cubicBezTo>
                <a:lnTo>
                  <a:pt x="0" y="1273784"/>
                </a:lnTo>
                <a:close/>
              </a:path>
            </a:pathLst>
          </a:custGeom>
          <a:gradFill>
            <a:gsLst>
              <a:gs pos="32000">
                <a:schemeClr val="tx2">
                  <a:alpha val="48229"/>
                </a:schemeClr>
              </a:gs>
              <a:gs pos="100000">
                <a:schemeClr val="accent6">
                  <a:alpha val="4858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541264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541264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832104"/>
            <a:ext cx="10881360" cy="10698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4984" y="2212848"/>
            <a:ext cx="10332720" cy="35478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29184" y="411480"/>
            <a:ext cx="521208" cy="3108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6344" y="6190488"/>
            <a:ext cx="233172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r>
              <a:rPr lang="en-US"/>
              <a:t>Crypto: investing &amp; trading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A4A2D6-617E-EEA3-E4EE-5BDB472F6A43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70" r:id="rId7"/>
    <p:sldLayoutId id="2147483669" r:id="rId8"/>
    <p:sldLayoutId id="2147483653" r:id="rId9"/>
    <p:sldLayoutId id="2147483665" r:id="rId10"/>
    <p:sldLayoutId id="2147483666" r:id="rId11"/>
    <p:sldLayoutId id="2147483667" r:id="rId12"/>
    <p:sldLayoutId id="2147483668" r:id="rId13"/>
    <p:sldLayoutId id="2147483651" r:id="rId14"/>
    <p:sldLayoutId id="2147483652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 cap="all" spc="6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347472" algn="l" defTabSz="914400" rtl="0" eaLnBrk="1" latinLnBrk="0" hangingPunct="1">
        <a:lnSpc>
          <a:spcPct val="90000"/>
        </a:lnSpc>
        <a:spcBef>
          <a:spcPts val="1000"/>
        </a:spcBef>
        <a:buClr>
          <a:schemeClr val="accent6"/>
        </a:buClr>
        <a:buFont typeface="Courier New" panose="02070309020205020404" pitchFamily="49" charset="0"/>
        <a:buChar char="o"/>
        <a:defRPr sz="2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1pPr>
      <a:lvl2pPr marL="6858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4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2pPr>
      <a:lvl3pPr marL="11430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0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3pPr>
      <a:lvl4pPr marL="16002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4pPr>
      <a:lvl5pPr marL="20574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70DB4-0446-EF22-E8E0-3A5B83923A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en-US" dirty="0">
                <a:ln w="95250">
                  <a:solidFill>
                    <a:schemeClr val="tx1">
                      <a:alpha val="0"/>
                    </a:schemeClr>
                  </a:solidFill>
                </a:ln>
              </a:rPr>
              <a:t>Particle physics event </a:t>
            </a:r>
            <a:br>
              <a:rPr lang="en-US" dirty="0">
                <a:ln w="95250">
                  <a:solidFill>
                    <a:schemeClr val="tx1">
                      <a:alpha val="0"/>
                    </a:schemeClr>
                  </a:solidFill>
                </a:ln>
              </a:rPr>
            </a:br>
            <a:r>
              <a:rPr lang="en-US" dirty="0">
                <a:ln w="95250">
                  <a:solidFill>
                    <a:schemeClr val="tx1">
                      <a:alpha val="0"/>
                    </a:schemeClr>
                  </a:solidFill>
                </a:ln>
              </a:rPr>
              <a:t>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6329B1-2D04-0F3A-1081-C5117D8CE1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</a:t>
            </a:r>
          </a:p>
          <a:p>
            <a:r>
              <a:rPr lang="en-US" dirty="0"/>
              <a:t>Chethan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37F4023-2D28-40C0-8514-609A42655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5891" y="3541542"/>
            <a:ext cx="4817774" cy="321184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20C2658-93F1-43A5-9E08-852141C04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53737" y="-104004"/>
            <a:ext cx="4817774" cy="321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4911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F090D-C862-CF85-1001-A82E543655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4372" y="307670"/>
            <a:ext cx="7763256" cy="1600200"/>
          </a:xfrm>
        </p:spPr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F525BE-9CBD-42A8-93FE-2FCEEE76C4CD}"/>
              </a:ext>
            </a:extLst>
          </p:cNvPr>
          <p:cNvSpPr txBox="1"/>
          <p:nvPr/>
        </p:nvSpPr>
        <p:spPr>
          <a:xfrm>
            <a:off x="1061884" y="1099244"/>
            <a:ext cx="102943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Feature Engineering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Removing irrelevant or redundant features that do not contribute meaningful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Features with more than 30% missing values are dropped and event id feature is dropped.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1098A8-2DCE-490B-B7E1-D14B2A4973F3}"/>
              </a:ext>
            </a:extLst>
          </p:cNvPr>
          <p:cNvSpPr txBox="1"/>
          <p:nvPr/>
        </p:nvSpPr>
        <p:spPr>
          <a:xfrm>
            <a:off x="4442138" y="2546252"/>
            <a:ext cx="3307724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200" b="0" dirty="0" err="1">
                <a:solidFill>
                  <a:schemeClr val="bg1"/>
                </a:solidFill>
                <a:effectLst/>
                <a:latin typeface="+mj-lt"/>
              </a:rPr>
              <a:t>DER_deltaeta_jet_jet</a:t>
            </a:r>
            <a:endParaRPr lang="en-US" sz="2200" b="0" dirty="0">
              <a:solidFill>
                <a:schemeClr val="bg1"/>
              </a:solidFill>
              <a:effectLst/>
              <a:latin typeface="+mj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b="0" dirty="0" err="1">
                <a:solidFill>
                  <a:schemeClr val="bg1"/>
                </a:solidFill>
                <a:effectLst/>
                <a:latin typeface="+mj-lt"/>
              </a:rPr>
              <a:t>DER_mass_jet_jet</a:t>
            </a:r>
            <a:endParaRPr lang="en-US" sz="2200" b="0" dirty="0">
              <a:solidFill>
                <a:schemeClr val="bg1"/>
              </a:solidFill>
              <a:effectLst/>
              <a:latin typeface="+mj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b="0" dirty="0" err="1">
                <a:solidFill>
                  <a:schemeClr val="bg1"/>
                </a:solidFill>
                <a:effectLst/>
                <a:latin typeface="+mj-lt"/>
              </a:rPr>
              <a:t>DER_prodeta_jet_jet</a:t>
            </a:r>
            <a:endParaRPr lang="en-US" sz="2200" b="0" dirty="0">
              <a:solidFill>
                <a:schemeClr val="bg1"/>
              </a:solidFill>
              <a:effectLst/>
              <a:latin typeface="+mj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b="0" dirty="0" err="1">
                <a:solidFill>
                  <a:schemeClr val="bg1"/>
                </a:solidFill>
                <a:effectLst/>
                <a:latin typeface="+mj-lt"/>
              </a:rPr>
              <a:t>DER_lep_eta_centrality</a:t>
            </a:r>
            <a:endParaRPr lang="en-US" sz="2200" b="0" dirty="0">
              <a:solidFill>
                <a:schemeClr val="bg1"/>
              </a:solidFill>
              <a:effectLst/>
              <a:latin typeface="+mj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b="0" dirty="0" err="1">
                <a:solidFill>
                  <a:schemeClr val="bg1"/>
                </a:solidFill>
                <a:effectLst/>
                <a:latin typeface="+mj-lt"/>
              </a:rPr>
              <a:t>PRI_jet_leading_pt</a:t>
            </a:r>
            <a:endParaRPr lang="en-US" sz="2200" b="0" dirty="0">
              <a:solidFill>
                <a:schemeClr val="bg1"/>
              </a:solidFill>
              <a:effectLst/>
              <a:latin typeface="+mj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b="0" dirty="0" err="1">
                <a:solidFill>
                  <a:schemeClr val="bg1"/>
                </a:solidFill>
                <a:effectLst/>
                <a:latin typeface="+mj-lt"/>
              </a:rPr>
              <a:t>PRI_jet_leading_eta</a:t>
            </a:r>
            <a:endParaRPr lang="en-US" sz="2200" b="0" dirty="0">
              <a:solidFill>
                <a:schemeClr val="bg1"/>
              </a:solidFill>
              <a:effectLst/>
              <a:latin typeface="+mj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b="0" dirty="0" err="1">
                <a:solidFill>
                  <a:schemeClr val="bg1"/>
                </a:solidFill>
                <a:effectLst/>
                <a:latin typeface="+mj-lt"/>
              </a:rPr>
              <a:t>PRI_jet_leading_phi</a:t>
            </a:r>
            <a:endParaRPr lang="en-US" sz="2200" b="0" dirty="0">
              <a:solidFill>
                <a:schemeClr val="bg1"/>
              </a:solidFill>
              <a:effectLst/>
              <a:latin typeface="+mj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b="0" dirty="0" err="1">
                <a:solidFill>
                  <a:schemeClr val="bg1"/>
                </a:solidFill>
                <a:effectLst/>
                <a:latin typeface="+mj-lt"/>
              </a:rPr>
              <a:t>PRI_jet_subleading_pt</a:t>
            </a:r>
            <a:endParaRPr lang="en-US" sz="2200" b="0" dirty="0">
              <a:solidFill>
                <a:schemeClr val="bg1"/>
              </a:solidFill>
              <a:effectLst/>
              <a:latin typeface="+mj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b="0" dirty="0" err="1">
                <a:solidFill>
                  <a:schemeClr val="bg1"/>
                </a:solidFill>
                <a:effectLst/>
                <a:latin typeface="+mj-lt"/>
              </a:rPr>
              <a:t>PRI_jet_subleading_eta</a:t>
            </a:r>
            <a:endParaRPr lang="en-US" sz="2200" b="0" dirty="0">
              <a:solidFill>
                <a:schemeClr val="bg1"/>
              </a:solidFill>
              <a:effectLst/>
              <a:latin typeface="+mj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b="0" dirty="0" err="1">
                <a:solidFill>
                  <a:schemeClr val="bg1"/>
                </a:solidFill>
                <a:effectLst/>
                <a:latin typeface="+mj-lt"/>
              </a:rPr>
              <a:t>PRI_jet_subleading_phi</a:t>
            </a:r>
            <a:endParaRPr lang="en-US" sz="2200" b="0" dirty="0">
              <a:solidFill>
                <a:schemeClr val="bg1"/>
              </a:solidFill>
              <a:effectLst/>
              <a:latin typeface="+mj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b="0" dirty="0" err="1">
                <a:solidFill>
                  <a:schemeClr val="bg1"/>
                </a:solidFill>
                <a:effectLst/>
                <a:latin typeface="+mj-lt"/>
              </a:rPr>
              <a:t>EventId</a:t>
            </a:r>
            <a:endParaRPr lang="en-US" sz="2200" b="0" dirty="0">
              <a:solidFill>
                <a:schemeClr val="bg1"/>
              </a:solidFill>
              <a:effectLst/>
              <a:latin typeface="+mj-lt"/>
            </a:endParaRPr>
          </a:p>
        </p:txBody>
      </p:sp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F25A7DBE-02AF-45BF-8FBF-F587308BC8E6}"/>
              </a:ext>
            </a:extLst>
          </p:cNvPr>
          <p:cNvSpPr txBox="1">
            <a:spLocks/>
          </p:cNvSpPr>
          <p:nvPr/>
        </p:nvSpPr>
        <p:spPr>
          <a:xfrm>
            <a:off x="466344" y="6190488"/>
            <a:ext cx="2331720" cy="27432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chemeClr val="bg1"/>
                </a:solidFill>
              </a:rPr>
              <a:t>Data Science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17522D-D33A-4FC4-A761-7E6C54C7AB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37" t="29173" r="54582" b="14772"/>
          <a:stretch/>
        </p:blipFill>
        <p:spPr>
          <a:xfrm>
            <a:off x="797959" y="2546252"/>
            <a:ext cx="2832825" cy="23628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AA6D3C0-9412-4BC7-A91B-3072036BD1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846" t="27809" r="54539" b="17351"/>
          <a:stretch/>
        </p:blipFill>
        <p:spPr>
          <a:xfrm>
            <a:off x="8561216" y="4454466"/>
            <a:ext cx="2882679" cy="23628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C3C5726-604D-42C0-9443-D2293372295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846" t="29323" r="54192" b="14239"/>
          <a:stretch/>
        </p:blipFill>
        <p:spPr>
          <a:xfrm>
            <a:off x="8567188" y="2091596"/>
            <a:ext cx="2876707" cy="2362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543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F090D-C862-CF85-1001-A82E543655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4372" y="423782"/>
            <a:ext cx="7763256" cy="1600200"/>
          </a:xfrm>
        </p:spPr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23E537-A573-4B7E-BB50-DF10C14801F4}"/>
              </a:ext>
            </a:extLst>
          </p:cNvPr>
          <p:cNvSpPr txBox="1"/>
          <p:nvPr/>
        </p:nvSpPr>
        <p:spPr>
          <a:xfrm>
            <a:off x="1061884" y="1378567"/>
            <a:ext cx="102943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Dealing with Categorical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Converting categorical variables into a format suitable for machine learning models. (Target feature)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Since data is imbalanced, data is balanced first, using under-sampling method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5602DA2-EAF8-46A2-AB02-BF2EA24D41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93453970"/>
              </p:ext>
            </p:extLst>
          </p:nvPr>
        </p:nvGraphicFramePr>
        <p:xfrm>
          <a:off x="1129675" y="1799771"/>
          <a:ext cx="9624918" cy="49203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45058FC-4CC2-40B3-8B7A-3FF16D65F5A0}"/>
              </a:ext>
            </a:extLst>
          </p:cNvPr>
          <p:cNvSpPr txBox="1"/>
          <p:nvPr/>
        </p:nvSpPr>
        <p:spPr>
          <a:xfrm>
            <a:off x="2488580" y="5206473"/>
            <a:ext cx="10716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</a:rPr>
              <a:t>=1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93AF0B-5FB6-40C9-9FD0-8344D9D88E9F}"/>
              </a:ext>
            </a:extLst>
          </p:cNvPr>
          <p:cNvSpPr txBox="1"/>
          <p:nvPr/>
        </p:nvSpPr>
        <p:spPr>
          <a:xfrm>
            <a:off x="2488580" y="5895808"/>
            <a:ext cx="10716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</a:rPr>
              <a:t>=0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B6020EC3-D062-455C-A62D-B9FD410C837A}"/>
              </a:ext>
            </a:extLst>
          </p:cNvPr>
          <p:cNvSpPr txBox="1">
            <a:spLocks/>
          </p:cNvSpPr>
          <p:nvPr/>
        </p:nvSpPr>
        <p:spPr>
          <a:xfrm>
            <a:off x="466344" y="6190488"/>
            <a:ext cx="2331720" cy="27432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chemeClr val="bg1"/>
                </a:solidFill>
              </a:rPr>
              <a:t>Data Science</a:t>
            </a:r>
          </a:p>
        </p:txBody>
      </p:sp>
    </p:spTree>
    <p:extLst>
      <p:ext uri="{BB962C8B-B14F-4D97-AF65-F5344CB8AC3E}">
        <p14:creationId xmlns:p14="http://schemas.microsoft.com/office/powerpoint/2010/main" val="7549474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F090D-C862-CF85-1001-A82E543655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4372" y="307670"/>
            <a:ext cx="7763256" cy="1600200"/>
          </a:xfrm>
        </p:spPr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CA37C7-1DA3-4EDC-A3D3-4513F207FC30}"/>
              </a:ext>
            </a:extLst>
          </p:cNvPr>
          <p:cNvSpPr txBox="1"/>
          <p:nvPr/>
        </p:nvSpPr>
        <p:spPr>
          <a:xfrm>
            <a:off x="1061884" y="1191028"/>
            <a:ext cx="102943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Data Splitting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Divide the dataset into training, and testing sets to evaluate the model's performance on unseen data</a:t>
            </a:r>
            <a:r>
              <a:rPr lang="en-US" b="1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80%-20% splitting is done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7B02AF-AE30-4059-B7C6-79A679A352CB}"/>
              </a:ext>
            </a:extLst>
          </p:cNvPr>
          <p:cNvSpPr txBox="1"/>
          <p:nvPr/>
        </p:nvSpPr>
        <p:spPr>
          <a:xfrm>
            <a:off x="1061884" y="2773211"/>
            <a:ext cx="102943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Normalization/Standardization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Scale numerical features to a standard range to prevent certain features from dominating others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Standard scaler is used in this dataset</a:t>
            </a:r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B8D2DED3-1232-47A2-972A-EDF31CEA4E36}"/>
              </a:ext>
            </a:extLst>
          </p:cNvPr>
          <p:cNvSpPr txBox="1">
            <a:spLocks/>
          </p:cNvSpPr>
          <p:nvPr/>
        </p:nvSpPr>
        <p:spPr>
          <a:xfrm>
            <a:off x="466344" y="6190488"/>
            <a:ext cx="2331720" cy="27432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chemeClr val="bg1"/>
                </a:solidFill>
              </a:rPr>
              <a:t>Data Science</a:t>
            </a:r>
          </a:p>
        </p:txBody>
      </p:sp>
    </p:spTree>
    <p:extLst>
      <p:ext uri="{BB962C8B-B14F-4D97-AF65-F5344CB8AC3E}">
        <p14:creationId xmlns:p14="http://schemas.microsoft.com/office/powerpoint/2010/main" val="18096927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itle 68">
            <a:extLst>
              <a:ext uri="{FF2B5EF4-FFF2-40B4-BE49-F238E27FC236}">
                <a16:creationId xmlns:a16="http://schemas.microsoft.com/office/drawing/2014/main" id="{0B07383B-6310-56A6-B051-F4B962E11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Models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DA2D8B-92F5-22B2-084C-934BCBC00DF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0277" y="2478024"/>
            <a:ext cx="2390067" cy="702770"/>
          </a:xfrm>
        </p:spPr>
        <p:txBody>
          <a:bodyPr/>
          <a:lstStyle/>
          <a:p>
            <a:r>
              <a:rPr lang="en-US" sz="2000" dirty="0">
                <a:effectLst/>
              </a:rPr>
              <a:t>Logistic Regression</a:t>
            </a:r>
            <a:endParaRPr lang="en-US" dirty="0">
              <a:effectLst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004B5D-BB88-E446-FDC1-8BE748EFE8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0277" y="3236976"/>
            <a:ext cx="2390067" cy="1856232"/>
          </a:xfrm>
        </p:spPr>
        <p:txBody>
          <a:bodyPr/>
          <a:lstStyle/>
          <a:p>
            <a:pPr algn="ctr"/>
            <a:r>
              <a:rPr lang="en-IN" sz="2000" dirty="0"/>
              <a:t> </a:t>
            </a:r>
            <a:endParaRPr lang="en-US" sz="20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269FBD2-F371-6F7E-1D42-95EFADFA10D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557341" y="2478024"/>
            <a:ext cx="2378943" cy="704088"/>
          </a:xfrm>
          <a:solidFill>
            <a:srgbClr val="92D050"/>
          </a:solidFill>
        </p:spPr>
        <p:txBody>
          <a:bodyPr/>
          <a:lstStyle/>
          <a:p>
            <a:r>
              <a:rPr lang="en-US" sz="2000" dirty="0" err="1">
                <a:effectLst/>
              </a:rPr>
              <a:t>Kneighbors</a:t>
            </a:r>
            <a:r>
              <a:rPr lang="en-US" sz="2000" dirty="0">
                <a:effectLst/>
              </a:rPr>
              <a:t> Classifier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039B280-D4F1-D5B7-9D62-C1DA10C605C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564199" y="3236976"/>
            <a:ext cx="2378943" cy="1856232"/>
          </a:xfrm>
        </p:spPr>
        <p:txBody>
          <a:bodyPr/>
          <a:lstStyle/>
          <a:p>
            <a:pPr algn="ctr"/>
            <a:r>
              <a:rPr lang="en-US" sz="2000" dirty="0"/>
              <a:t> 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A9C835B-EE7B-2801-6842-7044F690144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572005" y="2478024"/>
            <a:ext cx="2481738" cy="704088"/>
          </a:xfrm>
        </p:spPr>
        <p:txBody>
          <a:bodyPr/>
          <a:lstStyle/>
          <a:p>
            <a:r>
              <a:rPr lang="en-IN" sz="2000" dirty="0"/>
              <a:t>X</a:t>
            </a:r>
            <a:r>
              <a:rPr lang="en-US" sz="2000" dirty="0" err="1"/>
              <a:t>GBoost</a:t>
            </a:r>
            <a:endParaRPr lang="en-US" sz="2000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29544CE-BE3D-F6DD-FADE-D85F729A9BC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604320" y="3236976"/>
            <a:ext cx="2425383" cy="1856232"/>
          </a:xfrm>
        </p:spPr>
        <p:txBody>
          <a:bodyPr/>
          <a:lstStyle/>
          <a:p>
            <a:pPr algn="ctr"/>
            <a:r>
              <a:rPr lang="en-US" sz="2000" dirty="0"/>
              <a:t> </a:t>
            </a:r>
          </a:p>
        </p:txBody>
      </p:sp>
      <p:sp>
        <p:nvSpPr>
          <p:cNvPr id="81" name="Text Placeholder 80">
            <a:extLst>
              <a:ext uri="{FF2B5EF4-FFF2-40B4-BE49-F238E27FC236}">
                <a16:creationId xmlns:a16="http://schemas.microsoft.com/office/drawing/2014/main" id="{2AF0BD8F-E098-8282-AE8C-8BFAB5EBBFC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32051" y="2478025"/>
            <a:ext cx="2295077" cy="702769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sz="2000" i="0" dirty="0">
                <a:effectLst/>
              </a:rPr>
              <a:t>Naive Bayes Theorem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3E31E-F298-485B-42BF-303CC635241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508011" y="3236975"/>
            <a:ext cx="2314936" cy="1937607"/>
          </a:xfrm>
        </p:spPr>
        <p:txBody>
          <a:bodyPr/>
          <a:lstStyle/>
          <a:p>
            <a:pPr algn="ctr"/>
            <a:r>
              <a:rPr lang="en-US" sz="2400" dirty="0"/>
              <a:t>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5B0D326-9849-45DC-95C5-35C95057A4C7}"/>
              </a:ext>
            </a:extLst>
          </p:cNvPr>
          <p:cNvGrpSpPr/>
          <p:nvPr/>
        </p:nvGrpSpPr>
        <p:grpSpPr>
          <a:xfrm>
            <a:off x="735494" y="4015776"/>
            <a:ext cx="2264592" cy="2264591"/>
            <a:chOff x="1081072" y="3953038"/>
            <a:chExt cx="2390068" cy="2390067"/>
          </a:xfrm>
        </p:grpSpPr>
        <p:sp>
          <p:nvSpPr>
            <p:cNvPr id="3" name="Circle: Hollow 2">
              <a:extLst>
                <a:ext uri="{FF2B5EF4-FFF2-40B4-BE49-F238E27FC236}">
                  <a16:creationId xmlns:a16="http://schemas.microsoft.com/office/drawing/2014/main" id="{6E46BD24-70E6-4707-935B-AC8F73086F12}"/>
                </a:ext>
              </a:extLst>
            </p:cNvPr>
            <p:cNvSpPr/>
            <p:nvPr/>
          </p:nvSpPr>
          <p:spPr>
            <a:xfrm>
              <a:off x="1081072" y="3953038"/>
              <a:ext cx="2390067" cy="2390067"/>
            </a:xfrm>
            <a:prstGeom prst="donut">
              <a:avLst>
                <a:gd name="adj" fmla="val 12984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70BB349-689A-48F2-B3B0-7EEB54DF0CA3}"/>
                </a:ext>
              </a:extLst>
            </p:cNvPr>
            <p:cNvSpPr/>
            <p:nvPr/>
          </p:nvSpPr>
          <p:spPr>
            <a:xfrm>
              <a:off x="1081072" y="5079492"/>
              <a:ext cx="2390068" cy="1249897"/>
            </a:xfrm>
            <a:custGeom>
              <a:avLst/>
              <a:gdLst>
                <a:gd name="connsiteX0" fmla="*/ 2771 w 2390068"/>
                <a:gd name="connsiteY0" fmla="*/ 0 h 1249897"/>
                <a:gd name="connsiteX1" fmla="*/ 313217 w 2390068"/>
                <a:gd name="connsiteY1" fmla="*/ 0 h 1249897"/>
                <a:gd name="connsiteX2" fmla="*/ 310446 w 2390068"/>
                <a:gd name="connsiteY2" fmla="*/ 54864 h 1249897"/>
                <a:gd name="connsiteX3" fmla="*/ 1195034 w 2390068"/>
                <a:gd name="connsiteY3" fmla="*/ 939452 h 1249897"/>
                <a:gd name="connsiteX4" fmla="*/ 2079622 w 2390068"/>
                <a:gd name="connsiteY4" fmla="*/ 54864 h 1249897"/>
                <a:gd name="connsiteX5" fmla="*/ 2076852 w 2390068"/>
                <a:gd name="connsiteY5" fmla="*/ 0 h 1249897"/>
                <a:gd name="connsiteX6" fmla="*/ 2387298 w 2390068"/>
                <a:gd name="connsiteY6" fmla="*/ 0 h 1249897"/>
                <a:gd name="connsiteX7" fmla="*/ 2390068 w 2390068"/>
                <a:gd name="connsiteY7" fmla="*/ 54864 h 1249897"/>
                <a:gd name="connsiteX8" fmla="*/ 1317220 w 2390068"/>
                <a:gd name="connsiteY8" fmla="*/ 1243728 h 1249897"/>
                <a:gd name="connsiteX9" fmla="*/ 1195054 w 2390068"/>
                <a:gd name="connsiteY9" fmla="*/ 1249897 h 1249897"/>
                <a:gd name="connsiteX10" fmla="*/ 1195015 w 2390068"/>
                <a:gd name="connsiteY10" fmla="*/ 1249897 h 1249897"/>
                <a:gd name="connsiteX11" fmla="*/ 1072849 w 2390068"/>
                <a:gd name="connsiteY11" fmla="*/ 1243728 h 1249897"/>
                <a:gd name="connsiteX12" fmla="*/ 0 w 2390068"/>
                <a:gd name="connsiteY12" fmla="*/ 54864 h 1249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90068" h="1249897">
                  <a:moveTo>
                    <a:pt x="2771" y="0"/>
                  </a:moveTo>
                  <a:lnTo>
                    <a:pt x="313217" y="0"/>
                  </a:lnTo>
                  <a:lnTo>
                    <a:pt x="310446" y="54864"/>
                  </a:lnTo>
                  <a:cubicBezTo>
                    <a:pt x="310446" y="543408"/>
                    <a:pt x="706490" y="939452"/>
                    <a:pt x="1195034" y="939452"/>
                  </a:cubicBezTo>
                  <a:cubicBezTo>
                    <a:pt x="1683578" y="939452"/>
                    <a:pt x="2079622" y="543408"/>
                    <a:pt x="2079622" y="54864"/>
                  </a:cubicBezTo>
                  <a:lnTo>
                    <a:pt x="2076852" y="0"/>
                  </a:lnTo>
                  <a:lnTo>
                    <a:pt x="2387298" y="0"/>
                  </a:lnTo>
                  <a:lnTo>
                    <a:pt x="2390068" y="54864"/>
                  </a:lnTo>
                  <a:cubicBezTo>
                    <a:pt x="2390068" y="673613"/>
                    <a:pt x="1919823" y="1182531"/>
                    <a:pt x="1317220" y="1243728"/>
                  </a:cubicBezTo>
                  <a:lnTo>
                    <a:pt x="1195054" y="1249897"/>
                  </a:lnTo>
                  <a:lnTo>
                    <a:pt x="1195015" y="1249897"/>
                  </a:lnTo>
                  <a:lnTo>
                    <a:pt x="1072849" y="1243728"/>
                  </a:lnTo>
                  <a:cubicBezTo>
                    <a:pt x="470246" y="1182531"/>
                    <a:pt x="0" y="673613"/>
                    <a:pt x="0" y="54864"/>
                  </a:cubicBezTo>
                  <a:close/>
                </a:path>
              </a:pathLst>
            </a:custGeom>
            <a:solidFill>
              <a:srgbClr val="F6A6F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8F6408D-ED79-437F-B85A-6FF01F15438C}"/>
              </a:ext>
            </a:extLst>
          </p:cNvPr>
          <p:cNvGrpSpPr/>
          <p:nvPr/>
        </p:nvGrpSpPr>
        <p:grpSpPr>
          <a:xfrm>
            <a:off x="3646236" y="4015776"/>
            <a:ext cx="2264592" cy="2264591"/>
            <a:chOff x="1081072" y="3953038"/>
            <a:chExt cx="2390068" cy="2390067"/>
          </a:xfrm>
        </p:grpSpPr>
        <p:sp>
          <p:nvSpPr>
            <p:cNvPr id="22" name="Circle: Hollow 21">
              <a:extLst>
                <a:ext uri="{FF2B5EF4-FFF2-40B4-BE49-F238E27FC236}">
                  <a16:creationId xmlns:a16="http://schemas.microsoft.com/office/drawing/2014/main" id="{F648A28D-7CBA-4E25-8B4D-476235764DBC}"/>
                </a:ext>
              </a:extLst>
            </p:cNvPr>
            <p:cNvSpPr/>
            <p:nvPr/>
          </p:nvSpPr>
          <p:spPr>
            <a:xfrm>
              <a:off x="1081072" y="3953038"/>
              <a:ext cx="2390067" cy="2390067"/>
            </a:xfrm>
            <a:prstGeom prst="donut">
              <a:avLst>
                <a:gd name="adj" fmla="val 12984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12FB8A7-7B66-41DD-A418-0296005D2270}"/>
                </a:ext>
              </a:extLst>
            </p:cNvPr>
            <p:cNvSpPr/>
            <p:nvPr/>
          </p:nvSpPr>
          <p:spPr>
            <a:xfrm>
              <a:off x="1081072" y="5079492"/>
              <a:ext cx="2390068" cy="1249897"/>
            </a:xfrm>
            <a:custGeom>
              <a:avLst/>
              <a:gdLst>
                <a:gd name="connsiteX0" fmla="*/ 2771 w 2390068"/>
                <a:gd name="connsiteY0" fmla="*/ 0 h 1249897"/>
                <a:gd name="connsiteX1" fmla="*/ 313217 w 2390068"/>
                <a:gd name="connsiteY1" fmla="*/ 0 h 1249897"/>
                <a:gd name="connsiteX2" fmla="*/ 310446 w 2390068"/>
                <a:gd name="connsiteY2" fmla="*/ 54864 h 1249897"/>
                <a:gd name="connsiteX3" fmla="*/ 1195034 w 2390068"/>
                <a:gd name="connsiteY3" fmla="*/ 939452 h 1249897"/>
                <a:gd name="connsiteX4" fmla="*/ 2079622 w 2390068"/>
                <a:gd name="connsiteY4" fmla="*/ 54864 h 1249897"/>
                <a:gd name="connsiteX5" fmla="*/ 2076852 w 2390068"/>
                <a:gd name="connsiteY5" fmla="*/ 0 h 1249897"/>
                <a:gd name="connsiteX6" fmla="*/ 2387298 w 2390068"/>
                <a:gd name="connsiteY6" fmla="*/ 0 h 1249897"/>
                <a:gd name="connsiteX7" fmla="*/ 2390068 w 2390068"/>
                <a:gd name="connsiteY7" fmla="*/ 54864 h 1249897"/>
                <a:gd name="connsiteX8" fmla="*/ 1317220 w 2390068"/>
                <a:gd name="connsiteY8" fmla="*/ 1243728 h 1249897"/>
                <a:gd name="connsiteX9" fmla="*/ 1195054 w 2390068"/>
                <a:gd name="connsiteY9" fmla="*/ 1249897 h 1249897"/>
                <a:gd name="connsiteX10" fmla="*/ 1195015 w 2390068"/>
                <a:gd name="connsiteY10" fmla="*/ 1249897 h 1249897"/>
                <a:gd name="connsiteX11" fmla="*/ 1072849 w 2390068"/>
                <a:gd name="connsiteY11" fmla="*/ 1243728 h 1249897"/>
                <a:gd name="connsiteX12" fmla="*/ 0 w 2390068"/>
                <a:gd name="connsiteY12" fmla="*/ 54864 h 1249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90068" h="1249897">
                  <a:moveTo>
                    <a:pt x="2771" y="0"/>
                  </a:moveTo>
                  <a:lnTo>
                    <a:pt x="313217" y="0"/>
                  </a:lnTo>
                  <a:lnTo>
                    <a:pt x="310446" y="54864"/>
                  </a:lnTo>
                  <a:cubicBezTo>
                    <a:pt x="310446" y="543408"/>
                    <a:pt x="706490" y="939452"/>
                    <a:pt x="1195034" y="939452"/>
                  </a:cubicBezTo>
                  <a:cubicBezTo>
                    <a:pt x="1683578" y="939452"/>
                    <a:pt x="2079622" y="543408"/>
                    <a:pt x="2079622" y="54864"/>
                  </a:cubicBezTo>
                  <a:lnTo>
                    <a:pt x="2076852" y="0"/>
                  </a:lnTo>
                  <a:lnTo>
                    <a:pt x="2387298" y="0"/>
                  </a:lnTo>
                  <a:lnTo>
                    <a:pt x="2390068" y="54864"/>
                  </a:lnTo>
                  <a:cubicBezTo>
                    <a:pt x="2390068" y="673613"/>
                    <a:pt x="1919823" y="1182531"/>
                    <a:pt x="1317220" y="1243728"/>
                  </a:cubicBezTo>
                  <a:lnTo>
                    <a:pt x="1195054" y="1249897"/>
                  </a:lnTo>
                  <a:lnTo>
                    <a:pt x="1195015" y="1249897"/>
                  </a:lnTo>
                  <a:lnTo>
                    <a:pt x="1072849" y="1243728"/>
                  </a:lnTo>
                  <a:cubicBezTo>
                    <a:pt x="470246" y="1182531"/>
                    <a:pt x="0" y="673613"/>
                    <a:pt x="0" y="54864"/>
                  </a:cubicBezTo>
                  <a:close/>
                </a:path>
              </a:pathLst>
            </a:cu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587ACAF-A897-4BFE-AC2B-EADC6B7EF2DA}"/>
              </a:ext>
            </a:extLst>
          </p:cNvPr>
          <p:cNvGrpSpPr/>
          <p:nvPr/>
        </p:nvGrpSpPr>
        <p:grpSpPr>
          <a:xfrm>
            <a:off x="6668559" y="4015776"/>
            <a:ext cx="2264592" cy="2264591"/>
            <a:chOff x="1081072" y="3953038"/>
            <a:chExt cx="2390068" cy="2390067"/>
          </a:xfrm>
        </p:grpSpPr>
        <p:sp>
          <p:nvSpPr>
            <p:cNvPr id="25" name="Circle: Hollow 24">
              <a:extLst>
                <a:ext uri="{FF2B5EF4-FFF2-40B4-BE49-F238E27FC236}">
                  <a16:creationId xmlns:a16="http://schemas.microsoft.com/office/drawing/2014/main" id="{B1F5EC71-4530-497D-AF34-10FD81C83539}"/>
                </a:ext>
              </a:extLst>
            </p:cNvPr>
            <p:cNvSpPr/>
            <p:nvPr/>
          </p:nvSpPr>
          <p:spPr>
            <a:xfrm>
              <a:off x="1081072" y="3953038"/>
              <a:ext cx="2390067" cy="2390067"/>
            </a:xfrm>
            <a:prstGeom prst="donut">
              <a:avLst>
                <a:gd name="adj" fmla="val 12984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0C62421A-0099-49A9-81D4-51FF5589BCFC}"/>
                </a:ext>
              </a:extLst>
            </p:cNvPr>
            <p:cNvSpPr/>
            <p:nvPr/>
          </p:nvSpPr>
          <p:spPr>
            <a:xfrm>
              <a:off x="1081072" y="5079492"/>
              <a:ext cx="2390068" cy="1249897"/>
            </a:xfrm>
            <a:custGeom>
              <a:avLst/>
              <a:gdLst>
                <a:gd name="connsiteX0" fmla="*/ 2771 w 2390068"/>
                <a:gd name="connsiteY0" fmla="*/ 0 h 1249897"/>
                <a:gd name="connsiteX1" fmla="*/ 313217 w 2390068"/>
                <a:gd name="connsiteY1" fmla="*/ 0 h 1249897"/>
                <a:gd name="connsiteX2" fmla="*/ 310446 w 2390068"/>
                <a:gd name="connsiteY2" fmla="*/ 54864 h 1249897"/>
                <a:gd name="connsiteX3" fmla="*/ 1195034 w 2390068"/>
                <a:gd name="connsiteY3" fmla="*/ 939452 h 1249897"/>
                <a:gd name="connsiteX4" fmla="*/ 2079622 w 2390068"/>
                <a:gd name="connsiteY4" fmla="*/ 54864 h 1249897"/>
                <a:gd name="connsiteX5" fmla="*/ 2076852 w 2390068"/>
                <a:gd name="connsiteY5" fmla="*/ 0 h 1249897"/>
                <a:gd name="connsiteX6" fmla="*/ 2387298 w 2390068"/>
                <a:gd name="connsiteY6" fmla="*/ 0 h 1249897"/>
                <a:gd name="connsiteX7" fmla="*/ 2390068 w 2390068"/>
                <a:gd name="connsiteY7" fmla="*/ 54864 h 1249897"/>
                <a:gd name="connsiteX8" fmla="*/ 1317220 w 2390068"/>
                <a:gd name="connsiteY8" fmla="*/ 1243728 h 1249897"/>
                <a:gd name="connsiteX9" fmla="*/ 1195054 w 2390068"/>
                <a:gd name="connsiteY9" fmla="*/ 1249897 h 1249897"/>
                <a:gd name="connsiteX10" fmla="*/ 1195015 w 2390068"/>
                <a:gd name="connsiteY10" fmla="*/ 1249897 h 1249897"/>
                <a:gd name="connsiteX11" fmla="*/ 1072849 w 2390068"/>
                <a:gd name="connsiteY11" fmla="*/ 1243728 h 1249897"/>
                <a:gd name="connsiteX12" fmla="*/ 0 w 2390068"/>
                <a:gd name="connsiteY12" fmla="*/ 54864 h 1249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90068" h="1249897">
                  <a:moveTo>
                    <a:pt x="2771" y="0"/>
                  </a:moveTo>
                  <a:lnTo>
                    <a:pt x="313217" y="0"/>
                  </a:lnTo>
                  <a:lnTo>
                    <a:pt x="310446" y="54864"/>
                  </a:lnTo>
                  <a:cubicBezTo>
                    <a:pt x="310446" y="543408"/>
                    <a:pt x="706490" y="939452"/>
                    <a:pt x="1195034" y="939452"/>
                  </a:cubicBezTo>
                  <a:cubicBezTo>
                    <a:pt x="1683578" y="939452"/>
                    <a:pt x="2079622" y="543408"/>
                    <a:pt x="2079622" y="54864"/>
                  </a:cubicBezTo>
                  <a:lnTo>
                    <a:pt x="2076852" y="0"/>
                  </a:lnTo>
                  <a:lnTo>
                    <a:pt x="2387298" y="0"/>
                  </a:lnTo>
                  <a:lnTo>
                    <a:pt x="2390068" y="54864"/>
                  </a:lnTo>
                  <a:cubicBezTo>
                    <a:pt x="2390068" y="673613"/>
                    <a:pt x="1919823" y="1182531"/>
                    <a:pt x="1317220" y="1243728"/>
                  </a:cubicBezTo>
                  <a:lnTo>
                    <a:pt x="1195054" y="1249897"/>
                  </a:lnTo>
                  <a:lnTo>
                    <a:pt x="1195015" y="1249897"/>
                  </a:lnTo>
                  <a:lnTo>
                    <a:pt x="1072849" y="1243728"/>
                  </a:lnTo>
                  <a:cubicBezTo>
                    <a:pt x="470246" y="1182531"/>
                    <a:pt x="0" y="673613"/>
                    <a:pt x="0" y="54864"/>
                  </a:cubicBezTo>
                  <a:close/>
                </a:path>
              </a:pathLst>
            </a:custGeom>
            <a:solidFill>
              <a:srgbClr val="92CD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4BC9BE0-8D69-4F85-AB74-0076A181C93A}"/>
              </a:ext>
            </a:extLst>
          </p:cNvPr>
          <p:cNvGrpSpPr/>
          <p:nvPr/>
        </p:nvGrpSpPr>
        <p:grpSpPr>
          <a:xfrm>
            <a:off x="9532051" y="4015776"/>
            <a:ext cx="2264592" cy="2264591"/>
            <a:chOff x="1081072" y="3953038"/>
            <a:chExt cx="2390068" cy="2390067"/>
          </a:xfrm>
        </p:grpSpPr>
        <p:sp>
          <p:nvSpPr>
            <p:cNvPr id="28" name="Circle: Hollow 27">
              <a:extLst>
                <a:ext uri="{FF2B5EF4-FFF2-40B4-BE49-F238E27FC236}">
                  <a16:creationId xmlns:a16="http://schemas.microsoft.com/office/drawing/2014/main" id="{3436ADEF-BB84-41A0-B292-0035B1D2DBAE}"/>
                </a:ext>
              </a:extLst>
            </p:cNvPr>
            <p:cNvSpPr/>
            <p:nvPr/>
          </p:nvSpPr>
          <p:spPr>
            <a:xfrm>
              <a:off x="1081072" y="3953038"/>
              <a:ext cx="2390067" cy="2390067"/>
            </a:xfrm>
            <a:prstGeom prst="donut">
              <a:avLst>
                <a:gd name="adj" fmla="val 12984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9228AC22-E15C-4DF0-9A5A-C81D3F7EE27C}"/>
                </a:ext>
              </a:extLst>
            </p:cNvPr>
            <p:cNvSpPr/>
            <p:nvPr/>
          </p:nvSpPr>
          <p:spPr>
            <a:xfrm>
              <a:off x="1081072" y="5079492"/>
              <a:ext cx="2390068" cy="1249897"/>
            </a:xfrm>
            <a:custGeom>
              <a:avLst/>
              <a:gdLst>
                <a:gd name="connsiteX0" fmla="*/ 2771 w 2390068"/>
                <a:gd name="connsiteY0" fmla="*/ 0 h 1249897"/>
                <a:gd name="connsiteX1" fmla="*/ 313217 w 2390068"/>
                <a:gd name="connsiteY1" fmla="*/ 0 h 1249897"/>
                <a:gd name="connsiteX2" fmla="*/ 310446 w 2390068"/>
                <a:gd name="connsiteY2" fmla="*/ 54864 h 1249897"/>
                <a:gd name="connsiteX3" fmla="*/ 1195034 w 2390068"/>
                <a:gd name="connsiteY3" fmla="*/ 939452 h 1249897"/>
                <a:gd name="connsiteX4" fmla="*/ 2079622 w 2390068"/>
                <a:gd name="connsiteY4" fmla="*/ 54864 h 1249897"/>
                <a:gd name="connsiteX5" fmla="*/ 2076852 w 2390068"/>
                <a:gd name="connsiteY5" fmla="*/ 0 h 1249897"/>
                <a:gd name="connsiteX6" fmla="*/ 2387298 w 2390068"/>
                <a:gd name="connsiteY6" fmla="*/ 0 h 1249897"/>
                <a:gd name="connsiteX7" fmla="*/ 2390068 w 2390068"/>
                <a:gd name="connsiteY7" fmla="*/ 54864 h 1249897"/>
                <a:gd name="connsiteX8" fmla="*/ 1317220 w 2390068"/>
                <a:gd name="connsiteY8" fmla="*/ 1243728 h 1249897"/>
                <a:gd name="connsiteX9" fmla="*/ 1195054 w 2390068"/>
                <a:gd name="connsiteY9" fmla="*/ 1249897 h 1249897"/>
                <a:gd name="connsiteX10" fmla="*/ 1195015 w 2390068"/>
                <a:gd name="connsiteY10" fmla="*/ 1249897 h 1249897"/>
                <a:gd name="connsiteX11" fmla="*/ 1072849 w 2390068"/>
                <a:gd name="connsiteY11" fmla="*/ 1243728 h 1249897"/>
                <a:gd name="connsiteX12" fmla="*/ 0 w 2390068"/>
                <a:gd name="connsiteY12" fmla="*/ 54864 h 1249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90068" h="1249897">
                  <a:moveTo>
                    <a:pt x="2771" y="0"/>
                  </a:moveTo>
                  <a:lnTo>
                    <a:pt x="313217" y="0"/>
                  </a:lnTo>
                  <a:lnTo>
                    <a:pt x="310446" y="54864"/>
                  </a:lnTo>
                  <a:cubicBezTo>
                    <a:pt x="310446" y="543408"/>
                    <a:pt x="706490" y="939452"/>
                    <a:pt x="1195034" y="939452"/>
                  </a:cubicBezTo>
                  <a:cubicBezTo>
                    <a:pt x="1683578" y="939452"/>
                    <a:pt x="2079622" y="543408"/>
                    <a:pt x="2079622" y="54864"/>
                  </a:cubicBezTo>
                  <a:lnTo>
                    <a:pt x="2076852" y="0"/>
                  </a:lnTo>
                  <a:lnTo>
                    <a:pt x="2387298" y="0"/>
                  </a:lnTo>
                  <a:lnTo>
                    <a:pt x="2390068" y="54864"/>
                  </a:lnTo>
                  <a:cubicBezTo>
                    <a:pt x="2390068" y="673613"/>
                    <a:pt x="1919823" y="1182531"/>
                    <a:pt x="1317220" y="1243728"/>
                  </a:cubicBezTo>
                  <a:lnTo>
                    <a:pt x="1195054" y="1249897"/>
                  </a:lnTo>
                  <a:lnTo>
                    <a:pt x="1195015" y="1249897"/>
                  </a:lnTo>
                  <a:lnTo>
                    <a:pt x="1072849" y="1243728"/>
                  </a:lnTo>
                  <a:cubicBezTo>
                    <a:pt x="470246" y="1182531"/>
                    <a:pt x="0" y="673613"/>
                    <a:pt x="0" y="54864"/>
                  </a:cubicBezTo>
                  <a:close/>
                </a:path>
              </a:pathLst>
            </a:custGeom>
            <a:solidFill>
              <a:srgbClr val="E0F9F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03DCC52-6EA0-4F76-B6B2-DCBDB4BE7EA9}"/>
              </a:ext>
            </a:extLst>
          </p:cNvPr>
          <p:cNvSpPr/>
          <p:nvPr/>
        </p:nvSpPr>
        <p:spPr>
          <a:xfrm>
            <a:off x="188521" y="5085769"/>
            <a:ext cx="11901987" cy="1462851"/>
          </a:xfrm>
          <a:prstGeom prst="rect">
            <a:avLst/>
          </a:prstGeom>
          <a:solidFill>
            <a:schemeClr val="accent3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411FA2A-D896-4B3C-8D08-E486B1F330DF}"/>
              </a:ext>
            </a:extLst>
          </p:cNvPr>
          <p:cNvSpPr txBox="1"/>
          <p:nvPr/>
        </p:nvSpPr>
        <p:spPr>
          <a:xfrm>
            <a:off x="1383250" y="4893153"/>
            <a:ext cx="101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rgbClr val="F6A6F4"/>
                </a:solidFill>
                <a:latin typeface="+mj-lt"/>
              </a:rPr>
              <a:t>87%</a:t>
            </a:r>
            <a:endParaRPr lang="en-US" sz="2000" b="1" dirty="0">
              <a:solidFill>
                <a:srgbClr val="F6A6F4"/>
              </a:solidFill>
              <a:latin typeface="+mj-lt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BA1E6F7-EC53-401E-B0E2-B47446057D1D}"/>
              </a:ext>
            </a:extLst>
          </p:cNvPr>
          <p:cNvSpPr txBox="1"/>
          <p:nvPr/>
        </p:nvSpPr>
        <p:spPr>
          <a:xfrm>
            <a:off x="4274743" y="4893153"/>
            <a:ext cx="101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rgbClr val="92D050"/>
                </a:solidFill>
                <a:latin typeface="+mj-lt"/>
              </a:rPr>
              <a:t>88%</a:t>
            </a:r>
            <a:endParaRPr lang="en-US" sz="2000" b="1" dirty="0">
              <a:solidFill>
                <a:srgbClr val="92D050"/>
              </a:solidFill>
              <a:latin typeface="+mj-lt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DC06438-830C-4C7A-9CDE-3F7367A656AD}"/>
              </a:ext>
            </a:extLst>
          </p:cNvPr>
          <p:cNvSpPr txBox="1"/>
          <p:nvPr/>
        </p:nvSpPr>
        <p:spPr>
          <a:xfrm>
            <a:off x="7314864" y="4893153"/>
            <a:ext cx="101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rgbClr val="92CDF0"/>
                </a:solidFill>
                <a:latin typeface="+mj-lt"/>
              </a:rPr>
              <a:t>94%</a:t>
            </a:r>
            <a:endParaRPr lang="en-US" sz="2000" b="1" dirty="0">
              <a:solidFill>
                <a:srgbClr val="92CDF0"/>
              </a:solidFill>
              <a:latin typeface="+mj-lt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6C58A12-B173-4404-8303-8B0DAF8AD168}"/>
              </a:ext>
            </a:extLst>
          </p:cNvPr>
          <p:cNvSpPr txBox="1"/>
          <p:nvPr/>
        </p:nvSpPr>
        <p:spPr>
          <a:xfrm>
            <a:off x="10156346" y="4893153"/>
            <a:ext cx="101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rgbClr val="E0F9FB"/>
                </a:solidFill>
                <a:latin typeface="+mj-lt"/>
              </a:rPr>
              <a:t>80%</a:t>
            </a:r>
            <a:endParaRPr lang="en-US" sz="2000" b="1" dirty="0">
              <a:solidFill>
                <a:srgbClr val="E0F9FB"/>
              </a:solidFill>
              <a:latin typeface="+mj-lt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71762BB-3F7F-4EB3-8679-6B34DF56EB75}"/>
              </a:ext>
            </a:extLst>
          </p:cNvPr>
          <p:cNvSpPr txBox="1"/>
          <p:nvPr/>
        </p:nvSpPr>
        <p:spPr>
          <a:xfrm>
            <a:off x="1237478" y="5174583"/>
            <a:ext cx="13075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F6A6F4"/>
                </a:solidFill>
                <a:latin typeface="+mj-lt"/>
              </a:rPr>
              <a:t>Accuracy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8487EBB-58D1-4D09-A12C-48D2EBA43E4B}"/>
              </a:ext>
            </a:extLst>
          </p:cNvPr>
          <p:cNvSpPr txBox="1"/>
          <p:nvPr/>
        </p:nvSpPr>
        <p:spPr>
          <a:xfrm>
            <a:off x="4124759" y="5174583"/>
            <a:ext cx="13075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92D050"/>
                </a:solidFill>
                <a:latin typeface="+mj-lt"/>
              </a:rPr>
              <a:t>Accuracy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D3DAF6B-9069-4775-BF42-E0F16C39FE88}"/>
              </a:ext>
            </a:extLst>
          </p:cNvPr>
          <p:cNvSpPr txBox="1"/>
          <p:nvPr/>
        </p:nvSpPr>
        <p:spPr>
          <a:xfrm>
            <a:off x="7169092" y="5174583"/>
            <a:ext cx="13075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92CDF0"/>
                </a:solidFill>
                <a:latin typeface="+mj-lt"/>
              </a:rPr>
              <a:t>Accuracy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70F6E0E-3208-41AD-B6C3-6DE99A65AE6B}"/>
              </a:ext>
            </a:extLst>
          </p:cNvPr>
          <p:cNvSpPr txBox="1"/>
          <p:nvPr/>
        </p:nvSpPr>
        <p:spPr>
          <a:xfrm>
            <a:off x="10025817" y="5174583"/>
            <a:ext cx="13075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E0F9FB"/>
                </a:solidFill>
                <a:latin typeface="+mj-lt"/>
              </a:rPr>
              <a:t>Accuracy</a:t>
            </a:r>
          </a:p>
        </p:txBody>
      </p:sp>
      <p:sp>
        <p:nvSpPr>
          <p:cNvPr id="42" name="Footer Placeholder 1">
            <a:extLst>
              <a:ext uri="{FF2B5EF4-FFF2-40B4-BE49-F238E27FC236}">
                <a16:creationId xmlns:a16="http://schemas.microsoft.com/office/drawing/2014/main" id="{0607BB5B-614C-4F7E-83CF-5294155F13DD}"/>
              </a:ext>
            </a:extLst>
          </p:cNvPr>
          <p:cNvSpPr txBox="1">
            <a:spLocks/>
          </p:cNvSpPr>
          <p:nvPr/>
        </p:nvSpPr>
        <p:spPr>
          <a:xfrm>
            <a:off x="466344" y="6190488"/>
            <a:ext cx="2331720" cy="27432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chemeClr val="bg1"/>
                </a:solidFill>
              </a:rPr>
              <a:t>Data Science</a:t>
            </a:r>
          </a:p>
        </p:txBody>
      </p:sp>
    </p:spTree>
    <p:extLst>
      <p:ext uri="{BB962C8B-B14F-4D97-AF65-F5344CB8AC3E}">
        <p14:creationId xmlns:p14="http://schemas.microsoft.com/office/powerpoint/2010/main" val="1430138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9000000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mph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9300000">
                                      <p:cBhvr>
                                        <p:cTn id="2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8" presetClass="emph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0020000">
                                      <p:cBhvr>
                                        <p:cTn id="3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8" presetClass="emph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8400000">
                                      <p:cBhvr>
                                        <p:cTn id="5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33" grpId="0"/>
      <p:bldP spid="34" grpId="0"/>
      <p:bldP spid="35" grpId="0"/>
      <p:bldP spid="36" grpId="0"/>
      <p:bldP spid="39" grpId="0"/>
      <p:bldP spid="40" grpId="0"/>
      <p:bldP spid="4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itle 68">
            <a:extLst>
              <a:ext uri="{FF2B5EF4-FFF2-40B4-BE49-F238E27FC236}">
                <a16:creationId xmlns:a16="http://schemas.microsoft.com/office/drawing/2014/main" id="{0B07383B-6310-56A6-B051-F4B962E11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Models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AC0C5B-16A7-E317-7222-BF9FA26C0DC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59442" y="2478024"/>
            <a:ext cx="2385800" cy="704088"/>
          </a:xfrm>
          <a:solidFill>
            <a:srgbClr val="92D050"/>
          </a:solidFill>
        </p:spPr>
        <p:txBody>
          <a:bodyPr/>
          <a:lstStyle/>
          <a:p>
            <a:r>
              <a:rPr lang="en-US" sz="2000" dirty="0"/>
              <a:t>Random Forest</a:t>
            </a:r>
            <a:r>
              <a:rPr lang="en-US" sz="2000" dirty="0">
                <a:effectLst/>
              </a:rPr>
              <a:t> Classifier</a:t>
            </a:r>
            <a:endParaRPr lang="en-US" dirty="0">
              <a:effectLst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7D9B67F-AD02-4BA5-209B-C91070303A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266300" y="3236976"/>
            <a:ext cx="2378942" cy="1856232"/>
          </a:xfrm>
        </p:spPr>
        <p:txBody>
          <a:bodyPr/>
          <a:lstStyle/>
          <a:p>
            <a:pPr algn="ctr"/>
            <a:r>
              <a:rPr lang="en-IN" sz="2000" dirty="0"/>
              <a:t> </a:t>
            </a:r>
            <a:endParaRPr lang="en-US" sz="20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269FBD2-F371-6F7E-1D42-95EFADFA10D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286845" y="2463508"/>
            <a:ext cx="2385799" cy="704088"/>
          </a:xfrm>
          <a:solidFill>
            <a:srgbClr val="FFC000"/>
          </a:solidFill>
        </p:spPr>
        <p:txBody>
          <a:bodyPr/>
          <a:lstStyle/>
          <a:p>
            <a:r>
              <a:rPr lang="en-IN" sz="2000" dirty="0"/>
              <a:t>S</a:t>
            </a:r>
            <a:r>
              <a:rPr lang="en-US" sz="2000" dirty="0"/>
              <a:t>tacking Method</a:t>
            </a:r>
            <a:endParaRPr lang="en-US" sz="2000" dirty="0">
              <a:effectLst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039B280-D4F1-D5B7-9D62-C1DA10C605C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93701" y="3222460"/>
            <a:ext cx="2378943" cy="1856232"/>
          </a:xfrm>
        </p:spPr>
        <p:txBody>
          <a:bodyPr/>
          <a:lstStyle/>
          <a:p>
            <a:pPr algn="ctr"/>
            <a:r>
              <a:rPr lang="en-IN" sz="2000" dirty="0"/>
              <a:t> </a:t>
            </a:r>
            <a:endParaRPr lang="en-US" sz="20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DF55118-8B28-4B9E-90C2-D84203E1297F}"/>
              </a:ext>
            </a:extLst>
          </p:cNvPr>
          <p:cNvGrpSpPr/>
          <p:nvPr/>
        </p:nvGrpSpPr>
        <p:grpSpPr>
          <a:xfrm>
            <a:off x="2330251" y="4015776"/>
            <a:ext cx="2264592" cy="2264591"/>
            <a:chOff x="1081072" y="3953038"/>
            <a:chExt cx="2390068" cy="2390067"/>
          </a:xfrm>
        </p:grpSpPr>
        <p:sp>
          <p:nvSpPr>
            <p:cNvPr id="19" name="Circle: Hollow 18">
              <a:extLst>
                <a:ext uri="{FF2B5EF4-FFF2-40B4-BE49-F238E27FC236}">
                  <a16:creationId xmlns:a16="http://schemas.microsoft.com/office/drawing/2014/main" id="{A667580B-07E1-4235-8EF0-338B8B49ED84}"/>
                </a:ext>
              </a:extLst>
            </p:cNvPr>
            <p:cNvSpPr/>
            <p:nvPr/>
          </p:nvSpPr>
          <p:spPr>
            <a:xfrm>
              <a:off x="1081072" y="3953038"/>
              <a:ext cx="2390067" cy="2390067"/>
            </a:xfrm>
            <a:prstGeom prst="donut">
              <a:avLst>
                <a:gd name="adj" fmla="val 12984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73CCE2C-4C2B-4EE2-92C6-46B16A72903E}"/>
                </a:ext>
              </a:extLst>
            </p:cNvPr>
            <p:cNvSpPr/>
            <p:nvPr/>
          </p:nvSpPr>
          <p:spPr>
            <a:xfrm>
              <a:off x="1081072" y="5079492"/>
              <a:ext cx="2390068" cy="1249897"/>
            </a:xfrm>
            <a:custGeom>
              <a:avLst/>
              <a:gdLst>
                <a:gd name="connsiteX0" fmla="*/ 2771 w 2390068"/>
                <a:gd name="connsiteY0" fmla="*/ 0 h 1249897"/>
                <a:gd name="connsiteX1" fmla="*/ 313217 w 2390068"/>
                <a:gd name="connsiteY1" fmla="*/ 0 h 1249897"/>
                <a:gd name="connsiteX2" fmla="*/ 310446 w 2390068"/>
                <a:gd name="connsiteY2" fmla="*/ 54864 h 1249897"/>
                <a:gd name="connsiteX3" fmla="*/ 1195034 w 2390068"/>
                <a:gd name="connsiteY3" fmla="*/ 939452 h 1249897"/>
                <a:gd name="connsiteX4" fmla="*/ 2079622 w 2390068"/>
                <a:gd name="connsiteY4" fmla="*/ 54864 h 1249897"/>
                <a:gd name="connsiteX5" fmla="*/ 2076852 w 2390068"/>
                <a:gd name="connsiteY5" fmla="*/ 0 h 1249897"/>
                <a:gd name="connsiteX6" fmla="*/ 2387298 w 2390068"/>
                <a:gd name="connsiteY6" fmla="*/ 0 h 1249897"/>
                <a:gd name="connsiteX7" fmla="*/ 2390068 w 2390068"/>
                <a:gd name="connsiteY7" fmla="*/ 54864 h 1249897"/>
                <a:gd name="connsiteX8" fmla="*/ 1317220 w 2390068"/>
                <a:gd name="connsiteY8" fmla="*/ 1243728 h 1249897"/>
                <a:gd name="connsiteX9" fmla="*/ 1195054 w 2390068"/>
                <a:gd name="connsiteY9" fmla="*/ 1249897 h 1249897"/>
                <a:gd name="connsiteX10" fmla="*/ 1195015 w 2390068"/>
                <a:gd name="connsiteY10" fmla="*/ 1249897 h 1249897"/>
                <a:gd name="connsiteX11" fmla="*/ 1072849 w 2390068"/>
                <a:gd name="connsiteY11" fmla="*/ 1243728 h 1249897"/>
                <a:gd name="connsiteX12" fmla="*/ 0 w 2390068"/>
                <a:gd name="connsiteY12" fmla="*/ 54864 h 1249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90068" h="1249897">
                  <a:moveTo>
                    <a:pt x="2771" y="0"/>
                  </a:moveTo>
                  <a:lnTo>
                    <a:pt x="313217" y="0"/>
                  </a:lnTo>
                  <a:lnTo>
                    <a:pt x="310446" y="54864"/>
                  </a:lnTo>
                  <a:cubicBezTo>
                    <a:pt x="310446" y="543408"/>
                    <a:pt x="706490" y="939452"/>
                    <a:pt x="1195034" y="939452"/>
                  </a:cubicBezTo>
                  <a:cubicBezTo>
                    <a:pt x="1683578" y="939452"/>
                    <a:pt x="2079622" y="543408"/>
                    <a:pt x="2079622" y="54864"/>
                  </a:cubicBezTo>
                  <a:lnTo>
                    <a:pt x="2076852" y="0"/>
                  </a:lnTo>
                  <a:lnTo>
                    <a:pt x="2387298" y="0"/>
                  </a:lnTo>
                  <a:lnTo>
                    <a:pt x="2390068" y="54864"/>
                  </a:lnTo>
                  <a:cubicBezTo>
                    <a:pt x="2390068" y="673613"/>
                    <a:pt x="1919823" y="1182531"/>
                    <a:pt x="1317220" y="1243728"/>
                  </a:cubicBezTo>
                  <a:lnTo>
                    <a:pt x="1195054" y="1249897"/>
                  </a:lnTo>
                  <a:lnTo>
                    <a:pt x="1195015" y="1249897"/>
                  </a:lnTo>
                  <a:lnTo>
                    <a:pt x="1072849" y="1243728"/>
                  </a:lnTo>
                  <a:cubicBezTo>
                    <a:pt x="470246" y="1182531"/>
                    <a:pt x="0" y="673613"/>
                    <a:pt x="0" y="54864"/>
                  </a:cubicBezTo>
                  <a:close/>
                </a:path>
              </a:pathLst>
            </a:cu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8F6408D-ED79-437F-B85A-6FF01F15438C}"/>
              </a:ext>
            </a:extLst>
          </p:cNvPr>
          <p:cNvGrpSpPr/>
          <p:nvPr/>
        </p:nvGrpSpPr>
        <p:grpSpPr>
          <a:xfrm>
            <a:off x="7332198" y="4001260"/>
            <a:ext cx="2264592" cy="2264591"/>
            <a:chOff x="1081072" y="3953038"/>
            <a:chExt cx="2390068" cy="2390067"/>
          </a:xfrm>
        </p:grpSpPr>
        <p:sp>
          <p:nvSpPr>
            <p:cNvPr id="22" name="Circle: Hollow 21">
              <a:extLst>
                <a:ext uri="{FF2B5EF4-FFF2-40B4-BE49-F238E27FC236}">
                  <a16:creationId xmlns:a16="http://schemas.microsoft.com/office/drawing/2014/main" id="{F648A28D-7CBA-4E25-8B4D-476235764DBC}"/>
                </a:ext>
              </a:extLst>
            </p:cNvPr>
            <p:cNvSpPr/>
            <p:nvPr/>
          </p:nvSpPr>
          <p:spPr>
            <a:xfrm>
              <a:off x="1081072" y="3953038"/>
              <a:ext cx="2390067" cy="2390067"/>
            </a:xfrm>
            <a:prstGeom prst="donut">
              <a:avLst>
                <a:gd name="adj" fmla="val 12984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12FB8A7-7B66-41DD-A418-0296005D2270}"/>
                </a:ext>
              </a:extLst>
            </p:cNvPr>
            <p:cNvSpPr/>
            <p:nvPr/>
          </p:nvSpPr>
          <p:spPr>
            <a:xfrm>
              <a:off x="1081072" y="5079492"/>
              <a:ext cx="2390068" cy="1249897"/>
            </a:xfrm>
            <a:custGeom>
              <a:avLst/>
              <a:gdLst>
                <a:gd name="connsiteX0" fmla="*/ 2771 w 2390068"/>
                <a:gd name="connsiteY0" fmla="*/ 0 h 1249897"/>
                <a:gd name="connsiteX1" fmla="*/ 313217 w 2390068"/>
                <a:gd name="connsiteY1" fmla="*/ 0 h 1249897"/>
                <a:gd name="connsiteX2" fmla="*/ 310446 w 2390068"/>
                <a:gd name="connsiteY2" fmla="*/ 54864 h 1249897"/>
                <a:gd name="connsiteX3" fmla="*/ 1195034 w 2390068"/>
                <a:gd name="connsiteY3" fmla="*/ 939452 h 1249897"/>
                <a:gd name="connsiteX4" fmla="*/ 2079622 w 2390068"/>
                <a:gd name="connsiteY4" fmla="*/ 54864 h 1249897"/>
                <a:gd name="connsiteX5" fmla="*/ 2076852 w 2390068"/>
                <a:gd name="connsiteY5" fmla="*/ 0 h 1249897"/>
                <a:gd name="connsiteX6" fmla="*/ 2387298 w 2390068"/>
                <a:gd name="connsiteY6" fmla="*/ 0 h 1249897"/>
                <a:gd name="connsiteX7" fmla="*/ 2390068 w 2390068"/>
                <a:gd name="connsiteY7" fmla="*/ 54864 h 1249897"/>
                <a:gd name="connsiteX8" fmla="*/ 1317220 w 2390068"/>
                <a:gd name="connsiteY8" fmla="*/ 1243728 h 1249897"/>
                <a:gd name="connsiteX9" fmla="*/ 1195054 w 2390068"/>
                <a:gd name="connsiteY9" fmla="*/ 1249897 h 1249897"/>
                <a:gd name="connsiteX10" fmla="*/ 1195015 w 2390068"/>
                <a:gd name="connsiteY10" fmla="*/ 1249897 h 1249897"/>
                <a:gd name="connsiteX11" fmla="*/ 1072849 w 2390068"/>
                <a:gd name="connsiteY11" fmla="*/ 1243728 h 1249897"/>
                <a:gd name="connsiteX12" fmla="*/ 0 w 2390068"/>
                <a:gd name="connsiteY12" fmla="*/ 54864 h 1249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90068" h="1249897">
                  <a:moveTo>
                    <a:pt x="2771" y="0"/>
                  </a:moveTo>
                  <a:lnTo>
                    <a:pt x="313217" y="0"/>
                  </a:lnTo>
                  <a:lnTo>
                    <a:pt x="310446" y="54864"/>
                  </a:lnTo>
                  <a:cubicBezTo>
                    <a:pt x="310446" y="543408"/>
                    <a:pt x="706490" y="939452"/>
                    <a:pt x="1195034" y="939452"/>
                  </a:cubicBezTo>
                  <a:cubicBezTo>
                    <a:pt x="1683578" y="939452"/>
                    <a:pt x="2079622" y="543408"/>
                    <a:pt x="2079622" y="54864"/>
                  </a:cubicBezTo>
                  <a:lnTo>
                    <a:pt x="2076852" y="0"/>
                  </a:lnTo>
                  <a:lnTo>
                    <a:pt x="2387298" y="0"/>
                  </a:lnTo>
                  <a:lnTo>
                    <a:pt x="2390068" y="54864"/>
                  </a:lnTo>
                  <a:cubicBezTo>
                    <a:pt x="2390068" y="673613"/>
                    <a:pt x="1919823" y="1182531"/>
                    <a:pt x="1317220" y="1243728"/>
                  </a:cubicBezTo>
                  <a:lnTo>
                    <a:pt x="1195054" y="1249897"/>
                  </a:lnTo>
                  <a:lnTo>
                    <a:pt x="1195015" y="1249897"/>
                  </a:lnTo>
                  <a:lnTo>
                    <a:pt x="1072849" y="1243728"/>
                  </a:lnTo>
                  <a:cubicBezTo>
                    <a:pt x="470246" y="1182531"/>
                    <a:pt x="0" y="673613"/>
                    <a:pt x="0" y="54864"/>
                  </a:cubicBezTo>
                  <a:close/>
                </a:path>
              </a:pathLst>
            </a:cu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03DCC52-6EA0-4F76-B6B2-DCBDB4BE7EA9}"/>
              </a:ext>
            </a:extLst>
          </p:cNvPr>
          <p:cNvSpPr/>
          <p:nvPr/>
        </p:nvSpPr>
        <p:spPr>
          <a:xfrm>
            <a:off x="174177" y="5069018"/>
            <a:ext cx="11901987" cy="1462851"/>
          </a:xfrm>
          <a:prstGeom prst="rect">
            <a:avLst/>
          </a:prstGeom>
          <a:solidFill>
            <a:schemeClr val="accent3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D26FA8E-D2F4-4443-A20E-DD40AD6B7649}"/>
              </a:ext>
            </a:extLst>
          </p:cNvPr>
          <p:cNvGrpSpPr/>
          <p:nvPr/>
        </p:nvGrpSpPr>
        <p:grpSpPr>
          <a:xfrm>
            <a:off x="2808611" y="4893153"/>
            <a:ext cx="1287461" cy="669476"/>
            <a:chOff x="2808611" y="4893153"/>
            <a:chExt cx="1287461" cy="669476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A91826E-623B-4385-A2C5-AB199252B205}"/>
                </a:ext>
              </a:extLst>
            </p:cNvPr>
            <p:cNvSpPr txBox="1"/>
            <p:nvPr/>
          </p:nvSpPr>
          <p:spPr>
            <a:xfrm>
              <a:off x="2954546" y="4893153"/>
              <a:ext cx="1016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b="1" dirty="0">
                  <a:solidFill>
                    <a:srgbClr val="92D050"/>
                  </a:solidFill>
                  <a:latin typeface="+mj-lt"/>
                </a:rPr>
                <a:t>97%</a:t>
              </a:r>
              <a:endParaRPr lang="en-US" sz="2000" b="1" dirty="0">
                <a:solidFill>
                  <a:srgbClr val="92D050"/>
                </a:solidFill>
                <a:latin typeface="+mj-lt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5F46130-35A8-4CEA-8F1D-91DA92B0DA03}"/>
                </a:ext>
              </a:extLst>
            </p:cNvPr>
            <p:cNvSpPr txBox="1"/>
            <p:nvPr/>
          </p:nvSpPr>
          <p:spPr>
            <a:xfrm>
              <a:off x="2808611" y="5131742"/>
              <a:ext cx="128746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b="1" dirty="0">
                  <a:solidFill>
                    <a:srgbClr val="92D050"/>
                  </a:solidFill>
                  <a:latin typeface="+mj-lt"/>
                </a:rPr>
                <a:t>Accuracy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C1476ECD-A924-4184-98CF-3E366EB12B37}"/>
              </a:ext>
            </a:extLst>
          </p:cNvPr>
          <p:cNvGrpSpPr/>
          <p:nvPr/>
        </p:nvGrpSpPr>
        <p:grpSpPr>
          <a:xfrm>
            <a:off x="7820762" y="4878637"/>
            <a:ext cx="1287461" cy="683992"/>
            <a:chOff x="7820762" y="4878637"/>
            <a:chExt cx="1287461" cy="683992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BA1E6F7-EC53-401E-B0E2-B47446057D1D}"/>
                </a:ext>
              </a:extLst>
            </p:cNvPr>
            <p:cNvSpPr txBox="1"/>
            <p:nvPr/>
          </p:nvSpPr>
          <p:spPr>
            <a:xfrm>
              <a:off x="7975219" y="4878637"/>
              <a:ext cx="1016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b="1" dirty="0">
                  <a:solidFill>
                    <a:srgbClr val="FFC000"/>
                  </a:solidFill>
                  <a:latin typeface="+mj-lt"/>
                </a:rPr>
                <a:t>98%</a:t>
              </a:r>
              <a:endParaRPr lang="en-US" sz="2000" b="1" dirty="0">
                <a:solidFill>
                  <a:srgbClr val="FFC000"/>
                </a:solidFill>
                <a:latin typeface="+mj-lt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F45108E-CF4A-4A67-BE9B-7839FDC2518B}"/>
                </a:ext>
              </a:extLst>
            </p:cNvPr>
            <p:cNvSpPr txBox="1"/>
            <p:nvPr/>
          </p:nvSpPr>
          <p:spPr>
            <a:xfrm>
              <a:off x="7820762" y="5131742"/>
              <a:ext cx="128746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b="1" dirty="0">
                  <a:solidFill>
                    <a:srgbClr val="FFC000"/>
                  </a:solidFill>
                  <a:latin typeface="+mj-lt"/>
                </a:rPr>
                <a:t>Accuracy</a:t>
              </a:r>
            </a:p>
          </p:txBody>
        </p:sp>
      </p:grpSp>
      <p:sp>
        <p:nvSpPr>
          <p:cNvPr id="24" name="Footer Placeholder 1">
            <a:extLst>
              <a:ext uri="{FF2B5EF4-FFF2-40B4-BE49-F238E27FC236}">
                <a16:creationId xmlns:a16="http://schemas.microsoft.com/office/drawing/2014/main" id="{F36497A1-631F-4FC9-B92C-BE6C910BA604}"/>
              </a:ext>
            </a:extLst>
          </p:cNvPr>
          <p:cNvSpPr txBox="1">
            <a:spLocks/>
          </p:cNvSpPr>
          <p:nvPr/>
        </p:nvSpPr>
        <p:spPr>
          <a:xfrm>
            <a:off x="466344" y="6190488"/>
            <a:ext cx="2331720" cy="27432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chemeClr val="bg1"/>
                </a:solidFill>
              </a:rPr>
              <a:t>Data Science</a:t>
            </a:r>
          </a:p>
        </p:txBody>
      </p:sp>
    </p:spTree>
    <p:extLst>
      <p:ext uri="{BB962C8B-B14F-4D97-AF65-F5344CB8AC3E}">
        <p14:creationId xmlns:p14="http://schemas.microsoft.com/office/powerpoint/2010/main" val="9355784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0020000">
                                      <p:cBhvr>
                                        <p:cTn id="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mph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0260000">
                                      <p:cBhvr>
                                        <p:cTn id="1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03DCC52-6EA0-4F76-B6B2-DCBDB4BE7EA9}"/>
              </a:ext>
            </a:extLst>
          </p:cNvPr>
          <p:cNvSpPr/>
          <p:nvPr/>
        </p:nvSpPr>
        <p:spPr>
          <a:xfrm>
            <a:off x="174177" y="5069018"/>
            <a:ext cx="11901987" cy="1462851"/>
          </a:xfrm>
          <a:prstGeom prst="rect">
            <a:avLst/>
          </a:prstGeom>
          <a:solidFill>
            <a:schemeClr val="accent3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73EAC35D-DB85-4F84-8AC9-05D7F3F9A9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5346682"/>
              </p:ext>
            </p:extLst>
          </p:nvPr>
        </p:nvGraphicFramePr>
        <p:xfrm>
          <a:off x="174177" y="0"/>
          <a:ext cx="11901987" cy="66821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C0FF09B7-06B2-4954-AE45-2B9FBCD78083}"/>
              </a:ext>
            </a:extLst>
          </p:cNvPr>
          <p:cNvSpPr txBox="1"/>
          <p:nvPr/>
        </p:nvSpPr>
        <p:spPr>
          <a:xfrm>
            <a:off x="4909622" y="323560"/>
            <a:ext cx="243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>
              <a:defRPr sz="2400" b="1" i="0" u="none" strike="noStrike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r>
              <a:rPr lang="en-US" sz="2400" b="1" dirty="0">
                <a:solidFill>
                  <a:schemeClr val="bg1"/>
                </a:solidFill>
              </a:rPr>
              <a:t>Model</a:t>
            </a:r>
            <a:r>
              <a:rPr lang="en-US" sz="2400" b="1" baseline="0" dirty="0">
                <a:solidFill>
                  <a:schemeClr val="bg1"/>
                </a:solidFill>
              </a:rPr>
              <a:t> Accuracy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95574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5BC92-868A-26B2-CBC0-C9D94E65F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1370193"/>
            <a:ext cx="7735824" cy="1069848"/>
          </a:xfrm>
        </p:spPr>
        <p:txBody>
          <a:bodyPr/>
          <a:lstStyle/>
          <a:p>
            <a:r>
              <a:rPr lang="en-US" dirty="0">
                <a:ln w="28575">
                  <a:noFill/>
                  <a:prstDash val="solid"/>
                </a:ln>
                <a:latin typeface="Tw Cen MT" panose="020B0602020104020603" pitchFamily="34" charset="77"/>
                <a:ea typeface="Verdana" panose="020B0604030504040204" pitchFamily="34" charset="0"/>
              </a:rPr>
              <a:t>Final Stacking model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9C1627-7A56-025E-482D-E2AB014EDF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2862071"/>
            <a:ext cx="7735824" cy="1920943"/>
          </a:xfrm>
        </p:spPr>
        <p:txBody>
          <a:bodyPr/>
          <a:lstStyle/>
          <a:p>
            <a:pPr algn="just"/>
            <a:r>
              <a:rPr lang="en-US" sz="2000" b="0" i="0" dirty="0">
                <a:effectLst/>
                <a:latin typeface="+mj-lt"/>
              </a:rPr>
              <a:t>Cross-Validation Scores (Accuracy): [0.981349 0.98116651 0.98222498 				 0.97992481 0.98160383] </a:t>
            </a:r>
          </a:p>
          <a:p>
            <a:pPr algn="just"/>
            <a:endParaRPr lang="en-US" sz="2000" b="0" i="0" dirty="0">
              <a:effectLst/>
              <a:latin typeface="+mj-lt"/>
            </a:endParaRPr>
          </a:p>
          <a:p>
            <a:pPr algn="just"/>
            <a:r>
              <a:rPr lang="en-US" sz="2000" b="0" i="0" dirty="0">
                <a:effectLst/>
                <a:latin typeface="+mj-lt"/>
              </a:rPr>
              <a:t>Mean Cross-Validation Accuracy: 98.13% </a:t>
            </a:r>
          </a:p>
          <a:p>
            <a:pPr algn="just"/>
            <a:endParaRPr lang="en-US" sz="2000" dirty="0">
              <a:latin typeface="+mj-lt"/>
            </a:endParaRPr>
          </a:p>
          <a:p>
            <a:pPr algn="just"/>
            <a:r>
              <a:rPr lang="en-US" sz="2000" b="0" i="0" dirty="0">
                <a:effectLst/>
                <a:latin typeface="+mj-lt"/>
              </a:rPr>
              <a:t>Standard Deviation of Cross-Validation Accuracy: 0.08%</a:t>
            </a:r>
            <a:endParaRPr lang="en-US" sz="2000" dirty="0">
              <a:latin typeface="+mj-lt"/>
            </a:endParaRPr>
          </a:p>
        </p:txBody>
      </p:sp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8E3B7D52-9F03-4BA5-83CA-38C397B90C92}"/>
              </a:ext>
            </a:extLst>
          </p:cNvPr>
          <p:cNvSpPr txBox="1">
            <a:spLocks/>
          </p:cNvSpPr>
          <p:nvPr/>
        </p:nvSpPr>
        <p:spPr>
          <a:xfrm>
            <a:off x="466344" y="6190488"/>
            <a:ext cx="2331720" cy="27432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chemeClr val="bg1"/>
                </a:solidFill>
              </a:rPr>
              <a:t>Data Science</a:t>
            </a:r>
          </a:p>
        </p:txBody>
      </p:sp>
    </p:spTree>
    <p:extLst>
      <p:ext uri="{BB962C8B-B14F-4D97-AF65-F5344CB8AC3E}">
        <p14:creationId xmlns:p14="http://schemas.microsoft.com/office/powerpoint/2010/main" val="19587596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5BC92-868A-26B2-CBC0-C9D94E65F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1370193"/>
            <a:ext cx="7735824" cy="1069848"/>
          </a:xfrm>
        </p:spPr>
        <p:txBody>
          <a:bodyPr/>
          <a:lstStyle/>
          <a:p>
            <a:r>
              <a:rPr lang="en-US" dirty="0">
                <a:ln w="28575">
                  <a:noFill/>
                  <a:prstDash val="solid"/>
                </a:ln>
                <a:latin typeface="Tw Cen MT" panose="020B0602020104020603" pitchFamily="34" charset="77"/>
                <a:ea typeface="Verdana" panose="020B0604030504040204" pitchFamily="34" charset="0"/>
              </a:rPr>
              <a:t>CONCLUSION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9C1627-7A56-025E-482D-E2AB014EDF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2862072"/>
            <a:ext cx="7735824" cy="1133856"/>
          </a:xfrm>
        </p:spPr>
        <p:txBody>
          <a:bodyPr/>
          <a:lstStyle/>
          <a:p>
            <a:pPr algn="just"/>
            <a:r>
              <a:rPr lang="en-US" sz="2000" dirty="0"/>
              <a:t>In this physics particle event classification project utilizing machine learning algorithms, we applied a range of models to predict and classify events into signal and background categories. The accuracy results obtained from different models provide valuable insights into the effectiveness of each algorithm.</a:t>
            </a:r>
          </a:p>
        </p:txBody>
      </p:sp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8E3B7D52-9F03-4BA5-83CA-38C397B90C92}"/>
              </a:ext>
            </a:extLst>
          </p:cNvPr>
          <p:cNvSpPr txBox="1">
            <a:spLocks/>
          </p:cNvSpPr>
          <p:nvPr/>
        </p:nvSpPr>
        <p:spPr>
          <a:xfrm>
            <a:off x="466344" y="6190488"/>
            <a:ext cx="2331720" cy="27432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chemeClr val="bg1"/>
                </a:solidFill>
              </a:rPr>
              <a:t>Data Science</a:t>
            </a:r>
          </a:p>
        </p:txBody>
      </p:sp>
    </p:spTree>
    <p:extLst>
      <p:ext uri="{BB962C8B-B14F-4D97-AF65-F5344CB8AC3E}">
        <p14:creationId xmlns:p14="http://schemas.microsoft.com/office/powerpoint/2010/main" val="30807697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5BC92-868A-26B2-CBC0-C9D94E65F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1370193"/>
            <a:ext cx="7735824" cy="1069848"/>
          </a:xfrm>
        </p:spPr>
        <p:txBody>
          <a:bodyPr/>
          <a:lstStyle/>
          <a:p>
            <a:r>
              <a:rPr lang="en-US" dirty="0">
                <a:ln w="28575">
                  <a:noFill/>
                  <a:prstDash val="solid"/>
                </a:ln>
                <a:latin typeface="Tw Cen MT" panose="020B0602020104020603" pitchFamily="34" charset="77"/>
                <a:ea typeface="Verdana" panose="020B0604030504040204" pitchFamily="34" charset="0"/>
              </a:rPr>
              <a:t>acknowledgement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9C1627-7A56-025E-482D-E2AB014EDF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2862072"/>
            <a:ext cx="7735824" cy="1133856"/>
          </a:xfrm>
        </p:spPr>
        <p:txBody>
          <a:bodyPr/>
          <a:lstStyle/>
          <a:p>
            <a:r>
              <a:rPr lang="en-US" sz="2000" dirty="0"/>
              <a:t>I would like to thank </a:t>
            </a:r>
            <a:r>
              <a:rPr lang="en-US" sz="2000" dirty="0" err="1"/>
              <a:t>Learnbay</a:t>
            </a:r>
            <a:r>
              <a:rPr lang="en-US" sz="2000" dirty="0"/>
              <a:t> for providing this dataset</a:t>
            </a:r>
          </a:p>
        </p:txBody>
      </p:sp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0E5DAF23-F1AF-4AE3-8D0B-9B8A0F8BAAB4}"/>
              </a:ext>
            </a:extLst>
          </p:cNvPr>
          <p:cNvSpPr txBox="1">
            <a:spLocks/>
          </p:cNvSpPr>
          <p:nvPr/>
        </p:nvSpPr>
        <p:spPr>
          <a:xfrm>
            <a:off x="466344" y="6190488"/>
            <a:ext cx="2331720" cy="27432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chemeClr val="bg1"/>
                </a:solidFill>
              </a:rPr>
              <a:t>Data Science</a:t>
            </a:r>
          </a:p>
        </p:txBody>
      </p:sp>
    </p:spTree>
    <p:extLst>
      <p:ext uri="{BB962C8B-B14F-4D97-AF65-F5344CB8AC3E}">
        <p14:creationId xmlns:p14="http://schemas.microsoft.com/office/powerpoint/2010/main" val="18395318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E1892-81E6-551C-7B5A-DEA682245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THANK YOU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19D01-29BE-BE76-41C5-9D58AD8119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Chethan</a:t>
            </a:r>
          </a:p>
          <a:p>
            <a:pPr algn="l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chethan.kmr07@gmail.com </a:t>
            </a:r>
            <a:endParaRPr lang="en-US" dirty="0">
              <a:latin typeface="Segoe UI Light" panose="020B0502040204020203" pitchFamily="34" charset="0"/>
              <a:ea typeface="Calibri"/>
              <a:cs typeface="Segoe UI Light" panose="020B0502040204020203" pitchFamily="34" charset="0"/>
            </a:endParaRPr>
          </a:p>
          <a:p>
            <a:pPr algn="l"/>
            <a:endParaRPr lang="en-US" dirty="0">
              <a:latin typeface="Segoe UI Light" panose="020B0502040204020203" pitchFamily="34" charset="0"/>
              <a:ea typeface="Calibri"/>
              <a:cs typeface="Segoe UI Light" panose="020B0502040204020203" pitchFamily="34" charset="0"/>
            </a:endParaRPr>
          </a:p>
        </p:txBody>
      </p:sp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C8E313AE-7F61-4D07-868A-EDAB5E246A2D}"/>
              </a:ext>
            </a:extLst>
          </p:cNvPr>
          <p:cNvSpPr txBox="1">
            <a:spLocks/>
          </p:cNvSpPr>
          <p:nvPr/>
        </p:nvSpPr>
        <p:spPr>
          <a:xfrm>
            <a:off x="466344" y="6190488"/>
            <a:ext cx="2331720" cy="27432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chemeClr val="bg1"/>
                </a:solidFill>
              </a:rPr>
              <a:t>Data Science</a:t>
            </a:r>
          </a:p>
        </p:txBody>
      </p:sp>
    </p:spTree>
    <p:extLst>
      <p:ext uri="{BB962C8B-B14F-4D97-AF65-F5344CB8AC3E}">
        <p14:creationId xmlns:p14="http://schemas.microsoft.com/office/powerpoint/2010/main" val="18777012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F7E09-6A9E-9FCC-7867-895F21ABE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n w="28575">
                  <a:noFill/>
                  <a:prstDash val="solid"/>
                </a:ln>
                <a:latin typeface="Tw Cen MT" panose="020B0602020104020603" pitchFamily="34" charset="77"/>
              </a:rPr>
              <a:t>contents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57728F-9EA1-A705-8E4D-B7823E4F4C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158D4-7B61-0A48-E33F-792278D05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Introduction</a:t>
            </a: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Objective</a:t>
            </a: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Data Preprocessing</a:t>
            </a: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Challenges</a:t>
            </a: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Machine Learning Models</a:t>
            </a: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Conclusion</a:t>
            </a:r>
          </a:p>
        </p:txBody>
      </p:sp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333E79DC-8B71-4630-B5BD-33F1A7D706C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66344" y="6190488"/>
            <a:ext cx="2331720" cy="274320"/>
          </a:xfrm>
        </p:spPr>
        <p:txBody>
          <a:bodyPr/>
          <a:lstStyle/>
          <a:p>
            <a:r>
              <a:rPr lang="en-US" dirty="0"/>
              <a:t>Data Science</a:t>
            </a:r>
          </a:p>
        </p:txBody>
      </p:sp>
    </p:spTree>
    <p:extLst>
      <p:ext uri="{BB962C8B-B14F-4D97-AF65-F5344CB8AC3E}">
        <p14:creationId xmlns:p14="http://schemas.microsoft.com/office/powerpoint/2010/main" val="35480270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F0E99-07CC-9576-AFD7-C52151AD0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7" y="1199127"/>
            <a:ext cx="7735824" cy="1069848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82A8B0-333F-633E-3FA7-D38DBFB109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7" y="2792195"/>
            <a:ext cx="7735824" cy="1474240"/>
          </a:xfrm>
        </p:spPr>
        <p:txBody>
          <a:bodyPr/>
          <a:lstStyle/>
          <a:p>
            <a:r>
              <a:rPr lang="en-US" sz="2800" dirty="0"/>
              <a:t>Particle Physics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6E086C-1538-4D85-BAE3-B35722D79262}"/>
              </a:ext>
            </a:extLst>
          </p:cNvPr>
          <p:cNvSpPr txBox="1"/>
          <p:nvPr/>
        </p:nvSpPr>
        <p:spPr>
          <a:xfrm>
            <a:off x="1608406" y="4081769"/>
            <a:ext cx="89751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Particle Physics studies the smallest building blocks of the universe and their interactions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A1A08B5C-51EE-411B-B915-8A6BA8234CBB}"/>
              </a:ext>
            </a:extLst>
          </p:cNvPr>
          <p:cNvSpPr txBox="1">
            <a:spLocks/>
          </p:cNvSpPr>
          <p:nvPr/>
        </p:nvSpPr>
        <p:spPr>
          <a:xfrm>
            <a:off x="2233007" y="2782367"/>
            <a:ext cx="7735824" cy="14742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/>
          </a:p>
        </p:txBody>
      </p:sp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FB387240-891A-4E1C-BC22-903F565B888A}"/>
              </a:ext>
            </a:extLst>
          </p:cNvPr>
          <p:cNvSpPr txBox="1">
            <a:spLocks/>
          </p:cNvSpPr>
          <p:nvPr/>
        </p:nvSpPr>
        <p:spPr>
          <a:xfrm>
            <a:off x="466344" y="6190488"/>
            <a:ext cx="2331720" cy="27432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chemeClr val="bg1"/>
                </a:solidFill>
              </a:rPr>
              <a:t>Data Science</a:t>
            </a:r>
          </a:p>
        </p:txBody>
      </p:sp>
    </p:spTree>
    <p:extLst>
      <p:ext uri="{BB962C8B-B14F-4D97-AF65-F5344CB8AC3E}">
        <p14:creationId xmlns:p14="http://schemas.microsoft.com/office/powerpoint/2010/main" val="3380759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81693 -0.00162 L 0 0.00023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846" y="9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0443 0.0044 L 3.54167E-6 2.59259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221" y="-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2.59259E-6 L 0.6345 0.00023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719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7.40741E-7 L 0.87174 0.00046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581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4" grpId="0"/>
      <p:bldP spid="4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F0E99-07CC-9576-AFD7-C52151AD0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7" y="1199127"/>
            <a:ext cx="7735824" cy="1069848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82A8B0-333F-633E-3FA7-D38DBFB109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7" y="2792195"/>
            <a:ext cx="7735824" cy="1474240"/>
          </a:xfrm>
        </p:spPr>
        <p:txBody>
          <a:bodyPr/>
          <a:lstStyle/>
          <a:p>
            <a:r>
              <a:rPr lang="en-IN" sz="2800" dirty="0"/>
              <a:t>Background</a:t>
            </a:r>
            <a:endParaRPr lang="en-US" sz="2800" dirty="0"/>
          </a:p>
          <a:p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6E086C-1538-4D85-BAE3-B35722D79262}"/>
              </a:ext>
            </a:extLst>
          </p:cNvPr>
          <p:cNvSpPr txBox="1"/>
          <p:nvPr/>
        </p:nvSpPr>
        <p:spPr>
          <a:xfrm>
            <a:off x="1608406" y="4081769"/>
            <a:ext cx="89751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Accurate classification crucial in particle physics for understanding fundamental particles and interactions.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A1A08B5C-51EE-411B-B915-8A6BA8234CBB}"/>
              </a:ext>
            </a:extLst>
          </p:cNvPr>
          <p:cNvSpPr txBox="1">
            <a:spLocks/>
          </p:cNvSpPr>
          <p:nvPr/>
        </p:nvSpPr>
        <p:spPr>
          <a:xfrm>
            <a:off x="2233007" y="2782367"/>
            <a:ext cx="7735824" cy="14742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/>
          </a:p>
        </p:txBody>
      </p:sp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FB387240-891A-4E1C-BC22-903F565B888A}"/>
              </a:ext>
            </a:extLst>
          </p:cNvPr>
          <p:cNvSpPr txBox="1">
            <a:spLocks/>
          </p:cNvSpPr>
          <p:nvPr/>
        </p:nvSpPr>
        <p:spPr>
          <a:xfrm>
            <a:off x="466344" y="6190488"/>
            <a:ext cx="2331720" cy="27432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chemeClr val="bg1"/>
                </a:solidFill>
              </a:rPr>
              <a:t>Data Science</a:t>
            </a:r>
          </a:p>
        </p:txBody>
      </p:sp>
    </p:spTree>
    <p:extLst>
      <p:ext uri="{BB962C8B-B14F-4D97-AF65-F5344CB8AC3E}">
        <p14:creationId xmlns:p14="http://schemas.microsoft.com/office/powerpoint/2010/main" val="1512575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81693 -0.00162 L 0 0.00023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846" y="9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0443 0.0044 L 3.54167E-6 2.59259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221" y="-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2.59259E-6 L 0.6345 0.00023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719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7.40741E-7 L 0.87174 0.00046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581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4" grpId="0"/>
      <p:bldP spid="4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310B5-D907-A977-7A9C-69F8BEB7BB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Objective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5FF0B8-5B51-7376-0271-8D849CA3F8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Build a machine-learning model to classify events into Signal (s) and Background (b) categories.</a:t>
            </a:r>
          </a:p>
        </p:txBody>
      </p:sp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83DF7C84-B0B3-4193-B574-01EA02F7038E}"/>
              </a:ext>
            </a:extLst>
          </p:cNvPr>
          <p:cNvSpPr txBox="1">
            <a:spLocks/>
          </p:cNvSpPr>
          <p:nvPr/>
        </p:nvSpPr>
        <p:spPr>
          <a:xfrm>
            <a:off x="466344" y="6190488"/>
            <a:ext cx="2331720" cy="27432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chemeClr val="bg1"/>
                </a:solidFill>
              </a:rPr>
              <a:t>Data Science</a:t>
            </a:r>
          </a:p>
        </p:txBody>
      </p:sp>
    </p:spTree>
    <p:extLst>
      <p:ext uri="{BB962C8B-B14F-4D97-AF65-F5344CB8AC3E}">
        <p14:creationId xmlns:p14="http://schemas.microsoft.com/office/powerpoint/2010/main" val="5484762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0DEE9-2DBD-C997-C208-027230B5A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804" y="6196"/>
            <a:ext cx="9994392" cy="1069848"/>
          </a:xfrm>
        </p:spPr>
        <p:txBody>
          <a:bodyPr/>
          <a:lstStyle/>
          <a:p>
            <a:r>
              <a:rPr lang="en-US" sz="40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DATASET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CF1F9-4847-1440-0352-6D1284A48D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34491D-AF3A-C879-49E6-F11A17AC300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966069" y="5984011"/>
            <a:ext cx="2331720" cy="619431"/>
          </a:xfrm>
        </p:spPr>
        <p:txBody>
          <a:bodyPr/>
          <a:lstStyle/>
          <a:p>
            <a:r>
              <a:rPr lang="en-IN" sz="1600" dirty="0"/>
              <a:t>No. of columns – 33</a:t>
            </a:r>
          </a:p>
          <a:p>
            <a:r>
              <a:rPr lang="en-US" sz="1600" dirty="0"/>
              <a:t>No. of rows - 250000</a:t>
            </a:r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A7921F35-31E5-437B-ABC6-FDB619D8C22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3651660"/>
              </p:ext>
            </p:extLst>
          </p:nvPr>
        </p:nvGraphicFramePr>
        <p:xfrm>
          <a:off x="966069" y="1341514"/>
          <a:ext cx="10960740" cy="2222426"/>
        </p:xfrm>
        <a:graphic>
          <a:graphicData uri="http://schemas.openxmlformats.org/drawingml/2006/table">
            <a:tbl>
              <a:tblPr firstCol="1" lastRow="1" lastCol="1" bandRow="1" bandCol="1">
                <a:tableStyleId>{69C7853C-536D-4A76-A0AE-DD22124D55A5}</a:tableStyleId>
              </a:tblPr>
              <a:tblGrid>
                <a:gridCol w="730716">
                  <a:extLst>
                    <a:ext uri="{9D8B030D-6E8A-4147-A177-3AD203B41FA5}">
                      <a16:colId xmlns:a16="http://schemas.microsoft.com/office/drawing/2014/main" val="3500108455"/>
                    </a:ext>
                  </a:extLst>
                </a:gridCol>
                <a:gridCol w="730716">
                  <a:extLst>
                    <a:ext uri="{9D8B030D-6E8A-4147-A177-3AD203B41FA5}">
                      <a16:colId xmlns:a16="http://schemas.microsoft.com/office/drawing/2014/main" val="2794496118"/>
                    </a:ext>
                  </a:extLst>
                </a:gridCol>
                <a:gridCol w="730716">
                  <a:extLst>
                    <a:ext uri="{9D8B030D-6E8A-4147-A177-3AD203B41FA5}">
                      <a16:colId xmlns:a16="http://schemas.microsoft.com/office/drawing/2014/main" val="4083801303"/>
                    </a:ext>
                  </a:extLst>
                </a:gridCol>
                <a:gridCol w="730716">
                  <a:extLst>
                    <a:ext uri="{9D8B030D-6E8A-4147-A177-3AD203B41FA5}">
                      <a16:colId xmlns:a16="http://schemas.microsoft.com/office/drawing/2014/main" val="127925297"/>
                    </a:ext>
                  </a:extLst>
                </a:gridCol>
                <a:gridCol w="730716">
                  <a:extLst>
                    <a:ext uri="{9D8B030D-6E8A-4147-A177-3AD203B41FA5}">
                      <a16:colId xmlns:a16="http://schemas.microsoft.com/office/drawing/2014/main" val="3999858036"/>
                    </a:ext>
                  </a:extLst>
                </a:gridCol>
                <a:gridCol w="730716">
                  <a:extLst>
                    <a:ext uri="{9D8B030D-6E8A-4147-A177-3AD203B41FA5}">
                      <a16:colId xmlns:a16="http://schemas.microsoft.com/office/drawing/2014/main" val="459710360"/>
                    </a:ext>
                  </a:extLst>
                </a:gridCol>
                <a:gridCol w="730716">
                  <a:extLst>
                    <a:ext uri="{9D8B030D-6E8A-4147-A177-3AD203B41FA5}">
                      <a16:colId xmlns:a16="http://schemas.microsoft.com/office/drawing/2014/main" val="3924853201"/>
                    </a:ext>
                  </a:extLst>
                </a:gridCol>
                <a:gridCol w="730716">
                  <a:extLst>
                    <a:ext uri="{9D8B030D-6E8A-4147-A177-3AD203B41FA5}">
                      <a16:colId xmlns:a16="http://schemas.microsoft.com/office/drawing/2014/main" val="4264528709"/>
                    </a:ext>
                  </a:extLst>
                </a:gridCol>
                <a:gridCol w="730716">
                  <a:extLst>
                    <a:ext uri="{9D8B030D-6E8A-4147-A177-3AD203B41FA5}">
                      <a16:colId xmlns:a16="http://schemas.microsoft.com/office/drawing/2014/main" val="1275002044"/>
                    </a:ext>
                  </a:extLst>
                </a:gridCol>
                <a:gridCol w="730716">
                  <a:extLst>
                    <a:ext uri="{9D8B030D-6E8A-4147-A177-3AD203B41FA5}">
                      <a16:colId xmlns:a16="http://schemas.microsoft.com/office/drawing/2014/main" val="2707303771"/>
                    </a:ext>
                  </a:extLst>
                </a:gridCol>
                <a:gridCol w="730716">
                  <a:extLst>
                    <a:ext uri="{9D8B030D-6E8A-4147-A177-3AD203B41FA5}">
                      <a16:colId xmlns:a16="http://schemas.microsoft.com/office/drawing/2014/main" val="3081040810"/>
                    </a:ext>
                  </a:extLst>
                </a:gridCol>
                <a:gridCol w="730716">
                  <a:extLst>
                    <a:ext uri="{9D8B030D-6E8A-4147-A177-3AD203B41FA5}">
                      <a16:colId xmlns:a16="http://schemas.microsoft.com/office/drawing/2014/main" val="1335557526"/>
                    </a:ext>
                  </a:extLst>
                </a:gridCol>
                <a:gridCol w="730716">
                  <a:extLst>
                    <a:ext uri="{9D8B030D-6E8A-4147-A177-3AD203B41FA5}">
                      <a16:colId xmlns:a16="http://schemas.microsoft.com/office/drawing/2014/main" val="21245573"/>
                    </a:ext>
                  </a:extLst>
                </a:gridCol>
                <a:gridCol w="730716">
                  <a:extLst>
                    <a:ext uri="{9D8B030D-6E8A-4147-A177-3AD203B41FA5}">
                      <a16:colId xmlns:a16="http://schemas.microsoft.com/office/drawing/2014/main" val="360506896"/>
                    </a:ext>
                  </a:extLst>
                </a:gridCol>
                <a:gridCol w="730716">
                  <a:extLst>
                    <a:ext uri="{9D8B030D-6E8A-4147-A177-3AD203B41FA5}">
                      <a16:colId xmlns:a16="http://schemas.microsoft.com/office/drawing/2014/main" val="2613254396"/>
                    </a:ext>
                  </a:extLst>
                </a:gridCol>
              </a:tblGrid>
              <a:tr h="871856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u="none" strike="noStrike" dirty="0" err="1">
                          <a:effectLst/>
                        </a:rPr>
                        <a:t>EventId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9" marR="6049" marT="60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u="none" strike="noStrike" dirty="0" err="1">
                          <a:effectLst/>
                        </a:rPr>
                        <a:t>DER_mass_MMC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9" marR="6049" marT="60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u="none" strike="noStrike" dirty="0" err="1">
                          <a:effectLst/>
                        </a:rPr>
                        <a:t>DER_mass_transverse_met_lep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9" marR="6049" marT="60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u="none" strike="noStrike" dirty="0" err="1">
                          <a:effectLst/>
                        </a:rPr>
                        <a:t>DER_mass_vis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9" marR="6049" marT="60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u="none" strike="noStrike" dirty="0" err="1">
                          <a:effectLst/>
                        </a:rPr>
                        <a:t>DER_pt_h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9" marR="6049" marT="60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u="none" strike="noStrike" dirty="0" err="1">
                          <a:effectLst/>
                        </a:rPr>
                        <a:t>DER_deltaeta_jet_jet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9" marR="6049" marT="60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u="none" strike="noStrike" dirty="0" err="1">
                          <a:effectLst/>
                        </a:rPr>
                        <a:t>DER_mass_jet_jet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9" marR="6049" marT="60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u="none" strike="noStrike" dirty="0" err="1">
                          <a:effectLst/>
                        </a:rPr>
                        <a:t>DER_prodeta_jet_jet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9" marR="6049" marT="60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u="none" strike="noStrike" dirty="0" err="1">
                          <a:effectLst/>
                        </a:rPr>
                        <a:t>DER_deltar_tau_lep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9" marR="6049" marT="60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u="none" strike="noStrike" dirty="0" err="1">
                          <a:effectLst/>
                        </a:rPr>
                        <a:t>DER_pt_tot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9" marR="6049" marT="60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u="none" strike="noStrike" dirty="0" err="1">
                          <a:effectLst/>
                        </a:rPr>
                        <a:t>DER_sum_pt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9" marR="6049" marT="60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0" u="none" strike="noStrike" dirty="0">
                          <a:effectLst/>
                        </a:rPr>
                        <a:t>DER_pt_ratio_lep_tau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9" marR="6049" marT="60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u="none" strike="noStrike" dirty="0" err="1">
                          <a:effectLst/>
                        </a:rPr>
                        <a:t>DER_met_phi_centrality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9" marR="6049" marT="60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u="none" strike="noStrike" dirty="0" err="1">
                          <a:effectLst/>
                        </a:rPr>
                        <a:t>DER_lep_eta_centrality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9" marR="6049" marT="60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u="none" strike="noStrike" dirty="0" err="1">
                          <a:effectLst/>
                        </a:rPr>
                        <a:t>PRI_tau_pt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9" marR="6049" marT="6049" marB="0" anchor="b"/>
                </a:tc>
                <a:extLst>
                  <a:ext uri="{0D108BD9-81ED-4DB2-BD59-A6C34878D82A}">
                    <a16:rowId xmlns:a16="http://schemas.microsoft.com/office/drawing/2014/main" val="4212715985"/>
                  </a:ext>
                </a:extLst>
              </a:tr>
              <a:tr h="225095"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 dirty="0">
                          <a:effectLst/>
                        </a:rPr>
                        <a:t>100000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9" marR="6049" marT="60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138.47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9" marR="6049" marT="60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51.655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9" marR="6049" marT="60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97.827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9" marR="6049" marT="60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27.98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9" marR="6049" marT="60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0.91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9" marR="6049" marT="60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124.711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9" marR="6049" marT="60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2.666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9" marR="6049" marT="60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3.064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9" marR="6049" marT="60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41.928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9" marR="6049" marT="60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197.76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9" marR="6049" marT="60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1.582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9" marR="6049" marT="60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1.396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9" marR="6049" marT="60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0.2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9" marR="6049" marT="60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 dirty="0">
                          <a:effectLst/>
                        </a:rPr>
                        <a:t>32.638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9" marR="6049" marT="6049" marB="0" anchor="b"/>
                </a:tc>
                <a:extLst>
                  <a:ext uri="{0D108BD9-81ED-4DB2-BD59-A6C34878D82A}">
                    <a16:rowId xmlns:a16="http://schemas.microsoft.com/office/drawing/2014/main" val="1883373042"/>
                  </a:ext>
                </a:extLst>
              </a:tr>
              <a:tr h="225095"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100001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9" marR="6049" marT="60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160.937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9" marR="6049" marT="60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68.768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9" marR="6049" marT="60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103.235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9" marR="6049" marT="60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48.146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9" marR="6049" marT="60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-999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9" marR="6049" marT="60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-999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9" marR="6049" marT="60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-999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9" marR="6049" marT="60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3.473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9" marR="6049" marT="60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2.078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9" marR="6049" marT="60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125.157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9" marR="6049" marT="60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0.879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9" marR="6049" marT="60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1.414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9" marR="6049" marT="60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-999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9" marR="6049" marT="60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42.014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9" marR="6049" marT="6049" marB="0" anchor="b"/>
                </a:tc>
                <a:extLst>
                  <a:ext uri="{0D108BD9-81ED-4DB2-BD59-A6C34878D82A}">
                    <a16:rowId xmlns:a16="http://schemas.microsoft.com/office/drawing/2014/main" val="1010711100"/>
                  </a:ext>
                </a:extLst>
              </a:tr>
              <a:tr h="225095"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100002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9" marR="6049" marT="60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-999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9" marR="6049" marT="60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162.172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9" marR="6049" marT="60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125.953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9" marR="6049" marT="60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 dirty="0">
                          <a:effectLst/>
                        </a:rPr>
                        <a:t>35.635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9" marR="6049" marT="60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-999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9" marR="6049" marT="60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-999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9" marR="6049" marT="60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-999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9" marR="6049" marT="60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3.148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9" marR="6049" marT="60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9.336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9" marR="6049" marT="60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197.814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9" marR="6049" marT="60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3.776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9" marR="6049" marT="60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1.414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9" marR="6049" marT="60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-999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9" marR="6049" marT="60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32.154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9" marR="6049" marT="6049" marB="0" anchor="b"/>
                </a:tc>
                <a:extLst>
                  <a:ext uri="{0D108BD9-81ED-4DB2-BD59-A6C34878D82A}">
                    <a16:rowId xmlns:a16="http://schemas.microsoft.com/office/drawing/2014/main" val="1064663392"/>
                  </a:ext>
                </a:extLst>
              </a:tr>
              <a:tr h="225095"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100003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9" marR="6049" marT="60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143.905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9" marR="6049" marT="60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81.417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9" marR="6049" marT="60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80.943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9" marR="6049" marT="60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0.414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9" marR="6049" marT="60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-999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9" marR="6049" marT="60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-999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9" marR="6049" marT="60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-999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9" marR="6049" marT="60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3.31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9" marR="6049" marT="60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0.414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9" marR="6049" marT="60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75.968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9" marR="6049" marT="60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2.354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9" marR="6049" marT="60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-1.285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9" marR="6049" marT="60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-999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9" marR="6049" marT="60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22.647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9" marR="6049" marT="6049" marB="0" anchor="b"/>
                </a:tc>
                <a:extLst>
                  <a:ext uri="{0D108BD9-81ED-4DB2-BD59-A6C34878D82A}">
                    <a16:rowId xmlns:a16="http://schemas.microsoft.com/office/drawing/2014/main" val="2784484459"/>
                  </a:ext>
                </a:extLst>
              </a:tr>
              <a:tr h="225095"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100004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9" marR="6049" marT="60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175.864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9" marR="6049" marT="60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16.915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9" marR="6049" marT="60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134.805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9" marR="6049" marT="60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16.405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9" marR="6049" marT="60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-999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9" marR="6049" marT="60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-999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9" marR="6049" marT="60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-999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9" marR="6049" marT="60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3.891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9" marR="6049" marT="60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16.405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9" marR="6049" marT="60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57.983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9" marR="6049" marT="60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1.056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9" marR="6049" marT="60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-1.385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9" marR="6049" marT="60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-999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9" marR="6049" marT="60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28.209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9" marR="6049" marT="6049" marB="0" anchor="b"/>
                </a:tc>
                <a:extLst>
                  <a:ext uri="{0D108BD9-81ED-4DB2-BD59-A6C34878D82A}">
                    <a16:rowId xmlns:a16="http://schemas.microsoft.com/office/drawing/2014/main" val="2788454113"/>
                  </a:ext>
                </a:extLst>
              </a:tr>
              <a:tr h="225095"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100005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9" marR="6049" marT="60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89.744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9" marR="6049" marT="60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13.55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9" marR="6049" marT="60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59.149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9" marR="6049" marT="60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116.344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9" marR="6049" marT="60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2.636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9" marR="6049" marT="60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284.584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9" marR="6049" marT="60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-0.54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9" marR="6049" marT="60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1.362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9" marR="6049" marT="60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61.619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9" marR="6049" marT="60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278.876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9" marR="6049" marT="60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0.588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9" marR="6049" marT="60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0.479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9" marR="6049" marT="60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0.975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9" marR="6049" marT="60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 dirty="0">
                          <a:effectLst/>
                        </a:rPr>
                        <a:t>53.651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9" marR="6049" marT="6049" marB="0" anchor="b"/>
                </a:tc>
                <a:extLst>
                  <a:ext uri="{0D108BD9-81ED-4DB2-BD59-A6C34878D82A}">
                    <a16:rowId xmlns:a16="http://schemas.microsoft.com/office/drawing/2014/main" val="2376185696"/>
                  </a:ext>
                </a:extLst>
              </a:tr>
            </a:tbl>
          </a:graphicData>
        </a:graphic>
      </p:graphicFrame>
      <p:graphicFrame>
        <p:nvGraphicFramePr>
          <p:cNvPr id="12" name="Content Placeholder 3">
            <a:extLst>
              <a:ext uri="{FF2B5EF4-FFF2-40B4-BE49-F238E27FC236}">
                <a16:creationId xmlns:a16="http://schemas.microsoft.com/office/drawing/2014/main" id="{90D930AE-5A71-4588-BF14-219AEC9A0E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1592221"/>
              </p:ext>
            </p:extLst>
          </p:nvPr>
        </p:nvGraphicFramePr>
        <p:xfrm>
          <a:off x="966072" y="4058908"/>
          <a:ext cx="10960737" cy="1925103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584754">
                  <a:extLst>
                    <a:ext uri="{9D8B030D-6E8A-4147-A177-3AD203B41FA5}">
                      <a16:colId xmlns:a16="http://schemas.microsoft.com/office/drawing/2014/main" val="549564971"/>
                    </a:ext>
                  </a:extLst>
                </a:gridCol>
                <a:gridCol w="577932">
                  <a:extLst>
                    <a:ext uri="{9D8B030D-6E8A-4147-A177-3AD203B41FA5}">
                      <a16:colId xmlns:a16="http://schemas.microsoft.com/office/drawing/2014/main" val="2545437412"/>
                    </a:ext>
                  </a:extLst>
                </a:gridCol>
                <a:gridCol w="581343">
                  <a:extLst>
                    <a:ext uri="{9D8B030D-6E8A-4147-A177-3AD203B41FA5}">
                      <a16:colId xmlns:a16="http://schemas.microsoft.com/office/drawing/2014/main" val="1386238491"/>
                    </a:ext>
                  </a:extLst>
                </a:gridCol>
                <a:gridCol w="581343">
                  <a:extLst>
                    <a:ext uri="{9D8B030D-6E8A-4147-A177-3AD203B41FA5}">
                      <a16:colId xmlns:a16="http://schemas.microsoft.com/office/drawing/2014/main" val="3641472535"/>
                    </a:ext>
                  </a:extLst>
                </a:gridCol>
                <a:gridCol w="581343">
                  <a:extLst>
                    <a:ext uri="{9D8B030D-6E8A-4147-A177-3AD203B41FA5}">
                      <a16:colId xmlns:a16="http://schemas.microsoft.com/office/drawing/2014/main" val="2553591576"/>
                    </a:ext>
                  </a:extLst>
                </a:gridCol>
                <a:gridCol w="581343">
                  <a:extLst>
                    <a:ext uri="{9D8B030D-6E8A-4147-A177-3AD203B41FA5}">
                      <a16:colId xmlns:a16="http://schemas.microsoft.com/office/drawing/2014/main" val="3200121033"/>
                    </a:ext>
                  </a:extLst>
                </a:gridCol>
                <a:gridCol w="581343">
                  <a:extLst>
                    <a:ext uri="{9D8B030D-6E8A-4147-A177-3AD203B41FA5}">
                      <a16:colId xmlns:a16="http://schemas.microsoft.com/office/drawing/2014/main" val="310294605"/>
                    </a:ext>
                  </a:extLst>
                </a:gridCol>
                <a:gridCol w="581343">
                  <a:extLst>
                    <a:ext uri="{9D8B030D-6E8A-4147-A177-3AD203B41FA5}">
                      <a16:colId xmlns:a16="http://schemas.microsoft.com/office/drawing/2014/main" val="1448381575"/>
                    </a:ext>
                  </a:extLst>
                </a:gridCol>
                <a:gridCol w="581343">
                  <a:extLst>
                    <a:ext uri="{9D8B030D-6E8A-4147-A177-3AD203B41FA5}">
                      <a16:colId xmlns:a16="http://schemas.microsoft.com/office/drawing/2014/main" val="99501572"/>
                    </a:ext>
                  </a:extLst>
                </a:gridCol>
                <a:gridCol w="581343">
                  <a:extLst>
                    <a:ext uri="{9D8B030D-6E8A-4147-A177-3AD203B41FA5}">
                      <a16:colId xmlns:a16="http://schemas.microsoft.com/office/drawing/2014/main" val="2917983880"/>
                    </a:ext>
                  </a:extLst>
                </a:gridCol>
                <a:gridCol w="581343">
                  <a:extLst>
                    <a:ext uri="{9D8B030D-6E8A-4147-A177-3AD203B41FA5}">
                      <a16:colId xmlns:a16="http://schemas.microsoft.com/office/drawing/2014/main" val="3378153701"/>
                    </a:ext>
                  </a:extLst>
                </a:gridCol>
                <a:gridCol w="581343">
                  <a:extLst>
                    <a:ext uri="{9D8B030D-6E8A-4147-A177-3AD203B41FA5}">
                      <a16:colId xmlns:a16="http://schemas.microsoft.com/office/drawing/2014/main" val="3426983955"/>
                    </a:ext>
                  </a:extLst>
                </a:gridCol>
                <a:gridCol w="581343">
                  <a:extLst>
                    <a:ext uri="{9D8B030D-6E8A-4147-A177-3AD203B41FA5}">
                      <a16:colId xmlns:a16="http://schemas.microsoft.com/office/drawing/2014/main" val="229975762"/>
                    </a:ext>
                  </a:extLst>
                </a:gridCol>
                <a:gridCol w="581343">
                  <a:extLst>
                    <a:ext uri="{9D8B030D-6E8A-4147-A177-3AD203B41FA5}">
                      <a16:colId xmlns:a16="http://schemas.microsoft.com/office/drawing/2014/main" val="904217517"/>
                    </a:ext>
                  </a:extLst>
                </a:gridCol>
                <a:gridCol w="1077906">
                  <a:extLst>
                    <a:ext uri="{9D8B030D-6E8A-4147-A177-3AD203B41FA5}">
                      <a16:colId xmlns:a16="http://schemas.microsoft.com/office/drawing/2014/main" val="2926692492"/>
                    </a:ext>
                  </a:extLst>
                </a:gridCol>
                <a:gridCol w="581343">
                  <a:extLst>
                    <a:ext uri="{9D8B030D-6E8A-4147-A177-3AD203B41FA5}">
                      <a16:colId xmlns:a16="http://schemas.microsoft.com/office/drawing/2014/main" val="2654523772"/>
                    </a:ext>
                  </a:extLst>
                </a:gridCol>
                <a:gridCol w="581343">
                  <a:extLst>
                    <a:ext uri="{9D8B030D-6E8A-4147-A177-3AD203B41FA5}">
                      <a16:colId xmlns:a16="http://schemas.microsoft.com/office/drawing/2014/main" val="2786098260"/>
                    </a:ext>
                  </a:extLst>
                </a:gridCol>
                <a:gridCol w="581343">
                  <a:extLst>
                    <a:ext uri="{9D8B030D-6E8A-4147-A177-3AD203B41FA5}">
                      <a16:colId xmlns:a16="http://schemas.microsoft.com/office/drawing/2014/main" val="937731738"/>
                    </a:ext>
                  </a:extLst>
                </a:gridCol>
              </a:tblGrid>
              <a:tr h="689743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 dirty="0" err="1">
                          <a:effectLst/>
                        </a:rPr>
                        <a:t>PRI_tau_eta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6" marR="6256" marT="62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PRI_tau_phi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6" marR="6256" marT="62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PRI_lep_pt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6" marR="6256" marT="62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PRI_lep_eta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6" marR="6256" marT="62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PRI_lep_phi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6" marR="6256" marT="62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PRI_met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6" marR="6256" marT="62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PRI_met_phi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6" marR="6256" marT="62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PRI_met_sumet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6" marR="6256" marT="62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PRI_jet_num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6" marR="6256" marT="62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PRI_jet_leading_pt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6" marR="6256" marT="62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 dirty="0" err="1">
                          <a:effectLst/>
                        </a:rPr>
                        <a:t>PRI_jet_leading_eta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6" marR="6256" marT="62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PRI_jet_leading_phi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6" marR="6256" marT="62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PRI_jet_subleading_pt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6" marR="6256" marT="62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PRI_jet_subleading_eta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6" marR="6256" marT="62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PRI_jet_subleading_phi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6" marR="6256" marT="62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PRI_jet_all_pt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6" marR="6256" marT="62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Weight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6" marR="6256" marT="62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Label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6" marR="6256" marT="6256" marB="0" anchor="b"/>
                </a:tc>
                <a:extLst>
                  <a:ext uri="{0D108BD9-81ED-4DB2-BD59-A6C34878D82A}">
                    <a16:rowId xmlns:a16="http://schemas.microsoft.com/office/drawing/2014/main" val="1349828088"/>
                  </a:ext>
                </a:extLst>
              </a:tr>
              <a:tr h="247072"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1.017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6" marR="6256" marT="62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0.381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6" marR="6256" marT="62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51.626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6" marR="6256" marT="62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2.273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6" marR="6256" marT="62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-2.414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6" marR="6256" marT="62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16.824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6" marR="6256" marT="62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-0.277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6" marR="6256" marT="62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258.733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6" marR="6256" marT="62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2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6" marR="6256" marT="62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67.435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6" marR="6256" marT="62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2.15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6" marR="6256" marT="62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0.444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6" marR="6256" marT="62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46.062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6" marR="6256" marT="62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1.24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6" marR="6256" marT="62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-2.475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6" marR="6256" marT="62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113.497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6" marR="6256" marT="62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0.002653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6" marR="6256" marT="62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s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6" marR="6256" marT="6256" marB="0" anchor="b"/>
                </a:tc>
                <a:extLst>
                  <a:ext uri="{0D108BD9-81ED-4DB2-BD59-A6C34878D82A}">
                    <a16:rowId xmlns:a16="http://schemas.microsoft.com/office/drawing/2014/main" val="1950414471"/>
                  </a:ext>
                </a:extLst>
              </a:tr>
              <a:tr h="247072"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2.039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6" marR="6256" marT="62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-3.011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6" marR="6256" marT="62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36.918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6" marR="6256" marT="62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0.501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6" marR="6256" marT="62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0.103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6" marR="6256" marT="62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44.704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6" marR="6256" marT="62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-1.916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6" marR="6256" marT="62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164.546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6" marR="6256" marT="62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6" marR="6256" marT="62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46.226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6" marR="6256" marT="62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0.725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6" marR="6256" marT="62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1.158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6" marR="6256" marT="62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-999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6" marR="6256" marT="62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-999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6" marR="6256" marT="62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-999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6" marR="6256" marT="62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46.226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6" marR="6256" marT="62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2.233584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6" marR="6256" marT="62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b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6" marR="6256" marT="6256" marB="0" anchor="b"/>
                </a:tc>
                <a:extLst>
                  <a:ext uri="{0D108BD9-81ED-4DB2-BD59-A6C34878D82A}">
                    <a16:rowId xmlns:a16="http://schemas.microsoft.com/office/drawing/2014/main" val="3070270312"/>
                  </a:ext>
                </a:extLst>
              </a:tr>
              <a:tr h="247072"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-0.705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6" marR="6256" marT="62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-2.093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6" marR="6256" marT="62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121.409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6" marR="6256" marT="62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-0.953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6" marR="6256" marT="62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1.052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6" marR="6256" marT="62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54.283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6" marR="6256" marT="62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-2.186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6" marR="6256" marT="62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260.414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6" marR="6256" marT="62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6" marR="6256" marT="62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44.251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6" marR="6256" marT="62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2.053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6" marR="6256" marT="62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-2.028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6" marR="6256" marT="62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-999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6" marR="6256" marT="62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-999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6" marR="6256" marT="62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-999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6" marR="6256" marT="62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44.251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6" marR="6256" marT="62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2.347389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6" marR="6256" marT="62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b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6" marR="6256" marT="6256" marB="0" anchor="b"/>
                </a:tc>
                <a:extLst>
                  <a:ext uri="{0D108BD9-81ED-4DB2-BD59-A6C34878D82A}">
                    <a16:rowId xmlns:a16="http://schemas.microsoft.com/office/drawing/2014/main" val="213972240"/>
                  </a:ext>
                </a:extLst>
              </a:tr>
              <a:tr h="247072"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-1.655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6" marR="6256" marT="62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0.01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6" marR="6256" marT="62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53.321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6" marR="6256" marT="62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-0.522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6" marR="6256" marT="62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-3.1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6" marR="6256" marT="62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31.082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6" marR="6256" marT="62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0.06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6" marR="6256" marT="62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86.062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6" marR="6256" marT="62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6" marR="6256" marT="62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-999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6" marR="6256" marT="62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-999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6" marR="6256" marT="62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-999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6" marR="6256" marT="62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-999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6" marR="6256" marT="62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-999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6" marR="6256" marT="62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-999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6" marR="6256" marT="62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6" marR="6256" marT="62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5.446378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6" marR="6256" marT="62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 dirty="0">
                          <a:effectLst/>
                        </a:rPr>
                        <a:t>b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6" marR="6256" marT="6256" marB="0" anchor="b"/>
                </a:tc>
                <a:extLst>
                  <a:ext uri="{0D108BD9-81ED-4DB2-BD59-A6C34878D82A}">
                    <a16:rowId xmlns:a16="http://schemas.microsoft.com/office/drawing/2014/main" val="2991564154"/>
                  </a:ext>
                </a:extLst>
              </a:tr>
              <a:tr h="247072"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 dirty="0">
                          <a:effectLst/>
                        </a:rPr>
                        <a:t>-2.197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6" marR="6256" marT="62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-2.231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6" marR="6256" marT="62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 dirty="0">
                          <a:effectLst/>
                        </a:rPr>
                        <a:t>29.774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6" marR="6256" marT="62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0.798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6" marR="6256" marT="62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1.569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6" marR="6256" marT="62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2.723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6" marR="6256" marT="62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-0.871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6" marR="6256" marT="62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 dirty="0">
                          <a:effectLst/>
                        </a:rPr>
                        <a:t>53.131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6" marR="6256" marT="62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6" marR="6256" marT="62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-999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6" marR="6256" marT="62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-999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6" marR="6256" marT="62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-999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6" marR="6256" marT="62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-999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6" marR="6256" marT="62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-999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6" marR="6256" marT="62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-999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6" marR="6256" marT="62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6" marR="6256" marT="62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6.245333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6" marR="6256" marT="62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 dirty="0">
                          <a:effectLst/>
                        </a:rPr>
                        <a:t>b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6" marR="6256" marT="6256" marB="0" anchor="b"/>
                </a:tc>
                <a:extLst>
                  <a:ext uri="{0D108BD9-81ED-4DB2-BD59-A6C34878D82A}">
                    <a16:rowId xmlns:a16="http://schemas.microsoft.com/office/drawing/2014/main" val="36542107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87244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itle 105">
            <a:extLst>
              <a:ext uri="{FF2B5EF4-FFF2-40B4-BE49-F238E27FC236}">
                <a16:creationId xmlns:a16="http://schemas.microsoft.com/office/drawing/2014/main" id="{734F8B63-0C1D-770B-CA9D-EE7ACF817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</a:p>
        </p:txBody>
      </p:sp>
      <p:pic>
        <p:nvPicPr>
          <p:cNvPr id="86" name="Picture Placeholder 85" descr="Wallet outline">
            <a:extLst>
              <a:ext uri="{FF2B5EF4-FFF2-40B4-BE49-F238E27FC236}">
                <a16:creationId xmlns:a16="http://schemas.microsoft.com/office/drawing/2014/main" id="{EDC60F06-D73E-F719-14FA-A6F1ECF09300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 rotWithShape="1">
          <a:blip r:embed="rId2"/>
          <a:srcRect t="128" b="128"/>
          <a:stretch/>
        </p:blipFill>
        <p:spPr/>
      </p:pic>
      <p:pic>
        <p:nvPicPr>
          <p:cNvPr id="90" name="Picture Placeholder 89" descr="Exponential Graph outline">
            <a:extLst>
              <a:ext uri="{FF2B5EF4-FFF2-40B4-BE49-F238E27FC236}">
                <a16:creationId xmlns:a16="http://schemas.microsoft.com/office/drawing/2014/main" id="{86472D92-CAA9-AF6F-549B-2EE170C70DD7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 rotWithShape="1">
          <a:blip r:embed="rId3"/>
          <a:srcRect/>
          <a:stretch/>
        </p:blipFill>
        <p:spPr/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F4EECB-47E7-26A0-F3A1-ACAE7AEE574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Step 1</a:t>
            </a:r>
          </a:p>
        </p:txBody>
      </p:sp>
      <p:sp>
        <p:nvSpPr>
          <p:cNvPr id="133" name="Text Placeholder 132">
            <a:extLst>
              <a:ext uri="{FF2B5EF4-FFF2-40B4-BE49-F238E27FC236}">
                <a16:creationId xmlns:a16="http://schemas.microsoft.com/office/drawing/2014/main" id="{0D7DF893-CDC1-A213-86BF-C9C73F979CC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2F0535-53EA-30FB-770D-0C92BEEF3F6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en-US" dirty="0"/>
              <a:t>Step 2</a:t>
            </a:r>
          </a:p>
        </p:txBody>
      </p:sp>
      <p:sp>
        <p:nvSpPr>
          <p:cNvPr id="134" name="Text Placeholder 133">
            <a:extLst>
              <a:ext uri="{FF2B5EF4-FFF2-40B4-BE49-F238E27FC236}">
                <a16:creationId xmlns:a16="http://schemas.microsoft.com/office/drawing/2014/main" id="{9CE100CE-4574-F901-234D-B9BEED642B9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511481-29C6-275B-963E-B5AF2E87ADA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lvl="0"/>
            <a:r>
              <a:rPr lang="en-US" dirty="0"/>
              <a:t>Step 3</a:t>
            </a:r>
          </a:p>
        </p:txBody>
      </p:sp>
      <p:sp>
        <p:nvSpPr>
          <p:cNvPr id="135" name="Text Placeholder 134">
            <a:extLst>
              <a:ext uri="{FF2B5EF4-FFF2-40B4-BE49-F238E27FC236}">
                <a16:creationId xmlns:a16="http://schemas.microsoft.com/office/drawing/2014/main" id="{288EBDBE-0ABC-82CE-4598-09F65E315AD7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5354930" y="4272472"/>
            <a:ext cx="146304" cy="14630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F32973A-CF94-1C2B-BB12-B563173CC79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lvl="0"/>
            <a:r>
              <a:rPr lang="en-US" dirty="0"/>
              <a:t>Step 5</a:t>
            </a:r>
          </a:p>
        </p:txBody>
      </p:sp>
      <p:sp>
        <p:nvSpPr>
          <p:cNvPr id="136" name="Text Placeholder 135">
            <a:extLst>
              <a:ext uri="{FF2B5EF4-FFF2-40B4-BE49-F238E27FC236}">
                <a16:creationId xmlns:a16="http://schemas.microsoft.com/office/drawing/2014/main" id="{14F6CD04-2A18-A6BD-AAB9-1D30D156339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E7AA813-84F0-DB50-F6B6-A29A94662DA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lvl="0"/>
            <a:r>
              <a:rPr lang="en-US" dirty="0"/>
              <a:t>Step 6</a:t>
            </a:r>
          </a:p>
        </p:txBody>
      </p:sp>
      <p:sp>
        <p:nvSpPr>
          <p:cNvPr id="137" name="Text Placeholder 136">
            <a:extLst>
              <a:ext uri="{FF2B5EF4-FFF2-40B4-BE49-F238E27FC236}">
                <a16:creationId xmlns:a16="http://schemas.microsoft.com/office/drawing/2014/main" id="{C171CBDB-4593-F4D1-30E9-A47F4C7CA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1335308" y="4279392"/>
            <a:ext cx="146304" cy="146304"/>
          </a:xfrm>
          <a:solidFill>
            <a:srgbClr val="B8588A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69" name="Text Placeholder 68">
            <a:extLst>
              <a:ext uri="{FF2B5EF4-FFF2-40B4-BE49-F238E27FC236}">
                <a16:creationId xmlns:a16="http://schemas.microsoft.com/office/drawing/2014/main" id="{4BBDF45D-9B32-0154-7602-2C43DAF6C0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600" dirty="0">
                <a:solidFill>
                  <a:schemeClr val="bg1"/>
                </a:solidFill>
              </a:rPr>
              <a:t>Handling Missing Data</a:t>
            </a:r>
          </a:p>
        </p:txBody>
      </p:sp>
      <p:sp>
        <p:nvSpPr>
          <p:cNvPr id="70" name="Text Placeholder 69">
            <a:extLst>
              <a:ext uri="{FF2B5EF4-FFF2-40B4-BE49-F238E27FC236}">
                <a16:creationId xmlns:a16="http://schemas.microsoft.com/office/drawing/2014/main" id="{38FF6C9F-C7C5-37D5-4C61-BA14A636B7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z="1600" dirty="0">
                <a:solidFill>
                  <a:schemeClr val="bg1"/>
                </a:solidFill>
              </a:rPr>
              <a:t>Data Cleaning</a:t>
            </a:r>
          </a:p>
          <a:p>
            <a:endParaRPr lang="en-US" sz="1600" dirty="0"/>
          </a:p>
        </p:txBody>
      </p:sp>
      <p:sp>
        <p:nvSpPr>
          <p:cNvPr id="71" name="Text Placeholder 70">
            <a:extLst>
              <a:ext uri="{FF2B5EF4-FFF2-40B4-BE49-F238E27FC236}">
                <a16:creationId xmlns:a16="http://schemas.microsoft.com/office/drawing/2014/main" id="{5973BD56-1612-983E-EA67-F4039B06208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1600" dirty="0">
                <a:solidFill>
                  <a:schemeClr val="bg1"/>
                </a:solidFill>
              </a:rPr>
              <a:t>Feature Engineering</a:t>
            </a:r>
          </a:p>
          <a:p>
            <a:endParaRPr lang="en-US" sz="1600" dirty="0"/>
          </a:p>
        </p:txBody>
      </p:sp>
      <p:sp>
        <p:nvSpPr>
          <p:cNvPr id="72" name="Text Placeholder 71">
            <a:extLst>
              <a:ext uri="{FF2B5EF4-FFF2-40B4-BE49-F238E27FC236}">
                <a16:creationId xmlns:a16="http://schemas.microsoft.com/office/drawing/2014/main" id="{840CFADA-CAD6-2A04-5B15-5DB4DD6A84E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sz="1600" dirty="0">
                <a:solidFill>
                  <a:schemeClr val="bg1"/>
                </a:solidFill>
              </a:rPr>
              <a:t>Data Splitting</a:t>
            </a:r>
          </a:p>
          <a:p>
            <a:endParaRPr lang="en-US" sz="1600" dirty="0"/>
          </a:p>
        </p:txBody>
      </p:sp>
      <p:sp>
        <p:nvSpPr>
          <p:cNvPr id="73" name="Text Placeholder 72">
            <a:extLst>
              <a:ext uri="{FF2B5EF4-FFF2-40B4-BE49-F238E27FC236}">
                <a16:creationId xmlns:a16="http://schemas.microsoft.com/office/drawing/2014/main" id="{DB3347BB-2913-A230-8362-2B778394E7C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241280" y="4599432"/>
            <a:ext cx="1525366" cy="740664"/>
          </a:xfrm>
        </p:spPr>
        <p:txBody>
          <a:bodyPr/>
          <a:lstStyle/>
          <a:p>
            <a:pPr lvl="0"/>
            <a:r>
              <a:rPr lang="en-US" sz="1600" dirty="0"/>
              <a:t>Standardization</a:t>
            </a:r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841E332E-900A-415B-B7CE-18B26273AFBE}"/>
              </a:ext>
            </a:extLst>
          </p:cNvPr>
          <p:cNvSpPr txBox="1">
            <a:spLocks/>
          </p:cNvSpPr>
          <p:nvPr/>
        </p:nvSpPr>
        <p:spPr>
          <a:xfrm>
            <a:off x="6293474" y="4112452"/>
            <a:ext cx="1362456" cy="4663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2400" b="1" kern="1200" spc="0" baseline="0">
                <a:solidFill>
                  <a:schemeClr val="bg1"/>
                </a:solidFill>
                <a:latin typeface="+mj-lt"/>
                <a:ea typeface="+mn-ea"/>
                <a:cs typeface="Segoe UI" panose="020B0502040204020203" pitchFamily="34" charset="0"/>
              </a:defRPr>
            </a:lvl1pPr>
            <a:lvl2pPr marL="68580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24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2pPr>
            <a:lvl3pPr marL="114300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20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3pPr>
            <a:lvl4pPr marL="160020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4pPr>
            <a:lvl5pPr marL="205740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Step 4</a:t>
            </a:r>
            <a:endParaRPr lang="en-US" dirty="0"/>
          </a:p>
        </p:txBody>
      </p:sp>
      <p:sp>
        <p:nvSpPr>
          <p:cNvPr id="26" name="Text Placeholder 71">
            <a:extLst>
              <a:ext uri="{FF2B5EF4-FFF2-40B4-BE49-F238E27FC236}">
                <a16:creationId xmlns:a16="http://schemas.microsoft.com/office/drawing/2014/main" id="{87B36A89-4B5B-45BD-9B43-9AFE5352D236}"/>
              </a:ext>
            </a:extLst>
          </p:cNvPr>
          <p:cNvSpPr txBox="1">
            <a:spLocks/>
          </p:cNvSpPr>
          <p:nvPr/>
        </p:nvSpPr>
        <p:spPr>
          <a:xfrm>
            <a:off x="6293474" y="4597084"/>
            <a:ext cx="1362456" cy="7406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1400" kern="1200" spc="0" baseline="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68580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24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2pPr>
            <a:lvl3pPr marL="114300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20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3pPr>
            <a:lvl4pPr marL="160020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4pPr>
            <a:lvl5pPr marL="205740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1"/>
                </a:solidFill>
              </a:rPr>
              <a:t>Dealing with Categorical Data</a:t>
            </a:r>
          </a:p>
          <a:p>
            <a:endParaRPr lang="en-US" sz="1600" dirty="0"/>
          </a:p>
        </p:txBody>
      </p:sp>
      <p:pic>
        <p:nvPicPr>
          <p:cNvPr id="27" name="Picture Placeholder 84" descr="Continuous Improvement outline">
            <a:extLst>
              <a:ext uri="{FF2B5EF4-FFF2-40B4-BE49-F238E27FC236}">
                <a16:creationId xmlns:a16="http://schemas.microsoft.com/office/drawing/2014/main" id="{30ED8AC6-16B8-46B3-97C7-CAA27125A38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17" b="517"/>
          <a:stretch/>
        </p:blipFill>
        <p:spPr>
          <a:xfrm>
            <a:off x="6603379" y="2992240"/>
            <a:ext cx="713074" cy="71307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29939AE-FE25-4262-AF8D-76046CB8E9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3294" y="4272459"/>
            <a:ext cx="146317" cy="146317"/>
          </a:xfrm>
          <a:prstGeom prst="rect">
            <a:avLst/>
          </a:prstGeom>
          <a:solidFill>
            <a:schemeClr val="accent3">
              <a:lumMod val="25000"/>
            </a:schemeClr>
          </a:solidFill>
        </p:spPr>
      </p:pic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07E9EFAC-23DF-4883-BDC6-3BAD66FE6DBA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19B356A7-56E6-4F89-9A26-F08D9AA66B8C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35" name="Footer Placeholder 1">
            <a:extLst>
              <a:ext uri="{FF2B5EF4-FFF2-40B4-BE49-F238E27FC236}">
                <a16:creationId xmlns:a16="http://schemas.microsoft.com/office/drawing/2014/main" id="{ABBC6740-1A6E-4007-9C1D-F13A4B42E78C}"/>
              </a:ext>
            </a:extLst>
          </p:cNvPr>
          <p:cNvSpPr txBox="1">
            <a:spLocks/>
          </p:cNvSpPr>
          <p:nvPr/>
        </p:nvSpPr>
        <p:spPr>
          <a:xfrm>
            <a:off x="466344" y="6190488"/>
            <a:ext cx="2331720" cy="27432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chemeClr val="bg1"/>
                </a:solidFill>
              </a:rPr>
              <a:t>Data Science</a:t>
            </a:r>
          </a:p>
        </p:txBody>
      </p:sp>
      <p:pic>
        <p:nvPicPr>
          <p:cNvPr id="19" name="Picture Placeholder 18" descr="Question mark with solid fill">
            <a:extLst>
              <a:ext uri="{FF2B5EF4-FFF2-40B4-BE49-F238E27FC236}">
                <a16:creationId xmlns:a16="http://schemas.microsoft.com/office/drawing/2014/main" id="{8F0798FD-DB9F-4E9D-BAA4-1645E33E4670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t="128" b="12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101309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E73D4-535B-6DCC-2268-43A5E9E12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192" y="393192"/>
            <a:ext cx="8878824" cy="1069848"/>
          </a:xfrm>
        </p:spPr>
        <p:txBody>
          <a:bodyPr/>
          <a:lstStyle/>
          <a:p>
            <a:r>
              <a:rPr lang="en-US" dirty="0"/>
              <a:t>Challenges &amp; difficulties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9FCA3-0124-0FA6-220B-D72E8F803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8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30852F-3FB7-6D2E-F6AC-1F6B9CAD21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Imbalanced data</a:t>
            </a:r>
          </a:p>
          <a:p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135D3F1-0C33-3404-5D49-E70C9D100F2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Target column Data was imbalanced with 70-30 ratio</a:t>
            </a:r>
          </a:p>
          <a:p>
            <a:r>
              <a:rPr lang="en-US" dirty="0"/>
              <a:t>Under-sampling method is used to balance the data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5F7BD8-DA37-58AB-1F45-D0F045DF4B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Outliers/Error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24F2AAC-B18D-1D49-15F1-2D69101664A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-999 value was found in the data set which was considered as missing value.</a:t>
            </a:r>
          </a:p>
          <a:p>
            <a:r>
              <a:rPr lang="en-US" dirty="0"/>
              <a:t>All features with more than 30% missing value was removed</a:t>
            </a:r>
          </a:p>
          <a:p>
            <a:r>
              <a:rPr lang="en-US" dirty="0"/>
              <a:t>Other Few of the outlier value was removed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E68EFF0-69C3-F9AE-1107-E08A22BCF9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Overfitting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D6980BD-0225-0DD6-3D62-B0B1E983AB5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73568" y="2743200"/>
            <a:ext cx="3068680" cy="2578608"/>
          </a:xfrm>
        </p:spPr>
        <p:txBody>
          <a:bodyPr/>
          <a:lstStyle/>
          <a:p>
            <a:r>
              <a:rPr lang="en-US" dirty="0"/>
              <a:t>Almost all the models were overfitting</a:t>
            </a:r>
          </a:p>
          <a:p>
            <a:r>
              <a:rPr lang="en-US" dirty="0"/>
              <a:t>L2 regularization and estimators were used to avoid the overfitting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4" name="Footer Placeholder 1">
            <a:extLst>
              <a:ext uri="{FF2B5EF4-FFF2-40B4-BE49-F238E27FC236}">
                <a16:creationId xmlns:a16="http://schemas.microsoft.com/office/drawing/2014/main" id="{7BAA8A07-6BF6-4DE4-9A8C-3D2099745E18}"/>
              </a:ext>
            </a:extLst>
          </p:cNvPr>
          <p:cNvSpPr txBox="1">
            <a:spLocks/>
          </p:cNvSpPr>
          <p:nvPr/>
        </p:nvSpPr>
        <p:spPr>
          <a:xfrm>
            <a:off x="466344" y="6190488"/>
            <a:ext cx="2331720" cy="27432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chemeClr val="bg1"/>
                </a:solidFill>
              </a:rPr>
              <a:t>Data Science</a:t>
            </a:r>
          </a:p>
        </p:txBody>
      </p:sp>
    </p:spTree>
    <p:extLst>
      <p:ext uri="{BB962C8B-B14F-4D97-AF65-F5344CB8AC3E}">
        <p14:creationId xmlns:p14="http://schemas.microsoft.com/office/powerpoint/2010/main" val="18770809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D3131DCA-0F0D-479D-98C3-2FD945B003CF}"/>
              </a:ext>
            </a:extLst>
          </p:cNvPr>
          <p:cNvSpPr txBox="1"/>
          <p:nvPr/>
        </p:nvSpPr>
        <p:spPr>
          <a:xfrm>
            <a:off x="1061884" y="22967"/>
            <a:ext cx="10294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Handling Missing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Identify and handle missing values in the dataset.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D73E8E-98CB-4B5A-BE8C-70F8F7511FE7}"/>
              </a:ext>
            </a:extLst>
          </p:cNvPr>
          <p:cNvSpPr txBox="1"/>
          <p:nvPr/>
        </p:nvSpPr>
        <p:spPr>
          <a:xfrm>
            <a:off x="1061884" y="663823"/>
            <a:ext cx="102943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Data Cleaning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Address any inconsistencies or errors in the dataset, -999 error found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Correct or remove outliers that may negatively impact model performance.</a:t>
            </a:r>
          </a:p>
        </p:txBody>
      </p:sp>
      <p:graphicFrame>
        <p:nvGraphicFramePr>
          <p:cNvPr id="21" name="Chart 20">
            <a:extLst>
              <a:ext uri="{FF2B5EF4-FFF2-40B4-BE49-F238E27FC236}">
                <a16:creationId xmlns:a16="http://schemas.microsoft.com/office/drawing/2014/main" id="{F85C73DB-43A4-40E6-9DDF-744609AD2A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37904411"/>
              </p:ext>
            </p:extLst>
          </p:nvPr>
        </p:nvGraphicFramePr>
        <p:xfrm>
          <a:off x="739877" y="1702799"/>
          <a:ext cx="10712245" cy="51552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132100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1" grpId="0">
        <p:bldAsOne/>
      </p:bldGraphic>
    </p:bldLst>
  </p:timing>
</p:sld>
</file>

<file path=ppt/theme/theme1.xml><?xml version="1.0" encoding="utf-8"?>
<a:theme xmlns:a="http://schemas.openxmlformats.org/drawingml/2006/main" name="Office Theme">
  <a:themeElements>
    <a:clrScheme name="Custom 43">
      <a:dk1>
        <a:srgbClr val="000000"/>
      </a:dk1>
      <a:lt1>
        <a:srgbClr val="FFFFFF"/>
      </a:lt1>
      <a:dk2>
        <a:srgbClr val="64DFED"/>
      </a:dk2>
      <a:lt2>
        <a:srgbClr val="E7E6E6"/>
      </a:lt2>
      <a:accent1>
        <a:srgbClr val="92CDF0"/>
      </a:accent1>
      <a:accent2>
        <a:srgbClr val="92CDF0"/>
      </a:accent2>
      <a:accent3>
        <a:srgbClr val="ABC3F0"/>
      </a:accent3>
      <a:accent4>
        <a:srgbClr val="C3B9F2"/>
      </a:accent4>
      <a:accent5>
        <a:srgbClr val="AAA5F9"/>
      </a:accent5>
      <a:accent6>
        <a:srgbClr val="F6A6F4"/>
      </a:accent6>
      <a:hlink>
        <a:srgbClr val="0563C1"/>
      </a:hlink>
      <a:folHlink>
        <a:srgbClr val="954F72"/>
      </a:folHlink>
    </a:clrScheme>
    <a:fontScheme name="Custom 39">
      <a:majorFont>
        <a:latin typeface="Tw Cen M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3C4A95C-9007-4EA6-944B-306B6F2A010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2CF8670-35D1-4455-AC7A-762B7388BE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A4A3FD6-E6BF-490E-B6B4-6A011394B0E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TM66925244</Template>
  <TotalTime>0</TotalTime>
  <Words>1043</Words>
  <Application>Microsoft Office PowerPoint</Application>
  <PresentationFormat>Widescreen</PresentationFormat>
  <Paragraphs>365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Courier New</vt:lpstr>
      <vt:lpstr>Segoe UI Light</vt:lpstr>
      <vt:lpstr>Tw Cen MT</vt:lpstr>
      <vt:lpstr>Office Theme</vt:lpstr>
      <vt:lpstr>Particle physics event  classification</vt:lpstr>
      <vt:lpstr>contents</vt:lpstr>
      <vt:lpstr>INTRODUCTION</vt:lpstr>
      <vt:lpstr>INTRODUCTION</vt:lpstr>
      <vt:lpstr>Objective</vt:lpstr>
      <vt:lpstr>DATASET</vt:lpstr>
      <vt:lpstr>DATA PREPROCESSING</vt:lpstr>
      <vt:lpstr>Challenges &amp; difficulties</vt:lpstr>
      <vt:lpstr>PowerPoint Presentation</vt:lpstr>
      <vt:lpstr>DATA PREPROCESSING</vt:lpstr>
      <vt:lpstr>DATA PREPROCESSING</vt:lpstr>
      <vt:lpstr>DATA PREPROCESSING</vt:lpstr>
      <vt:lpstr>Machine Learning Models</vt:lpstr>
      <vt:lpstr>Machine Learning Models</vt:lpstr>
      <vt:lpstr>PowerPoint Presentation</vt:lpstr>
      <vt:lpstr>Final Stacking model</vt:lpstr>
      <vt:lpstr>CONCLUSION</vt:lpstr>
      <vt:lpstr>acknowledgement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2022-10-27T00:37:19Z</dcterms:created>
  <dcterms:modified xsi:type="dcterms:W3CDTF">2024-03-18T04:32:18Z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