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945688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390C7-5F28-4BA3-836D-FC78C295AA94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DE46-B021-4804-BE2D-DC0B1EB09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E34802-E162-4F11-A700-0FF646E1ECFC}" type="datetimeFigureOut">
              <a:rPr lang="zh-TW" altLang="en-US" smtClean="0"/>
              <a:t>2016/9/10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D60CA-3AD1-4C77-B19E-8DABC1F979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Portfolio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MYSQL, PHP, CSS, JQUERY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edit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8852" y="1219200"/>
            <a:ext cx="7366296" cy="49371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dartad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0804" y="1219200"/>
            <a:ext cx="7402391" cy="49371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dartadd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2456" y="1219200"/>
            <a:ext cx="7399087" cy="49371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dartadd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4100" y="1219200"/>
            <a:ext cx="7395800" cy="49371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ecom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0661" y="1219200"/>
            <a:ext cx="7382678" cy="49371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ecom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2448" y="1219200"/>
            <a:ext cx="7399104" cy="49371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ecomm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0691" y="1219200"/>
            <a:ext cx="7382617" cy="49371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ecomm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0661" y="1219200"/>
            <a:ext cx="7382678" cy="49371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圓</a:t>
            </a:r>
            <a:r>
              <a:rPr lang="zh-TW" altLang="en-US" dirty="0" smtClean="0"/>
              <a:t>邊</a:t>
            </a:r>
            <a:r>
              <a:rPr lang="en-US" altLang="zh-TW" dirty="0" smtClean="0"/>
              <a:t>,</a:t>
            </a:r>
            <a:r>
              <a:rPr lang="zh-TW" altLang="en-US" dirty="0" smtClean="0"/>
              <a:t>冇</a:t>
            </a:r>
            <a:r>
              <a:rPr lang="zh-TW" altLang="en-US" dirty="0" smtClean="0"/>
              <a:t>底線</a:t>
            </a:r>
            <a:r>
              <a:rPr lang="en-US" altLang="zh-TW" dirty="0" smtClean="0"/>
              <a:t>,</a:t>
            </a:r>
            <a:r>
              <a:rPr lang="zh-TW" altLang="en-US" dirty="0" smtClean="0"/>
              <a:t>置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,cursor</a:t>
            </a:r>
            <a:endParaRPr lang="zh-TW" altLang="en-US" dirty="0"/>
          </a:p>
        </p:txBody>
      </p:sp>
      <p:pic>
        <p:nvPicPr>
          <p:cNvPr id="4" name="內容版面配置區 3" descr="jquery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7187" y="1219200"/>
            <a:ext cx="7369626" cy="49371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mouseover</a:t>
            </a:r>
            <a:endParaRPr lang="zh-TW" altLang="en-US" dirty="0"/>
          </a:p>
        </p:txBody>
      </p:sp>
      <p:pic>
        <p:nvPicPr>
          <p:cNvPr id="4" name="內容版面配置區 3" descr="jquery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2135" y="1219200"/>
            <a:ext cx="7359730" cy="4937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" name="內容版面配置區 21" descr="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84457" y="1219200"/>
            <a:ext cx="6975086" cy="49371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 CSS</a:t>
            </a:r>
            <a:r>
              <a:rPr lang="en-US" altLang="zh-TW" sz="2400" dirty="0" smtClean="0"/>
              <a:t>: display, height, </a:t>
            </a:r>
            <a:r>
              <a:rPr lang="en-US" altLang="zh-TW" sz="2400" dirty="0" smtClean="0"/>
              <a:t>line-height. </a:t>
            </a:r>
            <a:r>
              <a:rPr lang="en-US" altLang="zh-TW" sz="2400" dirty="0" err="1" smtClean="0"/>
              <a:t>jQuery</a:t>
            </a:r>
            <a:r>
              <a:rPr lang="en-US" altLang="zh-TW" sz="2400" dirty="0" smtClean="0"/>
              <a:t>: prop()</a:t>
            </a:r>
            <a:br>
              <a:rPr lang="en-US" altLang="zh-TW" sz="2400" dirty="0" smtClean="0"/>
            </a:br>
            <a:r>
              <a:rPr lang="en-US" altLang="zh-TW" sz="2400" dirty="0" smtClean="0"/>
              <a:t>2.CSS: div background</a:t>
            </a:r>
            <a:endParaRPr lang="zh-TW" altLang="en-US" sz="2400" dirty="0"/>
          </a:p>
        </p:txBody>
      </p:sp>
      <p:pic>
        <p:nvPicPr>
          <p:cNvPr id="4" name="內容版面配置區 3" descr="jquery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8852" y="1219200"/>
            <a:ext cx="7366296" cy="49371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: $(‘#div’).</a:t>
            </a:r>
            <a:r>
              <a:rPr lang="en-US" altLang="zh-TW" dirty="0" err="1" smtClean="0"/>
              <a:t>mouseenter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mousemove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 descr="jquery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5739" y="1219200"/>
            <a:ext cx="7392522" cy="49371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jquery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5739" y="1219200"/>
            <a:ext cx="7392522" cy="49371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jQuery</a:t>
            </a:r>
            <a:r>
              <a:rPr lang="en-US" altLang="zh-TW" sz="2000" dirty="0" smtClean="0"/>
              <a:t>: filter</a:t>
            </a:r>
            <a:r>
              <a:rPr lang="en-US" altLang="zh-TW" sz="2000" dirty="0" smtClean="0"/>
              <a:t>(':contains("'+text</a:t>
            </a:r>
            <a:r>
              <a:rPr lang="en-US" altLang="zh-TW" sz="2000" dirty="0" smtClean="0"/>
              <a:t>+'")')</a:t>
            </a:r>
            <a:endParaRPr lang="zh-TW" altLang="en-US" sz="2000" dirty="0"/>
          </a:p>
        </p:txBody>
      </p:sp>
      <p:pic>
        <p:nvPicPr>
          <p:cNvPr id="4" name="內容版面配置區 3" descr="jquery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0804" y="1219200"/>
            <a:ext cx="7402392" cy="49371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jquery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0465" y="1219200"/>
            <a:ext cx="7363069" cy="49371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a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4596" y="1219200"/>
            <a:ext cx="6994808" cy="4937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blog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83885" y="1219200"/>
            <a:ext cx="6976229" cy="493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5739" y="1219200"/>
            <a:ext cx="7392522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ad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5739" y="1219200"/>
            <a:ext cx="7392522" cy="4937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edi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5739" y="1219200"/>
            <a:ext cx="7392522" cy="4937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edit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0661" y="1219200"/>
            <a:ext cx="7382678" cy="49371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clistedit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2456" y="1219200"/>
            <a:ext cx="7399087" cy="49371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</TotalTime>
  <Words>54</Words>
  <Application>Microsoft Office PowerPoint</Application>
  <PresentationFormat>如螢幕大小 (4:3)</PresentationFormat>
  <Paragraphs>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原創</vt:lpstr>
      <vt:lpstr>Portfolio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CSS:圓邊,冇底線,置中,cursor</vt:lpstr>
      <vt:lpstr>jQuery: mouseover</vt:lpstr>
      <vt:lpstr>1. CSS: display, height, line-height. jQuery: prop() 2.CSS: div background</vt:lpstr>
      <vt:lpstr>jQuery: $(‘#div’).mouseenter(),mousemove()</vt:lpstr>
      <vt:lpstr>投影片 22</vt:lpstr>
      <vt:lpstr>jQuery: filter(':contains("'+text+'")')</vt:lpstr>
      <vt:lpstr>投影片 24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User</dc:creator>
  <cp:lastModifiedBy>User</cp:lastModifiedBy>
  <cp:revision>28</cp:revision>
  <dcterms:created xsi:type="dcterms:W3CDTF">2016-09-10T04:08:53Z</dcterms:created>
  <dcterms:modified xsi:type="dcterms:W3CDTF">2016-09-10T08:29:50Z</dcterms:modified>
</cp:coreProperties>
</file>