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6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8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85018657691501"/>
          <c:y val="0.19441363188976399"/>
          <c:w val="0.64741942745765202"/>
          <c:h val="0.774172490157480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chemeClr val="tx1"/>
              </a:solidFill>
            </a:ln>
          </c:spPr>
          <c:dLbls>
            <c:spPr>
              <a:noFill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.</c:v>
                </c:pt>
                <c:pt idx="4">
                  <c:v>.</c:v>
                </c:pt>
                <c:pt idx="5">
                  <c:v>.</c:v>
                </c:pt>
                <c:pt idx="6">
                  <c:v>.</c:v>
                </c:pt>
                <c:pt idx="7">
                  <c:v>.</c:v>
                </c:pt>
                <c:pt idx="8">
                  <c:v>.</c:v>
                </c:pt>
                <c:pt idx="9">
                  <c:v>.</c:v>
                </c:pt>
                <c:pt idx="10">
                  <c:v>1</c:v>
                </c:pt>
                <c:pt idx="11">
                  <c:v>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F-844B-BD2E-5DC7FA44E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85018657691501"/>
          <c:y val="0.19441363188976399"/>
          <c:w val="0.64741942745765202"/>
          <c:h val="0.774172490157480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chemeClr val="tx1"/>
              </a:solidFill>
            </a:ln>
          </c:spPr>
          <c:dLbls>
            <c:spPr>
              <a:noFill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3</c:v>
                </c:pt>
                <c:pt idx="1">
                  <c:v>4</c:v>
                </c:pt>
                <c:pt idx="2">
                  <c:v>.</c:v>
                </c:pt>
                <c:pt idx="3">
                  <c:v>.</c:v>
                </c:pt>
                <c:pt idx="4">
                  <c:v>.</c:v>
                </c:pt>
                <c:pt idx="5">
                  <c:v>.</c:v>
                </c:pt>
                <c:pt idx="6">
                  <c:v>.</c:v>
                </c:pt>
                <c:pt idx="7">
                  <c:v>.</c:v>
                </c:pt>
                <c:pt idx="8">
                  <c:v>.</c:v>
                </c:pt>
                <c:pt idx="9">
                  <c:v>.</c:v>
                </c:pt>
                <c:pt idx="10">
                  <c:v>1</c:v>
                </c:pt>
                <c:pt idx="11">
                  <c:v>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5-644F-ABAF-C2BB13EE6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C812-D5E9-EB4F-B7F6-193554DC9026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0438-36C0-D141-AE3C-0B9ADA1F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2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7D6E-5056-5D4D-972F-12C6EA39FA23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1CEF-4AD6-F64E-96DC-82016295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5BC8-AA63-AF48-A586-B5B47E144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3F94-9253-C345-B68C-9771EAA1B9AC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A9DF-D36B-154C-A06A-947FBA2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1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jp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>
            <a:off x="1723697" y="1650411"/>
            <a:ext cx="3293716" cy="326871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x-none" sz="3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</a:t>
            </a:r>
            <a:r>
              <a:rPr lang="en-US" sz="3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mr-IN" sz="3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x-none" sz="3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5.5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6.5. 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8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9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  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r>
              <a:rPr lang="x-none" sz="2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x-none" sz="30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</a:t>
            </a:r>
            <a:endParaRPr lang="x-none" sz="30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1566062" y="1447023"/>
            <a:ext cx="3689564" cy="36755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>
            <a:off x="1912913" y="1934041"/>
            <a:ext cx="2648605" cy="2701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FM 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88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92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 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96 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102 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104 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x-none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108   </a:t>
            </a:r>
            <a:r>
              <a:rPr lang="x-none" sz="12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endParaRPr lang="x-none" sz="12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FDA47-4BB8-9B4E-A486-A4FC6C1F1E78}"/>
              </a:ext>
            </a:extLst>
          </p:cNvPr>
          <p:cNvSpPr/>
          <p:nvPr/>
        </p:nvSpPr>
        <p:spPr>
          <a:xfrm rot="10800000">
            <a:off x="2151127" y="2102067"/>
            <a:ext cx="2420871" cy="2364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16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SW</a:t>
            </a: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6   7   8    9     10     12   14   16   1</a:t>
            </a:r>
            <a:r>
              <a:rPr lang="en-US" sz="16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 </a:t>
            </a:r>
            <a:r>
              <a:rPr lang="x-none" sz="16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x-none" sz="11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endParaRPr lang="x-none" sz="11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9316E8-16A4-E24B-9C04-BDD31BBFBACB}"/>
              </a:ext>
            </a:extLst>
          </p:cNvPr>
          <p:cNvSpPr/>
          <p:nvPr/>
        </p:nvSpPr>
        <p:spPr>
          <a:xfrm>
            <a:off x="2660630" y="2537418"/>
            <a:ext cx="1500427" cy="1494709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68CC1A-6947-394B-A5B4-647D5A589CF2}"/>
              </a:ext>
            </a:extLst>
          </p:cNvPr>
          <p:cNvCxnSpPr>
            <a:cxnSpLocks/>
          </p:cNvCxnSpPr>
          <p:nvPr/>
        </p:nvCxnSpPr>
        <p:spPr>
          <a:xfrm flipH="1">
            <a:off x="3410843" y="1272039"/>
            <a:ext cx="3" cy="4025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0F3287-0831-CB40-8707-3F9D089AAF6A}"/>
              </a:ext>
            </a:extLst>
          </p:cNvPr>
          <p:cNvSpPr/>
          <p:nvPr/>
        </p:nvSpPr>
        <p:spPr>
          <a:xfrm rot="10800000">
            <a:off x="2347323" y="2223157"/>
            <a:ext cx="2420874" cy="2144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16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|….|….|….|….|….|….|….|….|….| </a:t>
            </a:r>
            <a:r>
              <a:rPr lang="x-none" sz="16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x-none" sz="11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endParaRPr lang="x-none" sz="11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5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1318724" y="2026608"/>
            <a:ext cx="2471012" cy="25115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x-none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</a:t>
            </a:r>
            <a:r>
              <a:rPr lang="mr-IN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  </a:t>
            </a:r>
            <a:r>
              <a:rPr lang="x-none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53     60     70     80   100  120   </a:t>
            </a:r>
            <a:r>
              <a:rPr lang="x-none" sz="54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140 </a:t>
            </a:r>
            <a:r>
              <a:rPr lang="en-US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x-none" sz="54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160                       </a:t>
            </a:r>
            <a:r>
              <a:rPr lang="x-none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    </a:t>
            </a:r>
          </a:p>
        </p:txBody>
      </p:sp>
      <p:sp>
        <p:nvSpPr>
          <p:cNvPr id="8" name="Oval 7"/>
          <p:cNvSpPr/>
          <p:nvPr/>
        </p:nvSpPr>
        <p:spPr>
          <a:xfrm>
            <a:off x="1072238" y="1692876"/>
            <a:ext cx="3013210" cy="300172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1FD68-3AB4-5143-862E-1918E0072A9D}"/>
              </a:ext>
            </a:extLst>
          </p:cNvPr>
          <p:cNvSpPr/>
          <p:nvPr/>
        </p:nvSpPr>
        <p:spPr>
          <a:xfrm rot="16200000">
            <a:off x="5131664" y="1967800"/>
            <a:ext cx="2367763" cy="242095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x-none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</a:t>
            </a:r>
            <a:r>
              <a:rPr lang="mr-IN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  </a:t>
            </a:r>
            <a:r>
              <a:rPr lang="en-US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88     90    92   94    96    100   102   104      108                        </a:t>
            </a:r>
            <a:r>
              <a:rPr lang="x-none" sz="5400" b="1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    </a:t>
            </a:r>
            <a:endParaRPr lang="x-none" sz="54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3DBD7D-6BA6-0B4D-90F0-D3E9443C02D1}"/>
              </a:ext>
            </a:extLst>
          </p:cNvPr>
          <p:cNvSpPr/>
          <p:nvPr/>
        </p:nvSpPr>
        <p:spPr>
          <a:xfrm>
            <a:off x="4832316" y="1692876"/>
            <a:ext cx="3013210" cy="300172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5A9ED-99E6-BA49-8500-0A60C724C172}"/>
              </a:ext>
            </a:extLst>
          </p:cNvPr>
          <p:cNvSpPr txBox="1"/>
          <p:nvPr/>
        </p:nvSpPr>
        <p:spPr>
          <a:xfrm>
            <a:off x="5442962" y="2046856"/>
            <a:ext cx="1791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FM</a:t>
            </a:r>
          </a:p>
          <a:p>
            <a:pPr algn="ctr"/>
            <a:endParaRPr lang="en-US" sz="2400" b="1" i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1400" b="1" i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1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*</a:t>
            </a:r>
          </a:p>
          <a:p>
            <a:pPr algn="ctr"/>
            <a:endParaRPr lang="en-US" sz="1400" b="1" i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Billy’s </a:t>
            </a:r>
          </a:p>
          <a:p>
            <a:pPr algn="ctr"/>
            <a:r>
              <a:rPr lang="en-US" sz="16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Crystal Radio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7393F-A40B-7D46-B5AD-B603636FA57C}"/>
              </a:ext>
            </a:extLst>
          </p:cNvPr>
          <p:cNvSpPr txBox="1"/>
          <p:nvPr/>
        </p:nvSpPr>
        <p:spPr>
          <a:xfrm>
            <a:off x="2753710" y="5265683"/>
            <a:ext cx="256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using handout with 4 slides per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5FB1D-C625-7940-B5A5-F3141D76DBC7}"/>
              </a:ext>
            </a:extLst>
          </p:cNvPr>
          <p:cNvSpPr txBox="1"/>
          <p:nvPr/>
        </p:nvSpPr>
        <p:spPr>
          <a:xfrm>
            <a:off x="1682884" y="2046856"/>
            <a:ext cx="1791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</a:t>
            </a:r>
          </a:p>
          <a:p>
            <a:pPr algn="ctr"/>
            <a:endParaRPr lang="en-US" sz="2400" b="1" i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1400" b="1" i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1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*</a:t>
            </a:r>
          </a:p>
          <a:p>
            <a:pPr algn="ctr"/>
            <a:endParaRPr lang="en-US" sz="1400" b="1" i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4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Billy’s </a:t>
            </a:r>
          </a:p>
          <a:p>
            <a:pPr algn="ctr"/>
            <a:r>
              <a:rPr lang="en-US" sz="16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Crystal Radio</a:t>
            </a:r>
          </a:p>
        </p:txBody>
      </p:sp>
    </p:spTree>
    <p:extLst>
      <p:ext uri="{BB962C8B-B14F-4D97-AF65-F5344CB8AC3E}">
        <p14:creationId xmlns:p14="http://schemas.microsoft.com/office/powerpoint/2010/main" val="264098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>
            <a:off x="2564169" y="2488392"/>
            <a:ext cx="1962533" cy="20091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x-none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</a:t>
            </a:r>
            <a:r>
              <a:rPr lang="mr-IN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  </a:t>
            </a:r>
            <a:r>
              <a:rPr lang="x-none" sz="5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53     60     70     80   100  120   140  160                          .     </a:t>
            </a:r>
          </a:p>
        </p:txBody>
      </p:sp>
      <p:sp>
        <p:nvSpPr>
          <p:cNvPr id="8" name="Oval 7"/>
          <p:cNvSpPr/>
          <p:nvPr/>
        </p:nvSpPr>
        <p:spPr>
          <a:xfrm>
            <a:off x="2175824" y="2099462"/>
            <a:ext cx="2717556" cy="270719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091" y="5709168"/>
            <a:ext cx="62825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4697" y="5740041"/>
            <a:ext cx="54832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5679" y="2529866"/>
            <a:ext cx="3582206" cy="261610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            Antenna</a:t>
            </a:r>
          </a:p>
          <a:p>
            <a:r>
              <a:rPr lang="en-US" sz="20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AM1    FM1    GND    FM2    AM2</a:t>
            </a:r>
          </a:p>
          <a:p>
            <a:endParaRPr lang="en-US" sz="4000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Headphone </a:t>
            </a:r>
          </a:p>
          <a:p>
            <a:r>
              <a:rPr lang="en-US" sz="24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AM       FM</a:t>
            </a:r>
          </a:p>
          <a:p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 descr="Screen Shot 2018-02-11 at 9.45.00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18" y="4895328"/>
            <a:ext cx="1130389" cy="637486"/>
          </a:xfrm>
          <a:prstGeom prst="rect">
            <a:avLst/>
          </a:prstGeom>
        </p:spPr>
      </p:pic>
      <p:pic>
        <p:nvPicPr>
          <p:cNvPr id="3" name="Picture 2" descr="Screen Shot 2018-04-11 at 7.08.44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07" y="4904466"/>
            <a:ext cx="1240193" cy="7898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10800000">
            <a:off x="2784895" y="2712837"/>
            <a:ext cx="1741809" cy="157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mr-IN" sz="12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x-none" sz="12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88   90  92  94  96  98  100 102 104 106 108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0606" y="2920896"/>
            <a:ext cx="16160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Billy’s </a:t>
            </a:r>
          </a:p>
          <a:p>
            <a:pPr algn="ctr"/>
            <a:r>
              <a:rPr lang="en-US" sz="13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Double Tuned</a:t>
            </a:r>
          </a:p>
          <a:p>
            <a:pPr algn="ctr"/>
            <a:endParaRPr lang="en-US" sz="1300" b="1" i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13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 FM </a:t>
            </a:r>
          </a:p>
          <a:p>
            <a:pPr algn="ctr"/>
            <a:r>
              <a:rPr lang="en-US" sz="1300" b="1" i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Crystal Radio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54307" y="2461751"/>
            <a:ext cx="2072397" cy="203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x-none" sz="1200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Billy’s double tuned AM FM Crystal Radio</a:t>
            </a:r>
          </a:p>
        </p:txBody>
      </p:sp>
    </p:spTree>
    <p:extLst>
      <p:ext uri="{BB962C8B-B14F-4D97-AF65-F5344CB8AC3E}">
        <p14:creationId xmlns:p14="http://schemas.microsoft.com/office/powerpoint/2010/main" val="4960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68751" y="2005289"/>
            <a:ext cx="78739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FM</a:t>
            </a:r>
          </a:p>
          <a:p>
            <a:pPr marL="285750" indent="-285750">
              <a:buFontTx/>
              <a:buChar char="-"/>
            </a:pP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</a:t>
            </a:r>
          </a:p>
          <a:p>
            <a:pPr marL="285750" indent="-285750">
              <a:buFontTx/>
              <a:buChar char="-"/>
            </a:pP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indent="-285750">
              <a:buFontTx/>
              <a:buChar char="-"/>
            </a:pP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Screen Shot 2018-04-11 at 7.08.4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09" y="5633354"/>
            <a:ext cx="1240193" cy="789807"/>
          </a:xfrm>
          <a:prstGeom prst="rect">
            <a:avLst/>
          </a:prstGeom>
        </p:spPr>
      </p:pic>
      <p:pic>
        <p:nvPicPr>
          <p:cNvPr id="5" name="Picture 4" descr="Screenshot 2019-02-16 at 9.30.56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5" y="2450203"/>
            <a:ext cx="4212167" cy="1364656"/>
          </a:xfrm>
          <a:prstGeom prst="rect">
            <a:avLst/>
          </a:prstGeom>
        </p:spPr>
      </p:pic>
      <p:pic>
        <p:nvPicPr>
          <p:cNvPr id="6" name="Picture 5" descr="Screenshot 2019-02-16 at 9.32.52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5" y="4740773"/>
            <a:ext cx="4212167" cy="13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52153930"/>
              </p:ext>
            </p:extLst>
          </p:nvPr>
        </p:nvGraphicFramePr>
        <p:xfrm>
          <a:off x="355282" y="3004881"/>
          <a:ext cx="4374069" cy="371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791303641"/>
              </p:ext>
            </p:extLst>
          </p:nvPr>
        </p:nvGraphicFramePr>
        <p:xfrm>
          <a:off x="4609234" y="3003171"/>
          <a:ext cx="4374069" cy="371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1946" y="1228514"/>
            <a:ext cx="16827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indent="-285750">
              <a:buFontTx/>
              <a:buChar char="-"/>
            </a:pP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Picture 9" descr="Screen Shot 2018-04-11 at 7.08.44 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9" y="278857"/>
            <a:ext cx="1240193" cy="789807"/>
          </a:xfrm>
          <a:prstGeom prst="rect">
            <a:avLst/>
          </a:prstGeom>
        </p:spPr>
      </p:pic>
      <p:pic>
        <p:nvPicPr>
          <p:cNvPr id="11" name="Picture 10" descr="Screenshot 2019-02-16 at 9.32.52 P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97" y="160393"/>
            <a:ext cx="4212167" cy="18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8179</TotalTime>
  <Words>141</Words>
  <Application>Microsoft Macintosh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 Cheung</dc:creator>
  <cp:lastModifiedBy>Microsoft Office User</cp:lastModifiedBy>
  <cp:revision>60</cp:revision>
  <cp:lastPrinted>2021-08-17T10:49:40Z</cp:lastPrinted>
  <dcterms:created xsi:type="dcterms:W3CDTF">2018-02-06T12:20:05Z</dcterms:created>
  <dcterms:modified xsi:type="dcterms:W3CDTF">2021-08-23T10:54:26Z</dcterms:modified>
</cp:coreProperties>
</file>