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590" autoAdjust="0"/>
  </p:normalViewPr>
  <p:slideViewPr>
    <p:cSldViewPr snapToGrid="0" snapToObjects="1">
      <p:cViewPr>
        <p:scale>
          <a:sx n="174" d="100"/>
          <a:sy n="174" d="100"/>
        </p:scale>
        <p:origin x="216" y="1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3787D-E629-2F48-BCA6-8B4009C40589}" type="datetimeFigureOut">
              <a:rPr lang="en-US" smtClean="0"/>
              <a:t>15/5/20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2936A-6904-C540-9434-C01B34F1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4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A67F-09D1-BA4B-81D3-91DCF14D9856}" type="datetimeFigureOut">
              <a:rPr lang="en-US" smtClean="0"/>
              <a:t>15/5/20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0FF0-59FC-2040-84DB-216322C3B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8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A67F-09D1-BA4B-81D3-91DCF14D9856}" type="datetimeFigureOut">
              <a:rPr lang="en-US" smtClean="0"/>
              <a:t>15/5/20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0FF0-59FC-2040-84DB-216322C3B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3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A67F-09D1-BA4B-81D3-91DCF14D9856}" type="datetimeFigureOut">
              <a:rPr lang="en-US" smtClean="0"/>
              <a:t>15/5/20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0FF0-59FC-2040-84DB-216322C3B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1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A67F-09D1-BA4B-81D3-91DCF14D9856}" type="datetimeFigureOut">
              <a:rPr lang="en-US" smtClean="0"/>
              <a:t>15/5/20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0FF0-59FC-2040-84DB-216322C3B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7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A67F-09D1-BA4B-81D3-91DCF14D9856}" type="datetimeFigureOut">
              <a:rPr lang="en-US" smtClean="0"/>
              <a:t>15/5/20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0FF0-59FC-2040-84DB-216322C3B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0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A67F-09D1-BA4B-81D3-91DCF14D9856}" type="datetimeFigureOut">
              <a:rPr lang="en-US" smtClean="0"/>
              <a:t>15/5/20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0FF0-59FC-2040-84DB-216322C3B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2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A67F-09D1-BA4B-81D3-91DCF14D9856}" type="datetimeFigureOut">
              <a:rPr lang="en-US" smtClean="0"/>
              <a:t>15/5/20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0FF0-59FC-2040-84DB-216322C3B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5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A67F-09D1-BA4B-81D3-91DCF14D9856}" type="datetimeFigureOut">
              <a:rPr lang="en-US" smtClean="0"/>
              <a:t>15/5/20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0FF0-59FC-2040-84DB-216322C3B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0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A67F-09D1-BA4B-81D3-91DCF14D9856}" type="datetimeFigureOut">
              <a:rPr lang="en-US" smtClean="0"/>
              <a:t>15/5/20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0FF0-59FC-2040-84DB-216322C3B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8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A67F-09D1-BA4B-81D3-91DCF14D9856}" type="datetimeFigureOut">
              <a:rPr lang="en-US" smtClean="0"/>
              <a:t>15/5/20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0FF0-59FC-2040-84DB-216322C3B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A67F-09D1-BA4B-81D3-91DCF14D9856}" type="datetimeFigureOut">
              <a:rPr lang="en-US" smtClean="0"/>
              <a:t>15/5/20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0FF0-59FC-2040-84DB-216322C3B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0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A67F-09D1-BA4B-81D3-91DCF14D9856}" type="datetimeFigureOut">
              <a:rPr lang="en-US" smtClean="0"/>
              <a:t>15/5/20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80FF0-59FC-2040-84DB-216322C3B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0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5041" y="1837325"/>
            <a:ext cx="6109624" cy="3850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41048" y="901530"/>
            <a:ext cx="303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 Card Crystal Radio (top)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955040" y="2575042"/>
            <a:ext cx="711664" cy="271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GND</a:t>
            </a:r>
            <a:endParaRPr lang="en-US" sz="1200" dirty="0"/>
          </a:p>
        </p:txBody>
      </p:sp>
      <p:sp>
        <p:nvSpPr>
          <p:cNvPr id="78" name="Rectangle 77"/>
          <p:cNvSpPr/>
          <p:nvPr/>
        </p:nvSpPr>
        <p:spPr>
          <a:xfrm>
            <a:off x="955040" y="1832212"/>
            <a:ext cx="711664" cy="271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ANT</a:t>
            </a:r>
            <a:endParaRPr lang="en-US" sz="1200" dirty="0"/>
          </a:p>
        </p:txBody>
      </p:sp>
      <p:sp>
        <p:nvSpPr>
          <p:cNvPr id="79" name="Rectangle 78"/>
          <p:cNvSpPr/>
          <p:nvPr/>
        </p:nvSpPr>
        <p:spPr>
          <a:xfrm>
            <a:off x="955041" y="3976030"/>
            <a:ext cx="711664" cy="271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Diode 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955040" y="4679599"/>
            <a:ext cx="711664" cy="271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EAR</a:t>
            </a:r>
            <a:endParaRPr lang="en-US" sz="1200" dirty="0"/>
          </a:p>
        </p:txBody>
      </p:sp>
      <p:sp>
        <p:nvSpPr>
          <p:cNvPr id="81" name="Rectangle 80"/>
          <p:cNvSpPr/>
          <p:nvPr/>
        </p:nvSpPr>
        <p:spPr>
          <a:xfrm>
            <a:off x="955041" y="3285494"/>
            <a:ext cx="711664" cy="271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Diode 1</a:t>
            </a:r>
            <a:endParaRPr lang="en-US" sz="1200" dirty="0"/>
          </a:p>
        </p:txBody>
      </p:sp>
      <p:sp>
        <p:nvSpPr>
          <p:cNvPr id="82" name="Rectangle 81"/>
          <p:cNvSpPr/>
          <p:nvPr/>
        </p:nvSpPr>
        <p:spPr>
          <a:xfrm>
            <a:off x="955040" y="5400838"/>
            <a:ext cx="711664" cy="271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GND</a:t>
            </a:r>
            <a:endParaRPr lang="en-US" sz="1200" dirty="0"/>
          </a:p>
        </p:txBody>
      </p:sp>
      <p:sp>
        <p:nvSpPr>
          <p:cNvPr id="31" name="Oval 30"/>
          <p:cNvSpPr/>
          <p:nvPr/>
        </p:nvSpPr>
        <p:spPr>
          <a:xfrm>
            <a:off x="2249184" y="2135362"/>
            <a:ext cx="3327360" cy="3201584"/>
          </a:xfrm>
          <a:prstGeom prst="ellipse">
            <a:avLst/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918301" y="2748531"/>
            <a:ext cx="2014815" cy="2027741"/>
          </a:xfrm>
          <a:prstGeom prst="ellipse">
            <a:avLst/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926974" y="4532466"/>
            <a:ext cx="1284648" cy="11550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933116" y="2912165"/>
            <a:ext cx="2131549" cy="576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350288" y="1867822"/>
            <a:ext cx="399244" cy="9637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2496308" y="1837326"/>
            <a:ext cx="795605" cy="1074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02835" y="4320805"/>
            <a:ext cx="2261830" cy="13511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55040" y="3762400"/>
            <a:ext cx="19185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02118" y="4776272"/>
            <a:ext cx="182478" cy="9112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55041" y="5819640"/>
            <a:ext cx="579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 Card Crystal Radio v2.0   by Billy Cheung 2020/05/15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27690" y="1326156"/>
            <a:ext cx="38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Cut a 1mm slit at the red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1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2609" y="827793"/>
            <a:ext cx="3413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 Card Crystal Radio (bottom)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955041" y="1837325"/>
            <a:ext cx="6109624" cy="3850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2249184" y="2135362"/>
            <a:ext cx="3327360" cy="3201584"/>
          </a:xfrm>
          <a:prstGeom prst="ellipse">
            <a:avLst/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918301" y="2748531"/>
            <a:ext cx="2014815" cy="2027741"/>
          </a:xfrm>
          <a:prstGeom prst="ellipse">
            <a:avLst/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1926973" y="4481375"/>
            <a:ext cx="1255453" cy="12061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4933116" y="2912165"/>
            <a:ext cx="2131549" cy="576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4284596" y="1832213"/>
            <a:ext cx="450338" cy="10139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 flipV="1">
            <a:off x="2496308" y="1837325"/>
            <a:ext cx="810203" cy="1074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810135" y="4298909"/>
            <a:ext cx="2254530" cy="13730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693399" y="3762402"/>
            <a:ext cx="11801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109417" y="4776272"/>
            <a:ext cx="175179" cy="9112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693399" y="1837325"/>
            <a:ext cx="0" cy="38501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27690" y="1326156"/>
            <a:ext cx="380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Cut a 1mm slit at the red lines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5041" y="5819640"/>
            <a:ext cx="579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 Card Crystal Radio v2.0   by Billy Cheung 2020/05/15 </a:t>
            </a:r>
          </a:p>
        </p:txBody>
      </p:sp>
      <p:sp>
        <p:nvSpPr>
          <p:cNvPr id="5" name="TextBox 4"/>
          <p:cNvSpPr txBox="1"/>
          <p:nvPr/>
        </p:nvSpPr>
        <p:spPr>
          <a:xfrm rot="5400000" flipH="1">
            <a:off x="410195" y="3682863"/>
            <a:ext cx="181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Cut and remove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17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11437</TotalTime>
  <Words>69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 Cheung</dc:creator>
  <cp:lastModifiedBy>Billy  Cheung</cp:lastModifiedBy>
  <cp:revision>57</cp:revision>
  <cp:lastPrinted>2020-05-15T05:31:52Z</cp:lastPrinted>
  <dcterms:created xsi:type="dcterms:W3CDTF">2019-01-28T11:04:43Z</dcterms:created>
  <dcterms:modified xsi:type="dcterms:W3CDTF">2020-05-15T05:32:18Z</dcterms:modified>
</cp:coreProperties>
</file>