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3" r:id="rId6"/>
    <p:sldId id="265" r:id="rId7"/>
    <p:sldId id="262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80" d="100"/>
          <a:sy n="80" d="100"/>
        </p:scale>
        <p:origin x="150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DATA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METHODOLOGY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 err="1"/>
            <a:t>rESULT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DATA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METHODOLOGY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rESULT</a:t>
          </a:r>
          <a:endParaRPr lang="en-US" sz="26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GB" sz="32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“Where I could open my café to sell my coffee?” “Where should I go to taste coffee in Turkey?”. 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V</a:t>
            </a:r>
            <a:r>
              <a:rPr lang="en-GB" sz="2800" dirty="0" err="1"/>
              <a:t>ictor</a:t>
            </a:r>
            <a:r>
              <a:rPr lang="zh-TW" altLang="en-US" sz="2800" dirty="0"/>
              <a:t> </a:t>
            </a:r>
            <a:r>
              <a:rPr lang="en-GB" altLang="zh-TW" sz="2800" dirty="0"/>
              <a:t>Ko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F5CF-E9F1-4B6B-A079-2FF22025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That’s the end and thanks!</a:t>
            </a:r>
          </a:p>
        </p:txBody>
      </p:sp>
    </p:spTree>
    <p:extLst>
      <p:ext uri="{BB962C8B-B14F-4D97-AF65-F5344CB8AC3E}">
        <p14:creationId xmlns:p14="http://schemas.microsoft.com/office/powerpoint/2010/main" val="38334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62851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E3D2-E4D5-4B97-9101-D73DDD4F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 </a:t>
            </a:r>
            <a:br>
              <a:rPr lang="en-GB" sz="4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E1E6-886B-41DB-8D32-2904A932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 source from wiki to get the district data https://en.wikipedia.org/wiki/Ankara_Province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Using "geocoder" to get the Latitude and Longitude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Using Foursquare API and Python Libraries.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7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018C-FFD5-46CD-98DB-390878BC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Methodology</a:t>
            </a:r>
            <a:br>
              <a:rPr lang="en-GB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CD23-C1A0-442A-8F6F-0526BA2B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D4804-2BAE-402E-8EC9-67CEEECD52E3}"/>
              </a:ext>
            </a:extLst>
          </p:cNvPr>
          <p:cNvSpPr txBox="1"/>
          <p:nvPr/>
        </p:nvSpPr>
        <p:spPr>
          <a:xfrm>
            <a:off x="3046997" y="3241224"/>
            <a:ext cx="609399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Methodology</a:t>
            </a:r>
            <a:endParaRPr lang="en-GB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925C9-AEFC-451D-91B6-498A458F48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482892"/>
            <a:ext cx="11081512" cy="4765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1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D7C9-8061-4BE7-9FD9-8831AD00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35B7-8F3B-467A-BCDF-8A1700F9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6B420-5960-4637-85A4-65BC2F0495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281" y="565484"/>
            <a:ext cx="11268761" cy="56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518A-17CD-4054-A328-C893016E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81B-A0A1-4EF7-957D-BF08FD24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092E0-7676-4E8A-8B23-E23C3818BA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3577" y="628650"/>
            <a:ext cx="10654197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87E-3CFE-4482-8FF2-56EA53AD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22A6-6217-443C-B041-9E9B2381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A5696-9998-4410-BA76-56FEE6DC10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551" y="134302"/>
            <a:ext cx="11111396" cy="64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51BB-E64A-4CCC-8D09-8096E1B0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7AAA-0440-4BB7-99DA-E7AF416A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F9F75-3A3F-49C1-8613-FEBD2DFF88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7519" y="452420"/>
            <a:ext cx="11099366" cy="59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03BD-F536-40E7-A518-99A05FCD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F4D8-CA3D-4870-AFA2-3F0114F6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82654"/>
            <a:ext cx="10353762" cy="665746"/>
          </a:xfrm>
        </p:spPr>
        <p:txBody>
          <a:bodyPr/>
          <a:lstStyle/>
          <a:p>
            <a:r>
              <a:rPr lang="en-GB" dirty="0"/>
              <a:t>Cluster 1 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4AE20-58F5-4939-8851-7E36059345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443" y="247833"/>
            <a:ext cx="10589571" cy="52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5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{1466E2BD-845A-4D3D-A520-04B99EFAC327}tf12214701_win32</Template>
  <TotalTime>3</TotalTime>
  <Words>88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“Where I could open my café to sell my coffee?” “Where should I go to taste coffee in Turkey?”. </vt:lpstr>
      <vt:lpstr>Title Lorem Ipsum</vt:lpstr>
      <vt:lpstr>Data  </vt:lpstr>
      <vt:lpstr>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“Where I could open my café to sell my coffee?” “Where should I go to taste coffee in Turkey?”. </dc:title>
  <dc:creator>VICTOR</dc:creator>
  <cp:lastModifiedBy>VICTOR</cp:lastModifiedBy>
  <cp:revision>1</cp:revision>
  <dcterms:created xsi:type="dcterms:W3CDTF">2021-03-16T19:40:37Z</dcterms:created>
  <dcterms:modified xsi:type="dcterms:W3CDTF">2021-03-16T19:44:29Z</dcterms:modified>
</cp:coreProperties>
</file>