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A797-D808-4141-8E46-C3AD392CB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3DFEA-826F-D44F-8DA0-F07728430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36B06-C4F8-E345-845D-780B41C7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90EC7-352E-3B4A-A663-9B2E9A95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D6D17-ED2B-104A-BA66-33E1356A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2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949E9-EDA2-5741-8B36-AE1375B0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9C9D4-D448-7A4B-86C0-9C83BF29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EE9DD-699D-1246-A325-E9095EAF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7A5DA-CFD0-4345-90F8-A184BFB9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205F7-CD1D-7941-908D-15DED7B5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37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A5764-FE1F-BC41-86FB-FAA35B38C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1DC97-8FDD-5C40-84B3-5C0FEDB3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6C918-3C27-3944-A066-430A56C0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51686-FD64-3F4F-B3F6-961DEE0B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DD6B0-554A-7841-9C4D-4F5C7725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76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A55A8-9815-F347-9C20-4078A358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0789C-D41A-2642-8B11-FE90B2F9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84740-9C67-4B48-ADED-3D0054BD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1F6A0-A539-F54D-8FCE-4E5324E6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84200-87CB-8343-915D-C0DD7EC8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91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67759-8A43-BE4F-AB97-DC6D8604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02052-CE22-BF40-8679-C561BF92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B309B-4AAD-C449-83EA-7B0D7BD0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54C46-EF78-014C-AA3C-1186B5B7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F637C-2DC8-AF4D-BB72-708CDD44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05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49DFD-BFB9-5B4B-A632-C27D6B5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E9964-E529-B74C-8674-310625AD2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CABEB-7CE2-F942-94BC-E3640045C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70E5F-48F6-8147-98E5-78E58D11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2B293-0BDA-F84F-83CC-11A30979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C2A3B-3DED-4441-97BE-06594276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601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C4B02-FCF8-AC4E-8006-E705F950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A08F6-6A59-B34A-B722-6AF3DE55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776A7-90B8-314D-B2E4-B418650B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FFD1D-406F-9649-A1F5-94C800258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9FDE7-BF22-A947-96D8-3AA4491A0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107B10-17FD-7449-8E80-9E674B1D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23956C-C191-7245-86F0-630626E6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C2ACCE-043F-F948-A17A-1593153B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02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87E02-A8BF-624D-8CE8-6C27436E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6D5A21-A940-DA4B-9FFC-00ED2F6F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3AF4B0-A46C-794D-8358-23CC669B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B966E5-0D0F-F74A-A017-AF92F8EF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473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FF1C8-09CF-CE44-92B4-2316C3F5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2F351B-DCB7-E542-B016-E57E404D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7739-4DCF-6E46-8563-0BDA00B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6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7BC0F-A7DF-7D49-9755-4BE578A8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76D3E-3422-E34F-9332-718375F2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61CBE-7F4B-654D-9C0B-66E7A6E03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DCF4E-F9BF-2140-8F36-7FDB4DC0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A528B-D1E3-AA40-8C6F-6B6C293E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C00A4-91B1-B84D-AE27-A30AFA03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52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16A6E-0228-2E4E-A3A1-AF453D81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67F4A-0AEE-854F-ADE9-2E055ED64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A6F5E8-3620-EC42-A584-5E5B4E2B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874DC-C401-9C4A-8495-EA26A566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34433-8B64-254C-AA92-6B208F46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4216B-06E7-7A4C-9EF1-71D8D9E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948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4B9D7D-51A9-DB4E-8ED5-3B74FC49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55E34-1207-244A-8494-3B058CEB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33391-59F1-034F-BA14-85C91275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1F6B-B05F-8C4A-BD43-80282F8C2A75}" type="datetimeFigureOut">
              <a:t>2019. 2. 11.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E05A1-E312-7841-93FE-8E597C14D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FEC40-D477-CC47-A2FE-551195C35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41AE0-9AD3-0F45-A6EC-F00A53F4A9D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7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33964C-425B-8741-89EC-03A9F5A65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32297"/>
              </p:ext>
            </p:extLst>
          </p:nvPr>
        </p:nvGraphicFramePr>
        <p:xfrm>
          <a:off x="1600926" y="1150740"/>
          <a:ext cx="5016955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8551">
                  <a:extLst>
                    <a:ext uri="{9D8B030D-6E8A-4147-A177-3AD203B41FA5}">
                      <a16:colId xmlns:a16="http://schemas.microsoft.com/office/drawing/2014/main" val="3118681115"/>
                    </a:ext>
                  </a:extLst>
                </a:gridCol>
                <a:gridCol w="4248404">
                  <a:extLst>
                    <a:ext uri="{9D8B030D-6E8A-4147-A177-3AD203B41FA5}">
                      <a16:colId xmlns:a16="http://schemas.microsoft.com/office/drawing/2014/main" val="26169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비트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80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필수 인수의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옵션 인수의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69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rest</a:t>
                      </a:r>
                      <a:r>
                        <a:rPr lang="ko-KR" altLang="en-US"/>
                        <a:t>인수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*인수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의 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1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마지막 필수 인수의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42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키워드 인수의 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미대응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키워드 </a:t>
                      </a:r>
                      <a:r>
                        <a:rPr lang="en-US" altLang="ko-KR"/>
                        <a:t>rest</a:t>
                      </a:r>
                      <a:r>
                        <a:rPr lang="ko-KR" altLang="en-US"/>
                        <a:t>인수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**인수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의 유무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미대응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17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블록 인수의 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38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34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6114C9-D367-C946-A566-66BC9996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09046"/>
              </p:ext>
            </p:extLst>
          </p:nvPr>
        </p:nvGraphicFramePr>
        <p:xfrm>
          <a:off x="1600926" y="1150740"/>
          <a:ext cx="5696966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7936">
                  <a:extLst>
                    <a:ext uri="{9D8B030D-6E8A-4147-A177-3AD203B41FA5}">
                      <a16:colId xmlns:a16="http://schemas.microsoft.com/office/drawing/2014/main" val="3118681115"/>
                    </a:ext>
                  </a:extLst>
                </a:gridCol>
                <a:gridCol w="3669030">
                  <a:extLst>
                    <a:ext uri="{9D8B030D-6E8A-4147-A177-3AD203B41FA5}">
                      <a16:colId xmlns:a16="http://schemas.microsoft.com/office/drawing/2014/main" val="26169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매크로명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80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GET_OPCODE(i) 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명령유형을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GETARG_A(i) 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r>
                        <a:rPr lang="ko-KR" altLang="en-US"/>
                        <a:t>오퍼랜드</a:t>
                      </a:r>
                      <a:r>
                        <a:rPr lang="en-US" altLang="ko-KR"/>
                        <a:t>(9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69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GETARG_B(i) 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r>
                        <a:rPr lang="ko-KR" altLang="en-US"/>
                        <a:t>오퍼랜드</a:t>
                      </a:r>
                      <a:r>
                        <a:rPr lang="en-US" altLang="ko-KR"/>
                        <a:t>(9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1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GETARG_C(i) 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r>
                        <a:rPr lang="ko-KR" altLang="en-US"/>
                        <a:t>오퍼랜드</a:t>
                      </a:r>
                      <a:r>
                        <a:rPr lang="en-US" altLang="ko-KR"/>
                        <a:t>(9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42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GETARG_Bx(i) 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Bx</a:t>
                      </a:r>
                      <a:r>
                        <a:rPr lang="ko-KR" altLang="en-US"/>
                        <a:t>오퍼랜드</a:t>
                      </a:r>
                      <a:r>
                        <a:rPr lang="en-US" altLang="ko-KR"/>
                        <a:t>(16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GETARG_sBx(i) 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sBx</a:t>
                      </a:r>
                      <a:r>
                        <a:rPr lang="ko-KR" altLang="en-US"/>
                        <a:t>오퍼랜드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부호가 붙은 </a:t>
                      </a:r>
                      <a:r>
                        <a:rPr lang="en-US" altLang="ko-KR"/>
                        <a:t>16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17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GETARG_Ax(i) 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Ax</a:t>
                      </a:r>
                      <a:r>
                        <a:rPr lang="ko-KR" altLang="en-US"/>
                        <a:t>오퍼랜드</a:t>
                      </a:r>
                      <a:r>
                        <a:rPr lang="en-US" altLang="ko-KR"/>
                        <a:t>(25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38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GETARG_b(i) 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Bz</a:t>
                      </a:r>
                      <a:r>
                        <a:rPr lang="ko-KR" altLang="en-US"/>
                        <a:t>오퍼랜드</a:t>
                      </a:r>
                      <a:r>
                        <a:rPr lang="en-US" altLang="ko-KR"/>
                        <a:t>(14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42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GETARG_c(i) </a:t>
                      </a: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Cz</a:t>
                      </a:r>
                      <a:r>
                        <a:rPr lang="ko-KR" altLang="en-US"/>
                        <a:t>오퍼랜드</a:t>
                      </a:r>
                      <a:r>
                        <a:rPr lang="en-US" altLang="ko-KR"/>
                        <a:t>(2</a:t>
                      </a:r>
                      <a:r>
                        <a:rPr lang="ko-KR" altLang="en-US"/>
                        <a:t>비트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81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4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C0555C-FE03-884C-822C-E76C0629C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64904"/>
              </p:ext>
            </p:extLst>
          </p:nvPr>
        </p:nvGraphicFramePr>
        <p:xfrm>
          <a:off x="634275" y="811106"/>
          <a:ext cx="385191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3118681115"/>
                    </a:ext>
                  </a:extLst>
                </a:gridCol>
                <a:gridCol w="2902268">
                  <a:extLst>
                    <a:ext uri="{9D8B030D-6E8A-4147-A177-3AD203B41FA5}">
                      <a16:colId xmlns:a16="http://schemas.microsoft.com/office/drawing/2014/main" val="26169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변수명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80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$foo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스칼라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문자열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또는 수치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@foo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배열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스칼라 배열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69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%foo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해쉬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연상 배열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1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@foo[0]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배열요소 엑세스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42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@foo{0}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해쉬요소 엑세스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47658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B7B5AD-7FA4-EF43-8522-133F40A11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40356"/>
              </p:ext>
            </p:extLst>
          </p:nvPr>
        </p:nvGraphicFramePr>
        <p:xfrm>
          <a:off x="5567681" y="811106"/>
          <a:ext cx="426656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3118681115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61699096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3974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변수명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80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$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$foo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인스턴스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@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@foo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69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로컬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알파벳 소문자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foo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1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정수</a:t>
                      </a: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알파벳 대문자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Foo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4276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C38521-6CAB-7642-8926-491DF9BA4304}"/>
              </a:ext>
            </a:extLst>
          </p:cNvPr>
          <p:cNvSpPr txBox="1"/>
          <p:nvPr/>
        </p:nvSpPr>
        <p:spPr>
          <a:xfrm>
            <a:off x="11403874" y="33179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087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217</Words>
  <Application>Microsoft Macintosh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Sungjoon.kim</dc:creator>
  <cp:keywords/>
  <dc:description/>
  <cp:lastModifiedBy>Sungjoon.kim</cp:lastModifiedBy>
  <cp:revision>9</cp:revision>
  <dcterms:created xsi:type="dcterms:W3CDTF">2019-02-10T14:05:12Z</dcterms:created>
  <dcterms:modified xsi:type="dcterms:W3CDTF">2019-02-11T15:22:03Z</dcterms:modified>
  <cp:category/>
</cp:coreProperties>
</file>