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-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9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1A9E-C91C-419E-9602-FDD68EE9EAC1}" type="datetimeFigureOut">
              <a:rPr lang="ko-KR" altLang="en-US" smtClean="0"/>
              <a:t>2019. 1. 4.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1237" y="257175"/>
            <a:ext cx="7629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07067"/>
              </p:ext>
            </p:extLst>
          </p:nvPr>
        </p:nvGraphicFramePr>
        <p:xfrm>
          <a:off x="1063279" y="1443938"/>
          <a:ext cx="5386159" cy="3497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서식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을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의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a.b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호출</a:t>
                      </a:r>
                      <a:r>
                        <a:rPr lang="en-US" altLang="ko-KR" dirty="0"/>
                        <a:t>(b(a))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호출</a:t>
                      </a:r>
                      <a:r>
                        <a:rPr lang="en-US" altLang="ko-KR" dirty="0"/>
                        <a:t>(b(a))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와 같은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의 부분적용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a.b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부분적용</a:t>
                      </a:r>
                      <a:r>
                        <a:rPr lang="en-US" altLang="ko-KR" dirty="0"/>
                        <a:t>(&amp;b(a))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a.b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(&amp;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)(c) </a:t>
                      </a:r>
                      <a:r>
                        <a:rPr lang="ko-KR" altLang="en-US" dirty="0" err="1"/>
                        <a:t>다시말해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b(</a:t>
                      </a:r>
                      <a:r>
                        <a:rPr lang="en-US" altLang="ko-KR" dirty="0" err="1"/>
                        <a:t>a,c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6179"/>
              </p:ext>
            </p:extLst>
          </p:nvPr>
        </p:nvGraphicFramePr>
        <p:xfrm>
          <a:off x="1063279" y="1443938"/>
          <a:ext cx="5238116" cy="1165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bison </a:t>
                      </a:r>
                      <a:r>
                        <a:rPr lang="ko-KR" altLang="en-US" dirty="0"/>
                        <a:t>모드</a:t>
                      </a:r>
                      <a:r>
                        <a:rPr lang="en-US" altLang="ko-KR" baseline="30000" dirty="0"/>
                        <a:t>*a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yacc</a:t>
                      </a:r>
                      <a:r>
                        <a:rPr lang="ko-KR" altLang="en-US" dirty="0"/>
                        <a:t>호환 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구문해석기 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parse.tab.c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y.tab.c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출력파일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parse.output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y.output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1357" y="2675105"/>
            <a:ext cx="29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*a : </a:t>
            </a:r>
            <a:r>
              <a:rPr lang="ko-KR" altLang="en-US" sz="1400" dirty="0"/>
              <a:t>소스 파일이 </a:t>
            </a:r>
            <a:r>
              <a:rPr lang="en-US" altLang="ko-KR" sz="1400" dirty="0" err="1"/>
              <a:t>parse.y</a:t>
            </a:r>
            <a:r>
              <a:rPr lang="ko-KR" altLang="en-US" sz="1400" dirty="0"/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11335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11465"/>
              </p:ext>
            </p:extLst>
          </p:nvPr>
        </p:nvGraphicFramePr>
        <p:xfrm>
          <a:off x="1063279" y="1443938"/>
          <a:ext cx="6900228" cy="233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예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종속 변수화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문자열의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수치의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[1,a]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배열의 각 요소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kw:a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 있는 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B3DD1B-2098-054A-AE5C-CD346227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783"/>
              </p:ext>
            </p:extLst>
          </p:nvPr>
        </p:nvGraphicFramePr>
        <p:xfrm>
          <a:off x="717290" y="418327"/>
          <a:ext cx="5386159" cy="9456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에러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ENAMETOOLONG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파일명이 너무 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EACCES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 접근 권한이 없다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EDQUOT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diskquota(</a:t>
                      </a:r>
                      <a:r>
                        <a:rPr lang="ko-KR" altLang="en-US" sz="1400" dirty="0"/>
                        <a:t>용량제한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EEXIST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파일이 이미 존재한다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EFAULT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path</a:t>
                      </a:r>
                      <a:r>
                        <a:rPr lang="ko-KR" altLang="en-US" sz="1400" dirty="0"/>
                        <a:t>가 부정확하다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EINTR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수행도중 인터럽트가 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EINVAL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바르지 않은 플래그가 지정되었다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EISDIR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파일이 아닌 디렉토리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ELOOP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너무 많은 심볼릭 링크를 만남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7186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EMFILE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프로세스가 파일을 너무 많이 열고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8499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ENFILE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시스템이 파일을 너무 많이 열고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563939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ENODEV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디바이스가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69713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ENOENT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38877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ENOMEM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커널 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메모리 부족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30676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ENOSPC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디스크 꽉 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7613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ENOTDIR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패스가 디렉토리가 아님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7452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ENXIO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FIFO</a:t>
                      </a:r>
                      <a:r>
                        <a:rPr lang="ko-KR" altLang="en-US" sz="1400" dirty="0"/>
                        <a:t>를 할 곳이 없다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/>
                        <a:t>No such device or address)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8808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EOPNOTSUPP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tmpfile</a:t>
                      </a:r>
                      <a:r>
                        <a:rPr lang="ko-KR" altLang="en-US" sz="1400" dirty="0"/>
                        <a:t> 지원이 안됨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73971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EOVERFLOW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파일이 너무 큼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02848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EPERM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O_NOATIME</a:t>
                      </a:r>
                      <a:r>
                        <a:rPr lang="ko-KR" altLang="en-US" sz="1400" dirty="0"/>
                        <a:t>의 권한이 없음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33209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EROFS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읽기 전용 디스크에 쓰려고 함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0091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ETXTBSY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실행중인 프로그램에 쓰기권한이 없음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03041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EWOULDBLOCK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O_NONBLOCK</a:t>
                      </a:r>
                      <a:r>
                        <a:rPr lang="ko-KR" altLang="en-US" sz="1400" dirty="0"/>
                        <a:t>지정시 </a:t>
                      </a:r>
                      <a:r>
                        <a:rPr lang="en-US" altLang="ko-KR" sz="1400" dirty="0"/>
                        <a:t>Block</a:t>
                      </a:r>
                      <a:r>
                        <a:rPr lang="ko-KR" altLang="en-US" sz="1400" dirty="0"/>
                        <a:t>이 되는 상태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86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7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296</Words>
  <Application>Microsoft Macintosh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Sungjoon.kim</cp:lastModifiedBy>
  <cp:revision>20</cp:revision>
  <dcterms:created xsi:type="dcterms:W3CDTF">2018-12-31T00:49:35Z</dcterms:created>
  <dcterms:modified xsi:type="dcterms:W3CDTF">2019-01-04T14:26:13Z</dcterms:modified>
</cp:coreProperties>
</file>