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57C-98CE-4222-BD1B-C951B5EF2027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4B9-2A3C-4C3B-9C11-EAF4C1B44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5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57C-98CE-4222-BD1B-C951B5EF2027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4B9-2A3C-4C3B-9C11-EAF4C1B44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9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57C-98CE-4222-BD1B-C951B5EF2027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4B9-2A3C-4C3B-9C11-EAF4C1B44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6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57C-98CE-4222-BD1B-C951B5EF2027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4B9-2A3C-4C3B-9C11-EAF4C1B44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7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57C-98CE-4222-BD1B-C951B5EF2027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4B9-2A3C-4C3B-9C11-EAF4C1B44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5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57C-98CE-4222-BD1B-C951B5EF2027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4B9-2A3C-4C3B-9C11-EAF4C1B44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3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57C-98CE-4222-BD1B-C951B5EF2027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4B9-2A3C-4C3B-9C11-EAF4C1B44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57C-98CE-4222-BD1B-C951B5EF2027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4B9-2A3C-4C3B-9C11-EAF4C1B44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0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57C-98CE-4222-BD1B-C951B5EF2027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4B9-2A3C-4C3B-9C11-EAF4C1B44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57C-98CE-4222-BD1B-C951B5EF2027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4B9-2A3C-4C3B-9C11-EAF4C1B44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7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57C-98CE-4222-BD1B-C951B5EF2027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4B9-2A3C-4C3B-9C11-EAF4C1B44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9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457C-98CE-4222-BD1B-C951B5EF2027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64B9-2A3C-4C3B-9C11-EAF4C1B44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2504" y="823865"/>
            <a:ext cx="4979405" cy="5604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26288" y="905346"/>
            <a:ext cx="4391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:around</a:t>
            </a:r>
            <a:r>
              <a:rPr lang="ko-KR" altLang="en-US" sz="1600" dirty="0"/>
              <a:t>의 호출         </a:t>
            </a:r>
            <a:r>
              <a:rPr lang="en-US" altLang="ko-KR" sz="1600" dirty="0"/>
              <a:t>(call-next-method)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316175" y="2072666"/>
            <a:ext cx="4412063" cy="4063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26288" y="2088038"/>
            <a:ext cx="4391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:around</a:t>
            </a:r>
            <a:r>
              <a:rPr lang="ko-KR" altLang="en-US" sz="1600" dirty="0"/>
              <a:t>의 호출         </a:t>
            </a:r>
            <a:r>
              <a:rPr lang="en-US" altLang="ko-KR" sz="1600" dirty="0"/>
              <a:t>(call-next-method)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516723" y="4227961"/>
            <a:ext cx="4010966" cy="1723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88715" y="2887173"/>
            <a:ext cx="1548465" cy="376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:before</a:t>
            </a:r>
            <a:r>
              <a:rPr lang="ko-KR" altLang="en-US" sz="1600" dirty="0"/>
              <a:t>의 호출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78155" y="3555619"/>
            <a:ext cx="1548465" cy="376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:before</a:t>
            </a:r>
            <a:r>
              <a:rPr lang="ko-KR" altLang="en-US" sz="1600"/>
              <a:t>의 호출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832877" y="2881102"/>
            <a:ext cx="1548465" cy="376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:after</a:t>
            </a:r>
            <a:r>
              <a:rPr lang="ko-KR" altLang="en-US" sz="1600" dirty="0"/>
              <a:t>의 호출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22317" y="3549548"/>
            <a:ext cx="1548465" cy="376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:after</a:t>
            </a:r>
            <a:r>
              <a:rPr lang="ko-KR" altLang="en-US" sz="1600" dirty="0"/>
              <a:t>의 호출</a:t>
            </a:r>
          </a:p>
        </p:txBody>
      </p:sp>
      <p:cxnSp>
        <p:nvCxnSpPr>
          <p:cNvPr id="39" name="꺾인 연결선 38"/>
          <p:cNvCxnSpPr/>
          <p:nvPr/>
        </p:nvCxnSpPr>
        <p:spPr>
          <a:xfrm rot="5400000">
            <a:off x="3822680" y="682592"/>
            <a:ext cx="807879" cy="20128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36402" y="4262984"/>
            <a:ext cx="4391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:</a:t>
            </a:r>
            <a:r>
              <a:rPr lang="ko-KR" altLang="en-US" sz="1600" dirty="0"/>
              <a:t>기본 메소드의 호출    </a:t>
            </a:r>
            <a:r>
              <a:rPr lang="en-US" altLang="ko-KR" sz="1600" dirty="0"/>
              <a:t>(call-next-method)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2872330" y="5326037"/>
            <a:ext cx="3314848" cy="3750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:</a:t>
            </a:r>
            <a:r>
              <a:rPr lang="ko-KR" altLang="en-US" sz="1600" dirty="0">
                <a:solidFill>
                  <a:schemeClr val="tx1"/>
                </a:solidFill>
              </a:rPr>
              <a:t>기본 </a:t>
            </a:r>
            <a:r>
              <a:rPr lang="ko-KR" altLang="en-US" sz="1600" dirty="0" err="1">
                <a:solidFill>
                  <a:schemeClr val="tx1"/>
                </a:solidFill>
              </a:rPr>
              <a:t>메소드의</a:t>
            </a:r>
            <a:r>
              <a:rPr lang="ko-KR" altLang="en-US" sz="1600" dirty="0">
                <a:solidFill>
                  <a:schemeClr val="tx1"/>
                </a:solidFill>
              </a:rPr>
              <a:t> 호출</a:t>
            </a:r>
          </a:p>
        </p:txBody>
      </p:sp>
      <p:cxnSp>
        <p:nvCxnSpPr>
          <p:cNvPr id="49" name="꺾인 연결선 48"/>
          <p:cNvCxnSpPr/>
          <p:nvPr/>
        </p:nvCxnSpPr>
        <p:spPr>
          <a:xfrm rot="5400000">
            <a:off x="3822679" y="3920775"/>
            <a:ext cx="807879" cy="20128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220177" y="3262681"/>
            <a:ext cx="0" cy="282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3227723" y="3940172"/>
            <a:ext cx="0" cy="282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/>
          <p:nvPr/>
        </p:nvCxnSpPr>
        <p:spPr>
          <a:xfrm rot="5400000">
            <a:off x="4029547" y="1636123"/>
            <a:ext cx="397673" cy="200935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5866646" y="4691566"/>
            <a:ext cx="0" cy="5987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866646" y="3914784"/>
            <a:ext cx="0" cy="307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5866646" y="3225174"/>
            <a:ext cx="0" cy="307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866646" y="2441963"/>
            <a:ext cx="0" cy="435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5856084" y="471413"/>
            <a:ext cx="0" cy="359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220177" y="471413"/>
            <a:ext cx="0" cy="359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8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</Words>
  <Application>Microsoft Macintosh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Sungjoon.kim</cp:lastModifiedBy>
  <cp:revision>6</cp:revision>
  <dcterms:created xsi:type="dcterms:W3CDTF">2018-12-27T05:49:44Z</dcterms:created>
  <dcterms:modified xsi:type="dcterms:W3CDTF">2019-05-05T09:26:12Z</dcterms:modified>
</cp:coreProperties>
</file>