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6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9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1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8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0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1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88CE-89B0-4852-9045-C43DE6A91EDE}" type="datetimeFigureOut">
              <a:rPr lang="ko-KR" altLang="en-US" smtClean="0"/>
              <a:t>2019. 12. 16.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124A-38FF-4180-A6FC-0DAEF222C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6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로그인 모듈의 </a:t>
            </a:r>
            <a:r>
              <a:rPr lang="en-US" altLang="ko-KR" dirty="0"/>
              <a:t>TDD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8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 번째 케이스 패스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46" y="1399868"/>
            <a:ext cx="3805836" cy="2673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44" y="4289448"/>
            <a:ext cx="5015896" cy="23810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926" y="1836796"/>
            <a:ext cx="5523933" cy="36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네 번째 케이스 패스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8" y="917449"/>
            <a:ext cx="3792825" cy="31943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4" y="4658826"/>
            <a:ext cx="5467393" cy="14885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68" y="2514599"/>
            <a:ext cx="6026647" cy="24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0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마지막 케이스 패스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13" y="976668"/>
            <a:ext cx="3412536" cy="37082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3" y="4869508"/>
            <a:ext cx="4898795" cy="18020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876" y="3127131"/>
            <a:ext cx="6736359" cy="11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최종 정리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0558" y="777668"/>
            <a:ext cx="4101983" cy="5770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Consolas" panose="020B0609020204030204" pitchFamily="49" charset="0"/>
              </a:rPr>
              <a:t>import </a:t>
            </a:r>
            <a:r>
              <a:rPr lang="en-US" altLang="ko-KR" sz="900" dirty="0" err="1">
                <a:latin typeface="Consolas" panose="020B0609020204030204" pitchFamily="49" charset="0"/>
              </a:rPr>
              <a:t>json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>
                <a:latin typeface="Consolas" panose="020B0609020204030204" pitchFamily="49" charset="0"/>
              </a:rPr>
              <a:t>FIRST_CASE_RESULT = 2 #ID</a:t>
            </a:r>
            <a:r>
              <a:rPr lang="ko-KR" altLang="en-US" sz="900" dirty="0">
                <a:latin typeface="Consolas" panose="020B0609020204030204" pitchFamily="49" charset="0"/>
              </a:rPr>
              <a:t>와 패스워드가 입력되지 않음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SECOND_CASE_RESULT = 3 #ID</a:t>
            </a:r>
            <a:r>
              <a:rPr lang="ko-KR" altLang="en-US" sz="900" dirty="0">
                <a:latin typeface="Consolas" panose="020B0609020204030204" pitchFamily="49" charset="0"/>
              </a:rPr>
              <a:t>는 없는 </a:t>
            </a:r>
            <a:r>
              <a:rPr lang="en-US" altLang="ko-KR" sz="900" dirty="0">
                <a:latin typeface="Consolas" panose="020B0609020204030204" pitchFamily="49" charset="0"/>
              </a:rPr>
              <a:t>ID</a:t>
            </a:r>
            <a:r>
              <a:rPr lang="ko-KR" altLang="en-US" sz="900" dirty="0">
                <a:latin typeface="Consolas" panose="020B0609020204030204" pitchFamily="49" charset="0"/>
              </a:rPr>
              <a:t>이며 </a:t>
            </a:r>
            <a:r>
              <a:rPr lang="en-US" altLang="ko-KR" sz="900" dirty="0">
                <a:latin typeface="Consolas" panose="020B0609020204030204" pitchFamily="49" charset="0"/>
              </a:rPr>
              <a:t>PW</a:t>
            </a:r>
            <a:r>
              <a:rPr lang="ko-KR" altLang="en-US" sz="900" dirty="0">
                <a:latin typeface="Consolas" panose="020B0609020204030204" pitchFamily="49" charset="0"/>
              </a:rPr>
              <a:t>가 입력되지 않음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THIRD_CASE_RESULT = 4 #ID</a:t>
            </a:r>
            <a:r>
              <a:rPr lang="ko-KR" altLang="en-US" sz="900" dirty="0">
                <a:latin typeface="Consolas" panose="020B0609020204030204" pitchFamily="49" charset="0"/>
              </a:rPr>
              <a:t>는 있는 </a:t>
            </a:r>
            <a:r>
              <a:rPr lang="en-US" altLang="ko-KR" sz="900" dirty="0">
                <a:latin typeface="Consolas" panose="020B0609020204030204" pitchFamily="49" charset="0"/>
              </a:rPr>
              <a:t>ID</a:t>
            </a:r>
            <a:r>
              <a:rPr lang="ko-KR" altLang="en-US" sz="900" dirty="0">
                <a:latin typeface="Consolas" panose="020B0609020204030204" pitchFamily="49" charset="0"/>
              </a:rPr>
              <a:t>이며 </a:t>
            </a:r>
            <a:r>
              <a:rPr lang="en-US" altLang="ko-KR" sz="900" dirty="0">
                <a:latin typeface="Consolas" panose="020B0609020204030204" pitchFamily="49" charset="0"/>
              </a:rPr>
              <a:t>PW</a:t>
            </a:r>
            <a:r>
              <a:rPr lang="ko-KR" altLang="en-US" sz="900" dirty="0">
                <a:latin typeface="Consolas" panose="020B0609020204030204" pitchFamily="49" charset="0"/>
              </a:rPr>
              <a:t>가 입력되지 않음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FOURTH_CASE_RESULT = 5 #ID</a:t>
            </a:r>
            <a:r>
              <a:rPr lang="ko-KR" altLang="en-US" sz="900" dirty="0">
                <a:latin typeface="Consolas" panose="020B0609020204030204" pitchFamily="49" charset="0"/>
              </a:rPr>
              <a:t>는 있으며 </a:t>
            </a:r>
            <a:r>
              <a:rPr lang="en-US" altLang="ko-KR" sz="900" dirty="0">
                <a:latin typeface="Consolas" panose="020B0609020204030204" pitchFamily="49" charset="0"/>
              </a:rPr>
              <a:t>PW</a:t>
            </a:r>
            <a:r>
              <a:rPr lang="ko-KR" altLang="en-US" sz="900" dirty="0">
                <a:latin typeface="Consolas" panose="020B0609020204030204" pitchFamily="49" charset="0"/>
              </a:rPr>
              <a:t>는 일치하지 않음</a:t>
            </a:r>
          </a:p>
          <a:p>
            <a:br>
              <a:rPr lang="ko-KR" altLang="en-US" sz="900" dirty="0">
                <a:latin typeface="Consolas" panose="020B0609020204030204" pitchFamily="49" charset="0"/>
              </a:rPr>
            </a:br>
            <a:br>
              <a:rPr lang="ko-KR" altLang="en-US" sz="900" dirty="0">
                <a:latin typeface="Consolas" panose="020B0609020204030204" pitchFamily="49" charset="0"/>
              </a:rPr>
            </a:br>
            <a:r>
              <a:rPr lang="en-US" altLang="ko-KR" sz="900" dirty="0">
                <a:latin typeface="Consolas" panose="020B0609020204030204" pitchFamily="49" charset="0"/>
              </a:rPr>
              <a:t>with open("User.txt", "r") as f: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 = </a:t>
            </a:r>
            <a:r>
              <a:rPr lang="en-US" altLang="ko-KR" sz="900" dirty="0" err="1">
                <a:latin typeface="Consolas" panose="020B0609020204030204" pitchFamily="49" charset="0"/>
              </a:rPr>
              <a:t>json.load</a:t>
            </a:r>
            <a:r>
              <a:rPr lang="en-US" altLang="ko-KR" sz="900" dirty="0">
                <a:latin typeface="Consolas" panose="020B0609020204030204" pitchFamily="49" charset="0"/>
              </a:rPr>
              <a:t>(f) </a:t>
            </a: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 Login(ID, PW):</a:t>
            </a: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>
                <a:latin typeface="Consolas" panose="020B0609020204030204" pitchFamily="49" charset="0"/>
              </a:rPr>
              <a:t>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ID.strip</a:t>
            </a:r>
            <a:r>
              <a:rPr lang="en-US" altLang="ko-KR" sz="900" dirty="0">
                <a:latin typeface="Consolas" panose="020B0609020204030204" pitchFamily="49" charset="0"/>
              </a:rPr>
              <a:t>())==0 and 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PW.strip</a:t>
            </a:r>
            <a:r>
              <a:rPr lang="en-US" altLang="ko-KR" sz="900" dirty="0">
                <a:latin typeface="Consolas" panose="020B0609020204030204" pitchFamily="49" charset="0"/>
              </a:rPr>
              <a:t>())==0) 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return FIRST_CASE_RESULT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ID.strip</a:t>
            </a:r>
            <a:r>
              <a:rPr lang="en-US" altLang="ko-KR" sz="900" dirty="0">
                <a:latin typeface="Consolas" panose="020B0609020204030204" pitchFamily="49" charset="0"/>
              </a:rPr>
              <a:t>())&gt;0 and 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PW.strip</a:t>
            </a:r>
            <a:r>
              <a:rPr lang="en-US" altLang="ko-KR" sz="900" dirty="0">
                <a:latin typeface="Consolas" panose="020B0609020204030204" pitchFamily="49" charset="0"/>
              </a:rPr>
              <a:t>())==0) 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if (ID in 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pass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else: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return SECOND_CASE_RESULT</a:t>
            </a: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>
                <a:latin typeface="Consolas" panose="020B0609020204030204" pitchFamily="49" charset="0"/>
              </a:rPr>
              <a:t>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ID.strip</a:t>
            </a:r>
            <a:r>
              <a:rPr lang="en-US" altLang="ko-KR" sz="900" dirty="0">
                <a:latin typeface="Consolas" panose="020B0609020204030204" pitchFamily="49" charset="0"/>
              </a:rPr>
              <a:t>())&gt;0 and 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PW.strip</a:t>
            </a:r>
            <a:r>
              <a:rPr lang="en-US" altLang="ko-KR" sz="900" dirty="0">
                <a:latin typeface="Consolas" panose="020B0609020204030204" pitchFamily="49" charset="0"/>
              </a:rPr>
              <a:t>())==0) 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if (ID in 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return THIRD_CASE_RESULT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ID.strip</a:t>
            </a:r>
            <a:r>
              <a:rPr lang="en-US" altLang="ko-KR" sz="900" dirty="0">
                <a:latin typeface="Consolas" panose="020B0609020204030204" pitchFamily="49" charset="0"/>
              </a:rPr>
              <a:t>())&gt;0 and 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PW.strip</a:t>
            </a:r>
            <a:r>
              <a:rPr lang="en-US" altLang="ko-KR" sz="900" dirty="0">
                <a:latin typeface="Consolas" panose="020B0609020204030204" pitchFamily="49" charset="0"/>
              </a:rPr>
              <a:t>())&gt;0) 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if (ID in 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[ID]['pw'] != PW):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    return FOURTH_CASE_RESULT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ID.strip</a:t>
            </a:r>
            <a:r>
              <a:rPr lang="en-US" altLang="ko-KR" sz="900" dirty="0">
                <a:latin typeface="Consolas" panose="020B0609020204030204" pitchFamily="49" charset="0"/>
              </a:rPr>
              <a:t>())&gt;0 and </a:t>
            </a:r>
            <a:r>
              <a:rPr lang="en-US" altLang="ko-KR" sz="900" dirty="0" err="1"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latin typeface="Consolas" panose="020B0609020204030204" pitchFamily="49" charset="0"/>
              </a:rPr>
              <a:t>PW.strip</a:t>
            </a:r>
            <a:r>
              <a:rPr lang="en-US" altLang="ko-KR" sz="900" dirty="0">
                <a:latin typeface="Consolas" panose="020B0609020204030204" pitchFamily="49" charset="0"/>
              </a:rPr>
              <a:t>())&gt;0) 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if (ID in 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if (</a:t>
            </a:r>
            <a:r>
              <a:rPr lang="en-US" altLang="ko-KR" sz="900" dirty="0" err="1">
                <a:latin typeface="Consolas" panose="020B0609020204030204" pitchFamily="49" charset="0"/>
              </a:rPr>
              <a:t>json_data</a:t>
            </a:r>
            <a:r>
              <a:rPr lang="en-US" altLang="ko-KR" sz="900" dirty="0">
                <a:latin typeface="Consolas" panose="020B0609020204030204" pitchFamily="49" charset="0"/>
              </a:rPr>
              <a:t>[ID]['pw'] == PW):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        return True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return False</a:t>
            </a:r>
          </a:p>
          <a:p>
            <a:endParaRPr lang="ko-KR" altLang="en-US" sz="9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57460" y="1582143"/>
            <a:ext cx="487964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Consolas" panose="020B0609020204030204" pitchFamily="49" charset="0"/>
              </a:rPr>
              <a:t># content of test_sample.py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import main</a:t>
            </a: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 test_Case0():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#ID blank + PW</a:t>
            </a:r>
            <a:r>
              <a:rPr lang="ko-KR" altLang="en-US" sz="900" dirty="0">
                <a:latin typeface="Consolas" panose="020B0609020204030204" pitchFamily="49" charset="0"/>
              </a:rPr>
              <a:t>는 </a:t>
            </a:r>
            <a:r>
              <a:rPr lang="en-US" altLang="ko-KR" sz="900" dirty="0">
                <a:latin typeface="Consolas" panose="020B0609020204030204" pitchFamily="49" charset="0"/>
              </a:rPr>
              <a:t>blank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assert </a:t>
            </a:r>
            <a:r>
              <a:rPr lang="en-US" altLang="ko-KR" sz="900" dirty="0" err="1">
                <a:latin typeface="Consolas" panose="020B0609020204030204" pitchFamily="49" charset="0"/>
              </a:rPr>
              <a:t>main.Login</a:t>
            </a:r>
            <a:r>
              <a:rPr lang="en-US" altLang="ko-KR" sz="900" dirty="0">
                <a:latin typeface="Consolas" panose="020B0609020204030204" pitchFamily="49" charset="0"/>
              </a:rPr>
              <a:t>('  ', '  ') == </a:t>
            </a:r>
            <a:r>
              <a:rPr lang="en-US" altLang="ko-KR" sz="900" dirty="0" err="1">
                <a:latin typeface="Consolas" panose="020B0609020204030204" pitchFamily="49" charset="0"/>
              </a:rPr>
              <a:t>main.FIRST_CASE_RESULT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 test_Case1():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#</a:t>
            </a:r>
            <a:r>
              <a:rPr lang="ko-KR" altLang="en-US" sz="900" dirty="0">
                <a:latin typeface="Consolas" panose="020B0609020204030204" pitchFamily="49" charset="0"/>
              </a:rPr>
              <a:t>존재하지 않는 </a:t>
            </a:r>
            <a:r>
              <a:rPr lang="en-US" altLang="ko-KR" sz="900" dirty="0">
                <a:latin typeface="Consolas" panose="020B0609020204030204" pitchFamily="49" charset="0"/>
              </a:rPr>
              <a:t>ID + PW</a:t>
            </a:r>
            <a:r>
              <a:rPr lang="ko-KR" altLang="en-US" sz="900" dirty="0">
                <a:latin typeface="Consolas" panose="020B0609020204030204" pitchFamily="49" charset="0"/>
              </a:rPr>
              <a:t>는 </a:t>
            </a:r>
            <a:r>
              <a:rPr lang="en-US" altLang="ko-KR" sz="900" dirty="0">
                <a:latin typeface="Consolas" panose="020B0609020204030204" pitchFamily="49" charset="0"/>
              </a:rPr>
              <a:t>blank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assert </a:t>
            </a:r>
            <a:r>
              <a:rPr lang="en-US" altLang="ko-KR" sz="900" dirty="0" err="1">
                <a:latin typeface="Consolas" panose="020B0609020204030204" pitchFamily="49" charset="0"/>
              </a:rPr>
              <a:t>main.Login</a:t>
            </a:r>
            <a:r>
              <a:rPr lang="en-US" altLang="ko-KR" sz="900" dirty="0">
                <a:latin typeface="Consolas" panose="020B0609020204030204" pitchFamily="49" charset="0"/>
              </a:rPr>
              <a:t>('test2', '') == </a:t>
            </a:r>
            <a:r>
              <a:rPr lang="en-US" altLang="ko-KR" sz="900" dirty="0" err="1">
                <a:latin typeface="Consolas" panose="020B0609020204030204" pitchFamily="49" charset="0"/>
              </a:rPr>
              <a:t>main.SECOND_CASE_RESULT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 test_Case2():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#</a:t>
            </a:r>
            <a:r>
              <a:rPr lang="ko-KR" altLang="en-US" sz="900" dirty="0">
                <a:latin typeface="Consolas" panose="020B0609020204030204" pitchFamily="49" charset="0"/>
              </a:rPr>
              <a:t>존재하는 </a:t>
            </a:r>
            <a:r>
              <a:rPr lang="en-US" altLang="ko-KR" sz="900" dirty="0">
                <a:latin typeface="Consolas" panose="020B0609020204030204" pitchFamily="49" charset="0"/>
              </a:rPr>
              <a:t>ID + PW</a:t>
            </a:r>
            <a:r>
              <a:rPr lang="ko-KR" altLang="en-US" sz="900" dirty="0">
                <a:latin typeface="Consolas" panose="020B0609020204030204" pitchFamily="49" charset="0"/>
              </a:rPr>
              <a:t>는 </a:t>
            </a:r>
            <a:r>
              <a:rPr lang="en-US" altLang="ko-KR" sz="900" dirty="0">
                <a:latin typeface="Consolas" panose="020B0609020204030204" pitchFamily="49" charset="0"/>
              </a:rPr>
              <a:t>Blank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assert </a:t>
            </a:r>
            <a:r>
              <a:rPr lang="en-US" altLang="ko-KR" sz="900" dirty="0" err="1">
                <a:latin typeface="Consolas" panose="020B0609020204030204" pitchFamily="49" charset="0"/>
              </a:rPr>
              <a:t>main.Login</a:t>
            </a:r>
            <a:r>
              <a:rPr lang="en-US" altLang="ko-KR" sz="900" dirty="0">
                <a:latin typeface="Consolas" panose="020B0609020204030204" pitchFamily="49" charset="0"/>
              </a:rPr>
              <a:t>('test1', '') == </a:t>
            </a:r>
            <a:r>
              <a:rPr lang="en-US" altLang="ko-KR" sz="900" dirty="0" err="1">
                <a:latin typeface="Consolas" panose="020B0609020204030204" pitchFamily="49" charset="0"/>
              </a:rPr>
              <a:t>main.THIRD_CASE_RESULT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 test_Case3():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#</a:t>
            </a:r>
            <a:r>
              <a:rPr lang="ko-KR" altLang="en-US" sz="900" dirty="0">
                <a:latin typeface="Consolas" panose="020B0609020204030204" pitchFamily="49" charset="0"/>
              </a:rPr>
              <a:t>존재하는 </a:t>
            </a:r>
            <a:r>
              <a:rPr lang="en-US" altLang="ko-KR" sz="900" dirty="0">
                <a:latin typeface="Consolas" panose="020B0609020204030204" pitchFamily="49" charset="0"/>
              </a:rPr>
              <a:t>ID + PW</a:t>
            </a:r>
            <a:r>
              <a:rPr lang="ko-KR" altLang="en-US" sz="900" dirty="0">
                <a:latin typeface="Consolas" panose="020B0609020204030204" pitchFamily="49" charset="0"/>
              </a:rPr>
              <a:t>불일치</a:t>
            </a:r>
          </a:p>
          <a:p>
            <a:r>
              <a:rPr lang="ko-KR" altLang="en-US" sz="900" dirty="0"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latin typeface="Consolas" panose="020B0609020204030204" pitchFamily="49" charset="0"/>
              </a:rPr>
              <a:t>assert </a:t>
            </a:r>
            <a:r>
              <a:rPr lang="en-US" altLang="ko-KR" sz="900" dirty="0" err="1">
                <a:latin typeface="Consolas" panose="020B0609020204030204" pitchFamily="49" charset="0"/>
              </a:rPr>
              <a:t>main.Login</a:t>
            </a:r>
            <a:r>
              <a:rPr lang="en-US" altLang="ko-KR" sz="900" dirty="0">
                <a:latin typeface="Consolas" panose="020B0609020204030204" pitchFamily="49" charset="0"/>
              </a:rPr>
              <a:t>('test1', 'a1234') == </a:t>
            </a:r>
            <a:r>
              <a:rPr lang="en-US" altLang="ko-KR" sz="900" dirty="0" err="1">
                <a:latin typeface="Consolas" panose="020B0609020204030204" pitchFamily="49" charset="0"/>
              </a:rPr>
              <a:t>main.FOURTH_CASE_RESULT</a:t>
            </a:r>
            <a:endParaRPr lang="en-US" altLang="ko-KR" sz="900" dirty="0">
              <a:latin typeface="Consolas" panose="020B0609020204030204" pitchFamily="49" charset="0"/>
            </a:endParaRP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r>
              <a:rPr lang="en-US" altLang="ko-KR" sz="900" dirty="0" err="1"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latin typeface="Consolas" panose="020B0609020204030204" pitchFamily="49" charset="0"/>
              </a:rPr>
              <a:t> test_Case4():</a:t>
            </a:r>
          </a:p>
          <a:p>
            <a:r>
              <a:rPr lang="en-US" altLang="ko-KR" sz="900" dirty="0">
                <a:latin typeface="Consolas" panose="020B0609020204030204" pitchFamily="49" charset="0"/>
              </a:rPr>
              <a:t>        #</a:t>
            </a:r>
            <a:r>
              <a:rPr lang="ko-KR" altLang="en-US" sz="900" dirty="0">
                <a:latin typeface="Consolas" panose="020B0609020204030204" pitchFamily="49" charset="0"/>
              </a:rPr>
              <a:t>존재하는 </a:t>
            </a:r>
            <a:r>
              <a:rPr lang="en-US" altLang="ko-KR" sz="900" dirty="0">
                <a:latin typeface="Consolas" panose="020B0609020204030204" pitchFamily="49" charset="0"/>
              </a:rPr>
              <a:t>ID + PW</a:t>
            </a:r>
            <a:r>
              <a:rPr lang="ko-KR" altLang="en-US" sz="900" dirty="0">
                <a:latin typeface="Consolas" panose="020B0609020204030204" pitchFamily="49" charset="0"/>
              </a:rPr>
              <a:t>일치</a:t>
            </a:r>
          </a:p>
          <a:p>
            <a:r>
              <a:rPr lang="ko-KR" altLang="en-US" sz="900" dirty="0"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latin typeface="Consolas" panose="020B0609020204030204" pitchFamily="49" charset="0"/>
              </a:rPr>
              <a:t>assert </a:t>
            </a:r>
            <a:r>
              <a:rPr lang="en-US" altLang="ko-KR" sz="900" dirty="0" err="1">
                <a:latin typeface="Consolas" panose="020B0609020204030204" pitchFamily="49" charset="0"/>
              </a:rPr>
              <a:t>main.Login</a:t>
            </a:r>
            <a:r>
              <a:rPr lang="en-US" altLang="ko-KR" sz="900" dirty="0">
                <a:latin typeface="Consolas" panose="020B0609020204030204" pitchFamily="49" charset="0"/>
              </a:rPr>
              <a:t>('test1', 'test1234') == True</a:t>
            </a:r>
          </a:p>
          <a:p>
            <a:br>
              <a:rPr lang="en-US" altLang="ko-KR" sz="900" dirty="0">
                <a:latin typeface="Consolas" panose="020B0609020204030204" pitchFamily="49" charset="0"/>
              </a:rPr>
            </a:br>
            <a:endParaRPr lang="en-US" altLang="ko-KR" sz="900" dirty="0">
              <a:latin typeface="Consolas" panose="020B0609020204030204" pitchFamily="49" charset="0"/>
            </a:endParaRPr>
          </a:p>
          <a:p>
            <a:endParaRPr lang="ko-KR" alt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6" y="1256356"/>
            <a:ext cx="8603987" cy="4345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690" y="615297"/>
            <a:ext cx="63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Given-When</a:t>
            </a:r>
            <a:r>
              <a:rPr lang="ko-KR" altLang="en-US" dirty="0"/>
              <a:t>의 정의</a:t>
            </a:r>
          </a:p>
        </p:txBody>
      </p:sp>
    </p:spTree>
    <p:extLst>
      <p:ext uri="{BB962C8B-B14F-4D97-AF65-F5344CB8AC3E}">
        <p14:creationId xmlns:p14="http://schemas.microsoft.com/office/powerpoint/2010/main" val="41665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6" y="1750529"/>
            <a:ext cx="7878406" cy="33569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1690" y="615297"/>
            <a:ext cx="633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Given-When</a:t>
            </a:r>
            <a:r>
              <a:rPr lang="ko-KR" altLang="en-US" dirty="0"/>
              <a:t>의 </a:t>
            </a:r>
            <a:r>
              <a:rPr lang="ko-KR" altLang="en-US" dirty="0" err="1"/>
              <a:t>조합구하기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8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9" y="2167062"/>
            <a:ext cx="3539103" cy="29340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54" y="2188530"/>
            <a:ext cx="2962697" cy="29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pytest</a:t>
            </a:r>
            <a:r>
              <a:rPr lang="ko-KR" altLang="en-US" dirty="0"/>
              <a:t>이용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3" y="2966548"/>
            <a:ext cx="3629025" cy="1847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36" y="2910830"/>
            <a:ext cx="3706950" cy="19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" y="1257389"/>
            <a:ext cx="3629025" cy="1847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878" y="1008404"/>
            <a:ext cx="4305878" cy="47532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72" y="3605301"/>
            <a:ext cx="3400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5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일단 모두 </a:t>
            </a:r>
            <a:r>
              <a:rPr lang="en-US" altLang="ko-KR" dirty="0"/>
              <a:t>Fail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6" y="870632"/>
            <a:ext cx="8587528" cy="51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7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첫 번째 케이스 패스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9" y="1064178"/>
            <a:ext cx="4812335" cy="22513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9" y="3913674"/>
            <a:ext cx="4823328" cy="217550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964" y="1476597"/>
            <a:ext cx="5151334" cy="42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6232" y="230736"/>
            <a:ext cx="6007693" cy="36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두 번째 케이스 패스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22" y="910156"/>
            <a:ext cx="4081103" cy="30465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2" y="4393870"/>
            <a:ext cx="5395831" cy="1796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301" y="1490719"/>
            <a:ext cx="5387905" cy="36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38</Words>
  <Application>Microsoft Macintosh PowerPoint</Application>
  <PresentationFormat>A4 용지(210x297mm)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테마</vt:lpstr>
      <vt:lpstr>로그인 모듈의 TDD</vt:lpstr>
      <vt:lpstr>PowerPoint 프레젠테이션</vt:lpstr>
      <vt:lpstr>PowerPoint 프레젠테이션</vt:lpstr>
      <vt:lpstr>PowerPoint 프레젠테이션</vt:lpstr>
      <vt:lpstr>pytest이용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Sungjoon.kim</cp:lastModifiedBy>
  <cp:revision>29</cp:revision>
  <dcterms:created xsi:type="dcterms:W3CDTF">2019-12-16T03:46:59Z</dcterms:created>
  <dcterms:modified xsi:type="dcterms:W3CDTF">2019-12-16T10:56:35Z</dcterms:modified>
</cp:coreProperties>
</file>