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jpeg"/><Relationship Id="rId3" Type="http://schemas.openxmlformats.org/officeDocument/2006/relationships/hyperlink" Target="https://unsplash.com/@ang10ze?utm_content=creditCopyText&amp;utm_medium=referral&amp;utm_source=unsplash" TargetMode="External"/><Relationship Id="rId4" Type="http://schemas.openxmlformats.org/officeDocument/2006/relationships/hyperlink" Target="https://unsplash.com/photos/person-with-pink-band-on-her-left-hand-nJv6xnlpNaA?utm_content=creditCopyText&amp;utm_medium=referral&amp;utm_source=unsplash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Unsupervised Learn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Unsupervised Learning</a:t>
            </a:r>
          </a:p>
        </p:txBody>
      </p:sp>
      <p:sp>
        <p:nvSpPr>
          <p:cNvPr id="173" name="Presentation Subtit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omparison with Supervised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Comparison with Supervised Approach</a:t>
            </a:r>
          </a:p>
        </p:txBody>
      </p:sp>
      <p:sp>
        <p:nvSpPr>
          <p:cNvPr id="220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1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22" name="Screenshot 2025-03-03 at 10.06.55 PM.png" descr="Screenshot 2025-03-03 at 10.06.5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8328" y="2800695"/>
            <a:ext cx="9272280" cy="9938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Screenshot 2025-03-03 at 10.07.13 PM.png" descr="Screenshot 2025-03-03 at 10.07.1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21106" y="2922783"/>
            <a:ext cx="11664710" cy="5135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onclusion/Future Upda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Conclusion/Future Updates</a:t>
            </a:r>
          </a:p>
        </p:txBody>
      </p:sp>
      <p:sp>
        <p:nvSpPr>
          <p:cNvPr id="226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7" name="Other clustering method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Other clustering methods</a:t>
            </a:r>
          </a:p>
          <a:p>
            <a:pPr/>
            <a:r>
              <a:t>Hybrid approaches</a:t>
            </a:r>
          </a:p>
          <a:p>
            <a:pPr/>
            <a:r>
              <a:t>Scaling/PCA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230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1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32" name="Screenshot 2025-03-03 at 10.08.04 PM.png" descr="Screenshot 2025-03-03 at 10.08.0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8246" y="4354644"/>
            <a:ext cx="18231482" cy="36208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angiola-harry-nJv6xnlpNaA-unsplash.jpg" descr="angiola-harry-nJv6xnlpNaA-unsplash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79128" y="-2378034"/>
            <a:ext cx="25142256" cy="16716924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Photo by Angiola Harry on Unsplash"/>
          <p:cNvSpPr txBox="1"/>
          <p:nvPr/>
        </p:nvSpPr>
        <p:spPr>
          <a:xfrm>
            <a:off x="19913798" y="13117572"/>
            <a:ext cx="357601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u="none">
                <a:solidFill>
                  <a:srgbClr val="000000"/>
                </a:solidFill>
              </a:rPr>
              <a:t>Photo by </a:t>
            </a:r>
            <a:r>
              <a:rPr>
                <a:hlinkClick r:id="rId3" invalidUrl="" action="" tgtFrame="" tooltip="" history="1" highlightClick="0" endSnd="0"/>
              </a:rPr>
              <a:t>Angiola Harry</a:t>
            </a:r>
            <a:r>
              <a:rPr u="none">
                <a:solidFill>
                  <a:srgbClr val="000000"/>
                </a:solidFill>
              </a:rPr>
              <a:t> on </a:t>
            </a:r>
            <a:r>
              <a:rPr>
                <a:hlinkClick r:id="rId4" invalidUrl="" action="" tgtFrame="" tooltip="" history="1" highlightClick="0" endSnd="0"/>
              </a:rPr>
              <a:t>Unsplash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E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EDA</a:t>
            </a:r>
          </a:p>
        </p:txBody>
      </p:sp>
      <p:sp>
        <p:nvSpPr>
          <p:cNvPr id="179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0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1" name="Screenshot 2025-03-03 at 9.54.12 PM.png" descr="Screenshot 2025-03-03 at 9.54.1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841" y="2534341"/>
            <a:ext cx="8648701" cy="7416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Screenshot 2025-03-03 at 9.54.23 PM.png" descr="Screenshot 2025-03-03 at 9.54.2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07744" y="2077498"/>
            <a:ext cx="3709327" cy="78181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Screenshot 2025-03-03 at 9.57.43 PM.png" descr="Screenshot 2025-03-03 at 9.57.43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8596" y="3808198"/>
            <a:ext cx="6954043" cy="3719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E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EDA</a:t>
            </a:r>
          </a:p>
        </p:txBody>
      </p:sp>
      <p:sp>
        <p:nvSpPr>
          <p:cNvPr id="186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8" name="Screenshot 2025-03-03 at 9.55.58 PM.png" descr="Screenshot 2025-03-03 at 9.55.5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29100" y="3540497"/>
            <a:ext cx="10660181" cy="84324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E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EDA</a:t>
            </a:r>
          </a:p>
        </p:txBody>
      </p:sp>
      <p:sp>
        <p:nvSpPr>
          <p:cNvPr id="191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3" name="Screenshot 2025-03-03 at 9.59.34 PM.png" descr="Screenshot 2025-03-03 at 9.59.3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5132" y="2392025"/>
            <a:ext cx="8244560" cy="55360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Screenshot 2025-03-03 at 9.59.45 PM.png" descr="Screenshot 2025-03-03 at 9.59.4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5589" y="8212025"/>
            <a:ext cx="7863646" cy="53157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Screenshot 2025-03-03 at 10.00.05 PM.png" descr="Screenshot 2025-03-03 at 10.00.05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876670" y="2159015"/>
            <a:ext cx="10022718" cy="67358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EDA/Data Pre-Process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EDA/Data Pre-Processing</a:t>
            </a:r>
          </a:p>
        </p:txBody>
      </p:sp>
      <p:sp>
        <p:nvSpPr>
          <p:cNvPr id="198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0" name="Screenshot 2025-03-03 at 10.01.35 PM.png" descr="Screenshot 2025-03-03 at 10.01.3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24709" y="2447643"/>
            <a:ext cx="10539248" cy="112660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re-process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Pre-processing</a:t>
            </a:r>
          </a:p>
        </p:txBody>
      </p:sp>
      <p:sp>
        <p:nvSpPr>
          <p:cNvPr id="203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4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5" name="Screenshot 2025-03-03 at 10.02.34 PM.png" descr="Screenshot 2025-03-03 at 10.02.3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2952" y="4169566"/>
            <a:ext cx="7665136" cy="15166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Screenshot 2025-03-03 at 10.02.54 PM.png" descr="Screenshot 2025-03-03 at 10.02.5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2002" y="5902061"/>
            <a:ext cx="8088661" cy="65700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Mode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Modeling</a:t>
            </a:r>
          </a:p>
        </p:txBody>
      </p:sp>
      <p:sp>
        <p:nvSpPr>
          <p:cNvPr id="209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1" name="Screenshot 2025-03-03 at 10.03.45 PM.png" descr="Screenshot 2025-03-03 at 10.03.4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3242" y="2407596"/>
            <a:ext cx="8927151" cy="11223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Screenshot 2025-03-03 at 10.05.19 PM.png" descr="Screenshot 2025-03-03 at 10.05.1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08161" y="1166908"/>
            <a:ext cx="7287713" cy="82560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sp>
        <p:nvSpPr>
          <p:cNvPr id="215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6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7" name="Screenshot 2025-03-03 at 10.06.00 PM.png" descr="Screenshot 2025-03-03 at 10.06.0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1617" y="4153609"/>
            <a:ext cx="12952294" cy="52138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