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5" r:id="rId2"/>
    <p:sldId id="277" r:id="rId3"/>
    <p:sldId id="276" r:id="rId4"/>
    <p:sldId id="274" r:id="rId5"/>
    <p:sldId id="275" r:id="rId6"/>
    <p:sldId id="278" r:id="rId7"/>
    <p:sldId id="279" r:id="rId8"/>
    <p:sldId id="28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3"/>
    <p:restoredTop sz="95878"/>
  </p:normalViewPr>
  <p:slideViewPr>
    <p:cSldViewPr snapToGrid="0">
      <p:cViewPr varScale="1">
        <p:scale>
          <a:sx n="177" d="100"/>
          <a:sy n="177" d="100"/>
        </p:scale>
        <p:origin x="3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A0C7EF-72A3-5E48-808F-029E00A4544B}"/>
              </a:ext>
            </a:extLst>
          </p:cNvPr>
          <p:cNvSpPr txBox="1"/>
          <p:nvPr/>
        </p:nvSpPr>
        <p:spPr>
          <a:xfrm>
            <a:off x="1625861" y="775164"/>
            <a:ext cx="2880765" cy="547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Start Game: </a:t>
            </a:r>
          </a:p>
          <a:p>
            <a:pPr marL="342900" indent="-342900">
              <a:buAutoNum type="arabicParenR"/>
            </a:pPr>
            <a:r>
              <a:rPr lang="en-US" sz="1400" b="1" dirty="0"/>
              <a:t>Multiplayer by default – players can join simply by opening URL</a:t>
            </a:r>
          </a:p>
          <a:p>
            <a:pPr marL="342900" indent="-342900">
              <a:buAutoNum type="arabicParenR"/>
            </a:pPr>
            <a:r>
              <a:rPr lang="en-US" sz="1400" b="1" dirty="0"/>
              <a:t>Start Game, URL generated, send to friends,</a:t>
            </a:r>
          </a:p>
          <a:p>
            <a:pPr marL="342900" indent="-342900">
              <a:buAutoNum type="arabicParenR"/>
            </a:pPr>
            <a:r>
              <a:rPr lang="en-US" sz="1400" b="1" dirty="0"/>
              <a:t>no new players can join the game after the Round Begins – need 3 players minimum, max 5</a:t>
            </a:r>
          </a:p>
          <a:p>
            <a:pPr marL="342900" indent="-342900">
              <a:buAutoNum type="arabicParenR"/>
            </a:pPr>
            <a:r>
              <a:rPr lang="en-US" sz="1400" b="1" dirty="0"/>
              <a:t>Cards Against Humanity game loop with SG answers, but Computer is Dealer. </a:t>
            </a:r>
          </a:p>
          <a:p>
            <a:pPr marL="342900" indent="-342900">
              <a:buAutoNum type="arabicParenR"/>
            </a:pPr>
            <a:r>
              <a:rPr lang="en-US" sz="1400" b="1" dirty="0"/>
              <a:t>Players draw 10 cards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Computer-dealer shows question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Each player picks what they think are the funniest answers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Everyone else votes for the funniest card submissions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You can’t vote for your own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The winner of that round is the one with the highest number of votes on their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First to 10 rounds won, wins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B676B-C5A9-EF45-920D-03A3ABB9B9FA}"/>
              </a:ext>
            </a:extLst>
          </p:cNvPr>
          <p:cNvSpPr txBox="1"/>
          <p:nvPr/>
        </p:nvSpPr>
        <p:spPr>
          <a:xfrm>
            <a:off x="4995987" y="2937700"/>
            <a:ext cx="294613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“High Score” Scoreboard per User per Game stored in table, can be viewed after victory/game loss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92F7-2EDE-374D-8CD3-6165536F35D1}"/>
              </a:ext>
            </a:extLst>
          </p:cNvPr>
          <p:cNvSpPr txBox="1"/>
          <p:nvPr/>
        </p:nvSpPr>
        <p:spPr>
          <a:xfrm>
            <a:off x="4930613" y="963434"/>
            <a:ext cx="2880765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Homepage – Instructions, not strict “signup” but anyone can join on the </a:t>
            </a:r>
            <a:r>
              <a:rPr lang="en-US" dirty="0" err="1"/>
              <a:t>websocket</a:t>
            </a:r>
            <a:r>
              <a:rPr lang="en-US" dirty="0"/>
              <a:t> and throw their name 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756A8-ABC3-5740-9D5F-0226FADEEAED}"/>
              </a:ext>
            </a:extLst>
          </p:cNvPr>
          <p:cNvCxnSpPr/>
          <p:nvPr/>
        </p:nvCxnSpPr>
        <p:spPr>
          <a:xfrm flipH="1">
            <a:off x="4604209" y="1425099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F0581-2275-DA42-8AF0-FC28C670EAF7}"/>
              </a:ext>
            </a:extLst>
          </p:cNvPr>
          <p:cNvCxnSpPr>
            <a:cxnSpLocks/>
          </p:cNvCxnSpPr>
          <p:nvPr/>
        </p:nvCxnSpPr>
        <p:spPr>
          <a:xfrm>
            <a:off x="4572000" y="3222975"/>
            <a:ext cx="358613" cy="2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AF183-8976-A94D-B6C5-B1FE5A1E9FE8}"/>
              </a:ext>
            </a:extLst>
          </p:cNvPr>
          <p:cNvSpPr txBox="1"/>
          <p:nvPr/>
        </p:nvSpPr>
        <p:spPr>
          <a:xfrm>
            <a:off x="1916967" y="147199"/>
            <a:ext cx="615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“Cards Against Humanity” SG clone – multiplayer voting-loop card game</a:t>
            </a:r>
          </a:p>
        </p:txBody>
      </p:sp>
    </p:spTree>
    <p:extLst>
      <p:ext uri="{BB962C8B-B14F-4D97-AF65-F5344CB8AC3E}">
        <p14:creationId xmlns:p14="http://schemas.microsoft.com/office/powerpoint/2010/main" val="33128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" name="Picture 2" descr="Why Do We Hate Politically Correct Language? | Psychology Today Singapore">
            <a:extLst>
              <a:ext uri="{FF2B5EF4-FFF2-40B4-BE49-F238E27FC236}">
                <a16:creationId xmlns:a16="http://schemas.microsoft.com/office/drawing/2014/main" id="{69026254-39B6-A84B-A4A3-490DE57B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22" y="1092637"/>
            <a:ext cx="2955447" cy="20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2664809" y="4730731"/>
            <a:ext cx="371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Enter Your Name to Start A Game!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BABE6-86C9-8242-89C6-BF32A9DB1771}"/>
              </a:ext>
            </a:extLst>
          </p:cNvPr>
          <p:cNvSpPr txBox="1"/>
          <p:nvPr/>
        </p:nvSpPr>
        <p:spPr>
          <a:xfrm>
            <a:off x="3307644" y="4336344"/>
            <a:ext cx="2528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Graham</a:t>
            </a:r>
          </a:p>
        </p:txBody>
      </p:sp>
    </p:spTree>
    <p:extLst>
      <p:ext uri="{BB962C8B-B14F-4D97-AF65-F5344CB8AC3E}">
        <p14:creationId xmlns:p14="http://schemas.microsoft.com/office/powerpoint/2010/main" val="366301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" name="Picture 2" descr="Why Do We Hate Politically Correct Language? | Psychology Today Singapore">
            <a:extLst>
              <a:ext uri="{FF2B5EF4-FFF2-40B4-BE49-F238E27FC236}">
                <a16:creationId xmlns:a16="http://schemas.microsoft.com/office/drawing/2014/main" id="{69026254-39B6-A84B-A4A3-490DE57B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22" y="1092637"/>
            <a:ext cx="2955447" cy="20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2664809" y="4730731"/>
            <a:ext cx="371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Enter Your Name to Start A Game!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BABE6-86C9-8242-89C6-BF32A9DB1771}"/>
              </a:ext>
            </a:extLst>
          </p:cNvPr>
          <p:cNvSpPr txBox="1"/>
          <p:nvPr/>
        </p:nvSpPr>
        <p:spPr>
          <a:xfrm>
            <a:off x="3307644" y="4336344"/>
            <a:ext cx="2528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Graham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D4F34-39D4-034D-88E8-E04AA1C6330F}"/>
              </a:ext>
            </a:extLst>
          </p:cNvPr>
          <p:cNvSpPr/>
          <p:nvPr/>
        </p:nvSpPr>
        <p:spPr>
          <a:xfrm>
            <a:off x="2564267" y="5168463"/>
            <a:ext cx="3831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Copy 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and paste this URL to allow friends to join: </a:t>
            </a:r>
            <a:r>
              <a:rPr lang="en-SG" b="1" dirty="0">
                <a:solidFill>
                  <a:srgbClr val="212529"/>
                </a:solidFill>
                <a:latin typeface="Nunito Sans" pitchFamily="2" charset="77"/>
              </a:rPr>
              <a:t>http://</a:t>
            </a:r>
            <a:r>
              <a:rPr lang="en-SG" b="1" dirty="0" err="1">
                <a:solidFill>
                  <a:srgbClr val="212529"/>
                </a:solidFill>
                <a:latin typeface="Nunito Sans" pitchFamily="2" charset="77"/>
              </a:rPr>
              <a:t>gameurl.com</a:t>
            </a:r>
            <a:r>
              <a:rPr lang="en-SG" b="1" dirty="0">
                <a:solidFill>
                  <a:srgbClr val="212529"/>
                </a:solidFill>
                <a:latin typeface="Nunito Sans" pitchFamily="2" charset="77"/>
              </a:rPr>
              <a:t>/</a:t>
            </a:r>
            <a:r>
              <a:rPr lang="en-SG" b="1" dirty="0" err="1">
                <a:solidFill>
                  <a:srgbClr val="212529"/>
                </a:solidFill>
                <a:latin typeface="Nunito Sans" pitchFamily="2" charset="77"/>
              </a:rPr>
              <a:t>abc</a:t>
            </a:r>
            <a:endParaRPr lang="en-SG" b="1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9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3744205" y="2102441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Start Game!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DB1C75-9900-E04F-8A1D-8B931682F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83B8BE-38A1-1840-A5F6-ADA0F3C3E1E4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23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Choose 1 Card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2433328-4811-9A41-886C-CE8F2E9B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7" y="3742730"/>
            <a:ext cx="4151455" cy="2099465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D0933E-360D-C746-90D8-D9E45D2A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Choose 1 Card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2433328-4811-9A41-886C-CE8F2E9B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7" y="3742730"/>
            <a:ext cx="4151455" cy="20994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1F5823-BF91-C04B-8F97-CC70E6429E43}"/>
              </a:ext>
            </a:extLst>
          </p:cNvPr>
          <p:cNvSpPr/>
          <p:nvPr/>
        </p:nvSpPr>
        <p:spPr>
          <a:xfrm>
            <a:off x="4457700" y="3742730"/>
            <a:ext cx="1017788" cy="1184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FF7733-BAE8-3243-8515-04F0CC35F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Vote For The Funniest Card (yours is excluded)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96DF7-C4E6-064D-A032-199A2D940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64526D6-1C8D-4F4B-B730-27DBF48E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8" y="3849478"/>
            <a:ext cx="1577593" cy="153651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2BFC1F-6AF2-CC48-A08A-11C3EF4C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6" y="3833045"/>
            <a:ext cx="1577593" cy="15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Vote For The Funniest Card (yours is excluded)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96DF7-C4E6-064D-A032-199A2D940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64526D6-1C8D-4F4B-B730-27DBF48E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8" y="3849478"/>
            <a:ext cx="1577593" cy="153651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2BFC1F-6AF2-CC48-A08A-11C3EF4C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6" y="3833045"/>
            <a:ext cx="1577593" cy="15529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750F07-2F19-A049-A042-34ABDCD64DF9}"/>
              </a:ext>
            </a:extLst>
          </p:cNvPr>
          <p:cNvSpPr/>
          <p:nvPr/>
        </p:nvSpPr>
        <p:spPr>
          <a:xfrm>
            <a:off x="1665741" y="5581611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3 Votes, Player 2 WINS!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D8CBAF-D253-7D42-A1D0-70D71053CD98}"/>
              </a:ext>
            </a:extLst>
          </p:cNvPr>
          <p:cNvSpPr/>
          <p:nvPr/>
        </p:nvSpPr>
        <p:spPr>
          <a:xfrm>
            <a:off x="3631987" y="5558823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0 Votes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6906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New Game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pic>
        <p:nvPicPr>
          <p:cNvPr id="7170" name="Picture 2" descr="Ready Player One — p.7 After his death, the Scoreboard replaced the...">
            <a:extLst>
              <a:ext uri="{FF2B5EF4-FFF2-40B4-BE49-F238E27FC236}">
                <a16:creationId xmlns:a16="http://schemas.microsoft.com/office/drawing/2014/main" id="{C231CE0E-6B49-3945-BBB8-45B7B963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600200"/>
            <a:ext cx="2844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2014-02-20T13:21:27Z</dcterms:created>
  <dcterms:modified xsi:type="dcterms:W3CDTF">2022-03-28T16:33:16Z</dcterms:modified>
</cp:coreProperties>
</file>