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2346-8BF8-4CF4-8D71-F869CCEC4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CE2E7-8A62-4D78-8AC9-8AA4FD5F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46AA-0BA0-472B-8757-2D5BB62E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B7A4-2D6A-46C5-A40A-2EA25FB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33C8-1B4E-4F7F-BA1A-9C226995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43DC-EBDB-42EC-8A75-1E3D1AAA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A486A-AF9C-41BF-88C2-B5E17266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C9A6-5DCE-4BD4-BF85-55DFEEED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FCC1-6FC4-4B20-8952-1890C138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FFA2-DC38-41F0-81CB-DC48235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7275A-E3BD-4DDF-9783-AC6643E1D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0B02-D220-4D9E-A352-2DFE82E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8B70-6348-4C07-BEB0-0ED7921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CE54-72D2-49B8-A06D-0EFFC511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B97F-67E7-47EC-B63A-61DDA3D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5352-67CE-43C8-823F-25002240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DDA3-59B9-45A3-9B91-EF6505EC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50FB-50DF-46DB-98C6-F7979E34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4BC1-D189-404B-B9DB-202F238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8E59-DB72-418F-942C-F3734CFA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9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E45-38C4-4BF3-8722-54818DEC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92A9-9C57-47AC-B3E7-0434A668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7F3E-870A-4BE3-AC5C-A9F79DAC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CFF8-B065-45A2-BE07-F1155E01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9B0F-45A9-4DE9-BC5A-CE12E80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9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3835-EEB8-4255-9568-03A03C63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E616-0DE4-4D59-8BCE-146EAAD98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E0AC1-8C4D-4A12-BA70-91744F50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CCE7-2A87-46C7-9F66-83CF336B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B627-CFD5-4392-86CF-A3EC20D8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4BC-DD76-43E7-9458-B53F6D2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714F-7D4F-461C-909F-6275CEC6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906B-F2BD-403B-93AA-641F75BF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14CF-A7E6-4151-A3E8-AD8067E8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69C71-206E-4DDB-892C-F24E4CFCA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280D9-4668-48D8-88B8-70D10C2F8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4F538-F8F9-4B31-8E40-C365FD82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ECD14-498F-44BA-B928-475CC458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F20E1-5FCE-4227-80DD-A270613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FC95-9CB3-4DED-A8E5-14DC4037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D6D57-9ED6-4D14-A0F1-A76C30F5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E64B9-2120-40A1-B47C-530EF9FA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7F23-2412-4421-8961-4215CCAE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6EF5E-784F-4046-8B10-40052268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74429-5794-4B6F-9E01-9A2204FB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7AD2-FD30-4BC5-8FC3-39F04A16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8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3F4-CA9F-4F35-8D5A-219B7B99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4D6D-F4DC-41B7-BBE1-9F9AE609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8EA6-CC1F-465F-A489-F49742D4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55AB-8F12-44E4-AB27-E28C82A8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66BE-8708-4B00-92C5-7805F09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3BD5B-6CBE-475F-8A3B-EB587B59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BD84-990B-4567-9646-09600A2A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DB2F0-A76F-4AF4-AF82-4414839A9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DBA3F-F397-4693-AE60-1F0C156E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A11F-605C-4AB6-991E-F060AFA3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F036-BDA3-42D6-B8BC-11AFC403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F7AFD-635D-47A2-95F3-C434506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7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4A1A-1392-45A9-8044-B0A759E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E2A2-C5FC-4984-B746-57C8FCDB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3F2E-F06F-4CA1-A27C-48F423E4C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FF0-ED59-4373-B11D-F6A145815CA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139B-D7A7-4788-A136-52145EE2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6FA5-7F15-4D52-AC1E-8E6238FD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4FC48-554A-4C5D-A962-75F077811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3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A01856-848C-47D1-ADA8-0820F24E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8" y="4081887"/>
            <a:ext cx="720000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F4ADED-9027-4FEB-9417-3C4E81D3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428" y="4090700"/>
            <a:ext cx="720000" cy="72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3755A8-6DDB-49FF-984E-8DCA9DD5D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08" y="5669750"/>
            <a:ext cx="720000" cy="72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7F7C87D-0F59-41C1-A2FD-D21D0569154E}"/>
              </a:ext>
            </a:extLst>
          </p:cNvPr>
          <p:cNvGrpSpPr/>
          <p:nvPr/>
        </p:nvGrpSpPr>
        <p:grpSpPr>
          <a:xfrm>
            <a:off x="134171" y="760620"/>
            <a:ext cx="2373022" cy="1089332"/>
            <a:chOff x="467746" y="560747"/>
            <a:chExt cx="2373022" cy="1089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2418E2-BA07-499C-8F3F-DA42E91A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257" y="560747"/>
              <a:ext cx="720000" cy="720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5BE543-BF7C-4D44-A7A2-A2015EFA4A63}"/>
                </a:ext>
              </a:extLst>
            </p:cNvPr>
            <p:cNvSpPr txBox="1"/>
            <p:nvPr/>
          </p:nvSpPr>
          <p:spPr>
            <a:xfrm>
              <a:off x="467746" y="1280747"/>
              <a:ext cx="2373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comments</a:t>
              </a:r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0A5095-E4D7-4FF4-8448-80B1C06676AC}"/>
              </a:ext>
            </a:extLst>
          </p:cNvPr>
          <p:cNvGrpSpPr/>
          <p:nvPr/>
        </p:nvGrpSpPr>
        <p:grpSpPr>
          <a:xfrm>
            <a:off x="2787608" y="760620"/>
            <a:ext cx="2634054" cy="1089332"/>
            <a:chOff x="1054359" y="4672587"/>
            <a:chExt cx="2634054" cy="10893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328C41-133D-40C9-B033-0FA4B78D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311" y="4672587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81DC49-36BB-473F-B377-8EEB142620AC}"/>
                </a:ext>
              </a:extLst>
            </p:cNvPr>
            <p:cNvSpPr txBox="1"/>
            <p:nvPr/>
          </p:nvSpPr>
          <p:spPr>
            <a:xfrm>
              <a:off x="1054359" y="5392587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Swashbuckle</a:t>
              </a:r>
              <a:r>
                <a:rPr lang="en-US" dirty="0"/>
                <a:t> middleware</a:t>
              </a:r>
              <a:endParaRPr lang="en-GB" dirty="0"/>
            </a:p>
          </p:txBody>
        </p:sp>
      </p:grpSp>
      <p:sp>
        <p:nvSpPr>
          <p:cNvPr id="33" name="Plus Sign 32">
            <a:extLst>
              <a:ext uri="{FF2B5EF4-FFF2-40B4-BE49-F238E27FC236}">
                <a16:creationId xmlns:a16="http://schemas.microsoft.com/office/drawing/2014/main" id="{EED75DA2-1AD1-4A1F-93A6-62C192C4FF78}"/>
              </a:ext>
            </a:extLst>
          </p:cNvPr>
          <p:cNvSpPr/>
          <p:nvPr/>
        </p:nvSpPr>
        <p:spPr>
          <a:xfrm>
            <a:off x="2332621" y="760620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47B30F6-9609-4441-8BF9-8C3EA4DBAF00}"/>
              </a:ext>
            </a:extLst>
          </p:cNvPr>
          <p:cNvSpPr/>
          <p:nvPr/>
        </p:nvSpPr>
        <p:spPr>
          <a:xfrm>
            <a:off x="2512621" y="1948949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E727BD-71DC-4930-BBC9-7FFC60287606}"/>
              </a:ext>
            </a:extLst>
          </p:cNvPr>
          <p:cNvGrpSpPr/>
          <p:nvPr/>
        </p:nvGrpSpPr>
        <p:grpSpPr>
          <a:xfrm>
            <a:off x="1201411" y="2430326"/>
            <a:ext cx="3024354" cy="1089332"/>
            <a:chOff x="1436914" y="4681919"/>
            <a:chExt cx="3024354" cy="10893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4A5DF3-DD64-4265-B89C-65300E8AD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450" y="4681919"/>
              <a:ext cx="720000" cy="72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0B232E-704F-4479-AC56-117F5885A6BE}"/>
                </a:ext>
              </a:extLst>
            </p:cNvPr>
            <p:cNvSpPr txBox="1"/>
            <p:nvPr/>
          </p:nvSpPr>
          <p:spPr>
            <a:xfrm>
              <a:off x="1436914" y="5401919"/>
              <a:ext cx="3024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Edited in VS Code with plugins</a:t>
              </a:r>
              <a:endParaRPr lang="en-GB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18BEAA9-F926-46A9-B1DC-E9CB6E367384}"/>
              </a:ext>
            </a:extLst>
          </p:cNvPr>
          <p:cNvSpPr/>
          <p:nvPr/>
        </p:nvSpPr>
        <p:spPr>
          <a:xfrm>
            <a:off x="2533588" y="3609323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978E31-8215-46D7-BA3D-D88B7503156F}"/>
              </a:ext>
            </a:extLst>
          </p:cNvPr>
          <p:cNvGrpSpPr/>
          <p:nvPr/>
        </p:nvGrpSpPr>
        <p:grpSpPr>
          <a:xfrm>
            <a:off x="1222378" y="4058988"/>
            <a:ext cx="2982420" cy="1089332"/>
            <a:chOff x="1088207" y="4330316"/>
            <a:chExt cx="2982420" cy="1089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6DFA4B-0263-4BD5-B936-06A2E5571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809" y="4330316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4F2EBB-3897-4294-88F1-A48A3437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9" y="4330316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969CA2-9530-4BA7-9A31-68810F9191C9}"/>
                </a:ext>
              </a:extLst>
            </p:cNvPr>
            <p:cNvSpPr txBox="1"/>
            <p:nvPr/>
          </p:nvSpPr>
          <p:spPr>
            <a:xfrm>
              <a:off x="1088207" y="5050316"/>
              <a:ext cx="298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Swagger or </a:t>
              </a:r>
              <a:r>
                <a:rPr lang="en-US" dirty="0" err="1"/>
                <a:t>OpenAPI</a:t>
              </a:r>
              <a:r>
                <a:rPr lang="en-US" dirty="0"/>
                <a:t> 3.0 JSON</a:t>
              </a:r>
              <a:endParaRPr lang="en-GB" dirty="0"/>
            </a:p>
          </p:txBody>
        </p:sp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C3FA6EF-D54B-4B0F-B9F9-3C26CC3EF318}"/>
              </a:ext>
            </a:extLst>
          </p:cNvPr>
          <p:cNvSpPr/>
          <p:nvPr/>
        </p:nvSpPr>
        <p:spPr>
          <a:xfrm>
            <a:off x="2533588" y="5170339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6B1709-E45B-4972-9C3A-D6B4D1E17771}"/>
              </a:ext>
            </a:extLst>
          </p:cNvPr>
          <p:cNvGrpSpPr/>
          <p:nvPr/>
        </p:nvGrpSpPr>
        <p:grpSpPr>
          <a:xfrm>
            <a:off x="400935" y="5669750"/>
            <a:ext cx="4625305" cy="1089332"/>
            <a:chOff x="6232849" y="4225224"/>
            <a:chExt cx="4625305" cy="10893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A66B50-F220-4F7F-B9E4-A657DEA8E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501" y="4225224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E0E7A7-4DF2-44E4-86E3-C95327430144}"/>
                </a:ext>
              </a:extLst>
            </p:cNvPr>
            <p:cNvSpPr txBox="1"/>
            <p:nvPr/>
          </p:nvSpPr>
          <p:spPr>
            <a:xfrm>
              <a:off x="6232849" y="4945224"/>
              <a:ext cx="4625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Converted to static HTML with search by </a:t>
              </a:r>
              <a:r>
                <a:rPr lang="en-US" dirty="0" err="1"/>
                <a:t>ReDoc</a:t>
              </a:r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4E84F4-4F87-4657-8ED8-F6B17E1CF8A7}"/>
              </a:ext>
            </a:extLst>
          </p:cNvPr>
          <p:cNvGrpSpPr/>
          <p:nvPr/>
        </p:nvGrpSpPr>
        <p:grpSpPr>
          <a:xfrm>
            <a:off x="6661287" y="2430326"/>
            <a:ext cx="4884287" cy="1089332"/>
            <a:chOff x="5406531" y="2536384"/>
            <a:chExt cx="4884287" cy="10893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2D875E5-9FA3-4ACE-BA49-F5006556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672" y="2536384"/>
              <a:ext cx="720000" cy="72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4511F3-3922-4349-8887-CACF27766E2F}"/>
                </a:ext>
              </a:extLst>
            </p:cNvPr>
            <p:cNvSpPr txBox="1"/>
            <p:nvPr/>
          </p:nvSpPr>
          <p:spPr>
            <a:xfrm>
              <a:off x="5406531" y="3256384"/>
              <a:ext cx="4884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Hugo static site generator with </a:t>
              </a:r>
              <a:r>
                <a:rPr lang="en-US" dirty="0" err="1"/>
                <a:t>ReDoc</a:t>
              </a:r>
              <a:r>
                <a:rPr lang="en-US" dirty="0"/>
                <a:t>-style theme</a:t>
              </a:r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029DDD-5E78-47E3-B38F-D0AF0177330C}"/>
              </a:ext>
            </a:extLst>
          </p:cNvPr>
          <p:cNvGrpSpPr/>
          <p:nvPr/>
        </p:nvGrpSpPr>
        <p:grpSpPr>
          <a:xfrm>
            <a:off x="7381102" y="763672"/>
            <a:ext cx="3508012" cy="772415"/>
            <a:chOff x="946395" y="15360"/>
            <a:chExt cx="3508012" cy="77241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8E5A0AC-379D-4114-A58C-0BF181203413}"/>
                </a:ext>
              </a:extLst>
            </p:cNvPr>
            <p:cNvGrpSpPr/>
            <p:nvPr/>
          </p:nvGrpSpPr>
          <p:grpSpPr>
            <a:xfrm>
              <a:off x="946395" y="15360"/>
              <a:ext cx="793807" cy="772415"/>
              <a:chOff x="6574771" y="760620"/>
              <a:chExt cx="793807" cy="772415"/>
            </a:xfrm>
          </p:grpSpPr>
          <p:sp>
            <p:nvSpPr>
              <p:cNvPr id="46" name="Flowchart: Card 45">
                <a:extLst>
                  <a:ext uri="{FF2B5EF4-FFF2-40B4-BE49-F238E27FC236}">
                    <a16:creationId xmlns:a16="http://schemas.microsoft.com/office/drawing/2014/main" id="{972E309A-03D4-4A1A-8900-21741FE03525}"/>
                  </a:ext>
                </a:extLst>
              </p:cNvPr>
              <p:cNvSpPr/>
              <p:nvPr/>
            </p:nvSpPr>
            <p:spPr>
              <a:xfrm rot="5400000">
                <a:off x="6611675" y="850620"/>
                <a:ext cx="720000" cy="540000"/>
              </a:xfrm>
              <a:prstGeom prst="flowChartPunchedCa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8607F1-BB63-4AD0-B2FD-D864EE0A5E61}"/>
                  </a:ext>
                </a:extLst>
              </p:cNvPr>
              <p:cNvSpPr txBox="1"/>
              <p:nvPr/>
            </p:nvSpPr>
            <p:spPr>
              <a:xfrm>
                <a:off x="6574771" y="1225258"/>
                <a:ext cx="79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.HTML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A59A8C-0D1C-45EC-9B7E-6496F6E31996}"/>
                </a:ext>
              </a:extLst>
            </p:cNvPr>
            <p:cNvGrpSpPr/>
            <p:nvPr/>
          </p:nvGrpSpPr>
          <p:grpSpPr>
            <a:xfrm>
              <a:off x="3660600" y="15389"/>
              <a:ext cx="793807" cy="772386"/>
              <a:chOff x="8394784" y="726749"/>
              <a:chExt cx="793807" cy="772386"/>
            </a:xfrm>
          </p:grpSpPr>
          <p:sp>
            <p:nvSpPr>
              <p:cNvPr id="47" name="Flowchart: Card 46">
                <a:extLst>
                  <a:ext uri="{FF2B5EF4-FFF2-40B4-BE49-F238E27FC236}">
                    <a16:creationId xmlns:a16="http://schemas.microsoft.com/office/drawing/2014/main" id="{86132DC9-0DAA-4C4C-9998-43E8BD0A57F2}"/>
                  </a:ext>
                </a:extLst>
              </p:cNvPr>
              <p:cNvSpPr/>
              <p:nvPr/>
            </p:nvSpPr>
            <p:spPr>
              <a:xfrm rot="5400000">
                <a:off x="8431688" y="816749"/>
                <a:ext cx="720000" cy="540000"/>
              </a:xfrm>
              <a:prstGeom prst="flowChartPunchedCa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2E17AA-EE1F-4138-9048-1659A8FB1160}"/>
                  </a:ext>
                </a:extLst>
              </p:cNvPr>
              <p:cNvSpPr txBox="1"/>
              <p:nvPr/>
            </p:nvSpPr>
            <p:spPr>
              <a:xfrm>
                <a:off x="8394784" y="1191358"/>
                <a:ext cx="79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.MD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B4D2848C-0026-475C-8D42-D5B551701E67}"/>
                </a:ext>
              </a:extLst>
            </p:cNvPr>
            <p:cNvSpPr/>
            <p:nvPr/>
          </p:nvSpPr>
          <p:spPr>
            <a:xfrm>
              <a:off x="2340401" y="18601"/>
              <a:ext cx="720000" cy="72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9C7457-0408-418C-B539-08D3E7A7B0BC}"/>
              </a:ext>
            </a:extLst>
          </p:cNvPr>
          <p:cNvSpPr txBox="1"/>
          <p:nvPr/>
        </p:nvSpPr>
        <p:spPr>
          <a:xfrm>
            <a:off x="6194623" y="1480620"/>
            <a:ext cx="588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HTML, markdown, Mermaid-JS charts, media (images, video)</a:t>
            </a:r>
            <a:endParaRPr lang="en-GB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03322A4-D5C4-4BA4-9777-8A7BDD68FDE0}"/>
              </a:ext>
            </a:extLst>
          </p:cNvPr>
          <p:cNvSpPr/>
          <p:nvPr/>
        </p:nvSpPr>
        <p:spPr>
          <a:xfrm>
            <a:off x="8923429" y="1953237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CA19BCE-0917-415B-9787-C806051BEC77}"/>
              </a:ext>
            </a:extLst>
          </p:cNvPr>
          <p:cNvSpPr/>
          <p:nvPr/>
        </p:nvSpPr>
        <p:spPr>
          <a:xfrm>
            <a:off x="8922899" y="3609323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94D8C928-AA03-48A4-AB40-89D6BE1EFF97}"/>
              </a:ext>
            </a:extLst>
          </p:cNvPr>
          <p:cNvSpPr/>
          <p:nvPr/>
        </p:nvSpPr>
        <p:spPr>
          <a:xfrm>
            <a:off x="8955107" y="5148320"/>
            <a:ext cx="36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E5BD51-645F-412C-A1A3-147C14B77A0D}"/>
              </a:ext>
            </a:extLst>
          </p:cNvPr>
          <p:cNvSpPr txBox="1"/>
          <p:nvPr/>
        </p:nvSpPr>
        <p:spPr>
          <a:xfrm>
            <a:off x="5941616" y="4755752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Wrapped in a Docker container stored in a Git repo with watchers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F0AF4-ACF1-40B9-8479-520686A65FF9}"/>
              </a:ext>
            </a:extLst>
          </p:cNvPr>
          <p:cNvSpPr txBox="1"/>
          <p:nvPr/>
        </p:nvSpPr>
        <p:spPr>
          <a:xfrm>
            <a:off x="6778447" y="6389750"/>
            <a:ext cx="464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with Google Kubernetes Engine (GKE)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EFBB66-3124-4967-96EA-3FA9F9312421}"/>
              </a:ext>
            </a:extLst>
          </p:cNvPr>
          <p:cNvSpPr txBox="1"/>
          <p:nvPr/>
        </p:nvSpPr>
        <p:spPr>
          <a:xfrm>
            <a:off x="1976524" y="14215"/>
            <a:ext cx="793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Mi9 Commerce API developer portal workflow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9752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Owen</dc:creator>
  <cp:lastModifiedBy>Andrew Owen</cp:lastModifiedBy>
  <cp:revision>4</cp:revision>
  <dcterms:created xsi:type="dcterms:W3CDTF">2020-03-06T11:31:08Z</dcterms:created>
  <dcterms:modified xsi:type="dcterms:W3CDTF">2020-03-06T12:04:52Z</dcterms:modified>
</cp:coreProperties>
</file>