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04" r:id="rId4"/>
    <p:sldId id="303" r:id="rId5"/>
    <p:sldId id="257" r:id="rId6"/>
    <p:sldId id="258" r:id="rId7"/>
    <p:sldId id="259" r:id="rId8"/>
    <p:sldId id="260" r:id="rId9"/>
    <p:sldId id="261" r:id="rId10"/>
    <p:sldId id="308" r:id="rId11"/>
    <p:sldId id="262" r:id="rId12"/>
    <p:sldId id="279" r:id="rId13"/>
    <p:sldId id="309" r:id="rId14"/>
    <p:sldId id="310" r:id="rId15"/>
    <p:sldId id="306" r:id="rId16"/>
    <p:sldId id="280" r:id="rId17"/>
    <p:sldId id="302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54" autoAdjust="0"/>
    <p:restoredTop sz="91574" autoAdjust="0"/>
  </p:normalViewPr>
  <p:slideViewPr>
    <p:cSldViewPr snapToGrid="0">
      <p:cViewPr>
        <p:scale>
          <a:sx n="81" d="100"/>
          <a:sy n="81" d="100"/>
        </p:scale>
        <p:origin x="28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0C80-5524-4640-8832-EE8081127E9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8103-15EE-4276-9225-41775657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14990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2969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9E8AAC4-91D7-4CD6-BCEE-191E04FE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" r="21994"/>
          <a:stretch/>
        </p:blipFill>
        <p:spPr>
          <a:xfrm>
            <a:off x="423249" y="1361730"/>
            <a:ext cx="8917396" cy="5114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AF0E3-6C6C-4862-9568-D954C65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425" y="50776"/>
            <a:ext cx="1543050" cy="599097"/>
          </a:xfrm>
        </p:spPr>
        <p:txBody>
          <a:bodyPr>
            <a:normAutofit fontScale="90000"/>
          </a:bodyPr>
          <a:lstStyle/>
          <a:p>
            <a:r>
              <a:rPr lang="en-US" dirty="0"/>
              <a:t>Fig 5b</a:t>
            </a:r>
          </a:p>
        </p:txBody>
      </p:sp>
      <p:pic>
        <p:nvPicPr>
          <p:cNvPr id="19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F4686F26-E96C-428D-950C-09A72A8B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7884797">
            <a:off x="444914" y="5586013"/>
            <a:ext cx="412111" cy="394343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AE2AE3-C48C-4BC2-B2E9-807A359CF50A}"/>
              </a:ext>
            </a:extLst>
          </p:cNvPr>
          <p:cNvSpPr txBox="1"/>
          <p:nvPr/>
        </p:nvSpPr>
        <p:spPr>
          <a:xfrm rot="16200000">
            <a:off x="-154130" y="3389973"/>
            <a:ext cx="84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Avg(IFI)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9E743-6371-4E30-BDD3-63C50293D474}"/>
              </a:ext>
            </a:extLst>
          </p:cNvPr>
          <p:cNvSpPr txBox="1"/>
          <p:nvPr/>
        </p:nvSpPr>
        <p:spPr>
          <a:xfrm>
            <a:off x="8087728" y="2124989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17 molecules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54DA4-168A-4982-B78F-3F6A26F7C312}"/>
              </a:ext>
            </a:extLst>
          </p:cNvPr>
          <p:cNvSpPr txBox="1"/>
          <p:nvPr/>
        </p:nvSpPr>
        <p:spPr>
          <a:xfrm>
            <a:off x="673810" y="2939343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1016 </a:t>
            </a:r>
            <a:br>
              <a:rPr lang="en-US" sz="1400" b="1" dirty="0">
                <a:solidFill>
                  <a:srgbClr val="0070C0"/>
                </a:solidFill>
                <a:latin typeface="Arial"/>
              </a:rPr>
            </a:br>
            <a:r>
              <a:rPr lang="en-US" sz="1400" b="1" dirty="0">
                <a:solidFill>
                  <a:srgbClr val="0070C0"/>
                </a:solidFill>
                <a:latin typeface="Arial"/>
              </a:rPr>
              <a:t>molecules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6C79F22-89F8-48EC-BDF4-F31FB555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5" y="1713798"/>
            <a:ext cx="1606205" cy="1224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E6504D-A4B4-4F4C-B99E-4BA26B1DE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2" y="1373878"/>
            <a:ext cx="1471765" cy="1669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23C467-BD43-49CE-A390-FDD2BBDA7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646" y="1515039"/>
            <a:ext cx="2094435" cy="1648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0E68A5-0215-48D4-850E-729150126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544" y="3856661"/>
            <a:ext cx="2136890" cy="1882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A0457E-3018-4E9F-8E20-757717EFD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644" y="4185406"/>
            <a:ext cx="1565630" cy="122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FFC98E-A6F9-4896-A817-155FFC20DE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967" y="3608388"/>
            <a:ext cx="1980248" cy="1129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C16EC6D-1017-4BEA-A03C-ABF61D6762F6}"/>
              </a:ext>
            </a:extLst>
          </p:cNvPr>
          <p:cNvGrpSpPr/>
          <p:nvPr/>
        </p:nvGrpSpPr>
        <p:grpSpPr>
          <a:xfrm>
            <a:off x="603316" y="485045"/>
            <a:ext cx="8253479" cy="892951"/>
            <a:chOff x="603316" y="862120"/>
            <a:chExt cx="8253479" cy="892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3590FF-88B6-4818-8660-07C3C20FEDD8}"/>
                </a:ext>
              </a:extLst>
            </p:cNvPr>
            <p:cNvGrpSpPr/>
            <p:nvPr/>
          </p:nvGrpSpPr>
          <p:grpSpPr>
            <a:xfrm>
              <a:off x="3360303" y="862120"/>
              <a:ext cx="5496492" cy="892951"/>
              <a:chOff x="2964379" y="1246851"/>
              <a:chExt cx="5496492" cy="892951"/>
            </a:xfrm>
          </p:grpSpPr>
          <p:pic>
            <p:nvPicPr>
              <p:cNvPr id="23" name="Picture 25">
                <a:extLst>
                  <a:ext uri="{FF2B5EF4-FFF2-40B4-BE49-F238E27FC236}">
                    <a16:creationId xmlns:a16="http://schemas.microsoft.com/office/drawing/2014/main" id="{CFC07988-0C09-4BDC-B04E-CC69AD2EA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screen"/>
              <a:srcRect t="22841" r="84078" b="24191"/>
              <a:stretch>
                <a:fillRect/>
              </a:stretch>
            </p:blipFill>
            <p:spPr bwMode="auto">
              <a:xfrm rot="16200000">
                <a:off x="3518360" y="1046863"/>
                <a:ext cx="343623" cy="1385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2F033DD-FFBB-46D1-83D4-BE41552AF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6514" y="1915786"/>
                <a:ext cx="120233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635A54">
                    <a:lumMod val="50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0A002C-6FA5-4070-AA86-80E5336A98AE}"/>
                  </a:ext>
                </a:extLst>
              </p:cNvPr>
              <p:cNvSpPr txBox="1"/>
              <p:nvPr/>
            </p:nvSpPr>
            <p:spPr>
              <a:xfrm>
                <a:off x="2964379" y="1251585"/>
                <a:ext cx="2076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Shape by 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Complexity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46047-31B7-42AB-BCE7-2122ABF8B4BD}"/>
                  </a:ext>
                </a:extLst>
              </p:cNvPr>
              <p:cNvSpPr txBox="1"/>
              <p:nvPr/>
            </p:nvSpPr>
            <p:spPr>
              <a:xfrm>
                <a:off x="5465939" y="1251585"/>
                <a:ext cx="146457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Size by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Count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(# molecules that share a scaffold)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</a:p>
            </p:txBody>
          </p:sp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019EEF74-45B6-44CD-B607-3085037367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66823" t="35784" r="18491" b="45834"/>
              <a:stretch>
                <a:fillRect/>
              </a:stretch>
            </p:blipFill>
            <p:spPr bwMode="auto">
              <a:xfrm>
                <a:off x="7151206" y="1246851"/>
                <a:ext cx="1309665" cy="892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E3576E-C5AD-4672-8EDF-7E3E97C18CE4}"/>
                </a:ext>
              </a:extLst>
            </p:cNvPr>
            <p:cNvSpPr txBox="1"/>
            <p:nvPr/>
          </p:nvSpPr>
          <p:spPr>
            <a:xfrm>
              <a:off x="603316" y="862120"/>
              <a:ext cx="255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Marker by SCAFFOLD_ID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5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70F-5011-4439-AB7C-1E79595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38"/>
            <a:ext cx="1386526" cy="758825"/>
          </a:xfrm>
        </p:spPr>
        <p:txBody>
          <a:bodyPr/>
          <a:lstStyle/>
          <a:p>
            <a:r>
              <a:rPr lang="en-US" dirty="0"/>
              <a:t>Fig 7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F8A700-B548-4DB4-B632-B17BD18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69" y="1222303"/>
            <a:ext cx="9011908" cy="50870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C40D3-B14D-4E26-985A-55F669DF8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" r="2537"/>
          <a:stretch/>
        </p:blipFill>
        <p:spPr>
          <a:xfrm>
            <a:off x="5090477" y="827042"/>
            <a:ext cx="2318992" cy="1340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F5D78-2A06-4D2B-9A2D-1FF322E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79" y="1067927"/>
            <a:ext cx="1949638" cy="14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9A440-62E2-4C6B-8E53-14EBE58F5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971" y="488605"/>
            <a:ext cx="1207785" cy="20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2445" r="14157"/>
          <a:stretch/>
        </p:blipFill>
        <p:spPr>
          <a:xfrm>
            <a:off x="273451" y="181432"/>
            <a:ext cx="9859156" cy="64104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0544" y="546881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3954" y="1471049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sp>
        <p:nvSpPr>
          <p:cNvPr id="40" name="5-Point Star 45">
            <a:extLst>
              <a:ext uri="{FF2B5EF4-FFF2-40B4-BE49-F238E27FC236}">
                <a16:creationId xmlns:a16="http://schemas.microsoft.com/office/drawing/2014/main" id="{399D3292-58BB-43BD-B817-464F2D88A2D5}"/>
              </a:ext>
            </a:extLst>
          </p:cNvPr>
          <p:cNvSpPr/>
          <p:nvPr/>
        </p:nvSpPr>
        <p:spPr bwMode="auto">
          <a:xfrm>
            <a:off x="8565467" y="5448743"/>
            <a:ext cx="234461" cy="23446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rgbClr val="FFFF0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1687998" y="432274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571031" y="672298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C48E047-08E7-4031-88A7-28DD476FA823}"/>
              </a:ext>
            </a:extLst>
          </p:cNvPr>
          <p:cNvGrpSpPr/>
          <p:nvPr/>
        </p:nvGrpSpPr>
        <p:grpSpPr>
          <a:xfrm>
            <a:off x="4611519" y="511115"/>
            <a:ext cx="2737049" cy="3940370"/>
            <a:chOff x="4811544" y="738539"/>
            <a:chExt cx="2737049" cy="39403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1E54B0-FE32-4A06-8474-FE405AABE83A}"/>
                </a:ext>
              </a:extLst>
            </p:cNvPr>
            <p:cNvSpPr/>
            <p:nvPr/>
          </p:nvSpPr>
          <p:spPr>
            <a:xfrm>
              <a:off x="4833976" y="1336764"/>
              <a:ext cx="2714617" cy="3187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11313" y="738539"/>
              <a:ext cx="1819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CCCC00"/>
                  </a:solidFill>
                </a:rPr>
                <a:t>Scaffold 978 alone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not highly active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4CAEB35-FE6D-4824-81F1-FEDF4FDF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6648" y="1368289"/>
              <a:ext cx="1835625" cy="131200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92A23B3-28B1-434A-84FE-20B056C9F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81601" y="3031826"/>
              <a:ext cx="2627471" cy="1487329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608FFC-651B-4837-B8D3-EE4175C53DE3}"/>
                </a:ext>
              </a:extLst>
            </p:cNvPr>
            <p:cNvCxnSpPr>
              <a:cxnSpLocks/>
            </p:cNvCxnSpPr>
            <p:nvPr/>
          </p:nvCxnSpPr>
          <p:spPr>
            <a:xfrm>
              <a:off x="4833976" y="2994383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36937C-F5BA-4AF1-B8C9-B0C9DC87EA9F}"/>
                </a:ext>
              </a:extLst>
            </p:cNvPr>
            <p:cNvSpPr txBox="1"/>
            <p:nvPr/>
          </p:nvSpPr>
          <p:spPr>
            <a:xfrm>
              <a:off x="4869174" y="4162423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77CB14-8C3B-49D9-9840-566F8B36F630}"/>
                </a:ext>
              </a:extLst>
            </p:cNvPr>
            <p:cNvSpPr/>
            <p:nvPr/>
          </p:nvSpPr>
          <p:spPr bwMode="auto">
            <a:xfrm>
              <a:off x="6395155" y="4532605"/>
              <a:ext cx="146304" cy="14630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671594-98CB-4FAC-9214-2546A449F6A0}"/>
                </a:ext>
              </a:extLst>
            </p:cNvPr>
            <p:cNvSpPr txBox="1"/>
            <p:nvPr/>
          </p:nvSpPr>
          <p:spPr>
            <a:xfrm>
              <a:off x="4811544" y="2669172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6781" y="132901"/>
            <a:ext cx="25260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F96698-8599-48E2-B032-3C2C65A1EAE8}"/>
              </a:ext>
            </a:extLst>
          </p:cNvPr>
          <p:cNvGrpSpPr/>
          <p:nvPr/>
        </p:nvGrpSpPr>
        <p:grpSpPr>
          <a:xfrm>
            <a:off x="7590589" y="2102175"/>
            <a:ext cx="2017134" cy="2998485"/>
            <a:chOff x="7373769" y="2064467"/>
            <a:chExt cx="2017134" cy="29984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FC7976-C637-4DC8-99D0-5CCB8BC13D2E}"/>
                </a:ext>
              </a:extLst>
            </p:cNvPr>
            <p:cNvSpPr/>
            <p:nvPr/>
          </p:nvSpPr>
          <p:spPr>
            <a:xfrm>
              <a:off x="7408012" y="2064467"/>
              <a:ext cx="1982891" cy="293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97A84-ABFA-4015-A57C-03F0BBDC31B6}"/>
                </a:ext>
              </a:extLst>
            </p:cNvPr>
            <p:cNvSpPr txBox="1"/>
            <p:nvPr/>
          </p:nvSpPr>
          <p:spPr>
            <a:xfrm>
              <a:off x="7831334" y="3562331"/>
              <a:ext cx="248635" cy="378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4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0B7B5D1-5019-4523-8906-81CEE2ED5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C015451-0529-4E62-B328-582268411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" r="1991"/>
            <a:stretch/>
          </p:blipFill>
          <p:spPr>
            <a:xfrm>
              <a:off x="7428483" y="3376991"/>
              <a:ext cx="1943370" cy="1431436"/>
            </a:xfrm>
            <a:prstGeom prst="rect">
              <a:avLst/>
            </a:prstGeom>
          </p:spPr>
        </p:pic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865AFB-D02C-4128-9CB1-3B66CCD72A00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346808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82BEAF-0E11-4071-A6A1-71FFAB6DB7AD}"/>
                </a:ext>
              </a:extLst>
            </p:cNvPr>
            <p:cNvSpPr txBox="1"/>
            <p:nvPr/>
          </p:nvSpPr>
          <p:spPr>
            <a:xfrm>
              <a:off x="7373769" y="3031122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7034BF-16FF-4B10-94B8-6487E9EC12CD}"/>
                </a:ext>
              </a:extLst>
            </p:cNvPr>
            <p:cNvSpPr txBox="1"/>
            <p:nvPr/>
          </p:nvSpPr>
          <p:spPr>
            <a:xfrm>
              <a:off x="7374249" y="472439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18CCEC1-9B0C-4371-A26D-1453EAF5E195}"/>
              </a:ext>
            </a:extLst>
          </p:cNvPr>
          <p:cNvGrpSpPr/>
          <p:nvPr/>
        </p:nvGrpSpPr>
        <p:grpSpPr>
          <a:xfrm>
            <a:off x="9974486" y="1154889"/>
            <a:ext cx="2059018" cy="3629674"/>
            <a:chOff x="9974486" y="1154889"/>
            <a:chExt cx="2059018" cy="36296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993F63-E421-4412-AE4D-7B69CC271290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D5F533-6340-4324-8C13-575683CE4B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173294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4E2D17E-683F-4A6F-B747-C186D6DA4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3714558-5CBD-4A55-B839-A52F3C20C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52FBBC-4E24-4B2A-8804-651D0D2B6C8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A761B5-FCD6-4354-957C-EF4116146D41}"/>
                </a:ext>
              </a:extLst>
            </p:cNvPr>
            <p:cNvSpPr txBox="1"/>
            <p:nvPr/>
          </p:nvSpPr>
          <p:spPr>
            <a:xfrm>
              <a:off x="9974486" y="2867133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7574" r="14157"/>
          <a:stretch/>
        </p:blipFill>
        <p:spPr>
          <a:xfrm>
            <a:off x="273451" y="518474"/>
            <a:ext cx="9859156" cy="607344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4572603" y="762219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8234334" y="771892"/>
            <a:ext cx="1319942" cy="28240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516781" y="575964"/>
            <a:ext cx="28862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pie</a:t>
            </a:r>
            <a:r>
              <a:rPr lang="en-US" sz="1600" dirty="0"/>
              <a:t> is one </a:t>
            </a:r>
            <a:r>
              <a:rPr lang="en-US" sz="16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sector/color</a:t>
            </a:r>
            <a:r>
              <a:rPr lang="en-US" sz="1600" dirty="0"/>
              <a:t> is one </a:t>
            </a:r>
            <a:r>
              <a:rPr lang="en-US" sz="1600" i="1" dirty="0"/>
              <a:t>scaffold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7B172F-AA65-4AA0-A497-DACF3657F902}"/>
              </a:ext>
            </a:extLst>
          </p:cNvPr>
          <p:cNvSpPr/>
          <p:nvPr/>
        </p:nvSpPr>
        <p:spPr bwMode="auto">
          <a:xfrm>
            <a:off x="6195126" y="4311657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1128A-2A29-4E3D-A343-9EB76C393EAB}"/>
              </a:ext>
            </a:extLst>
          </p:cNvPr>
          <p:cNvSpPr txBox="1"/>
          <p:nvPr/>
        </p:nvSpPr>
        <p:spPr>
          <a:xfrm>
            <a:off x="5863472" y="3940402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70E224-0DEE-4684-A3A3-B1112D4FD6EE}"/>
              </a:ext>
            </a:extLst>
          </p:cNvPr>
          <p:cNvSpPr txBox="1"/>
          <p:nvPr/>
        </p:nvSpPr>
        <p:spPr>
          <a:xfrm>
            <a:off x="7663991" y="4876396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D96F7D-A3B9-49CE-AD1C-73937CE8D203}"/>
              </a:ext>
            </a:extLst>
          </p:cNvPr>
          <p:cNvSpPr txBox="1"/>
          <p:nvPr/>
        </p:nvSpPr>
        <p:spPr>
          <a:xfrm>
            <a:off x="9473937" y="383861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D4A71-4653-4B88-9844-3AD178AB2305}"/>
              </a:ext>
            </a:extLst>
          </p:cNvPr>
          <p:cNvSpPr txBox="1"/>
          <p:nvPr/>
        </p:nvSpPr>
        <p:spPr>
          <a:xfrm>
            <a:off x="5167459" y="963103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F0FAEC-9404-433E-9DB7-8C25DBC7491C}"/>
              </a:ext>
            </a:extLst>
          </p:cNvPr>
          <p:cNvSpPr txBox="1"/>
          <p:nvPr/>
        </p:nvSpPr>
        <p:spPr>
          <a:xfrm>
            <a:off x="8468408" y="5508388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DF535-515A-455E-8F0A-6CFAD912B9A2}"/>
              </a:ext>
            </a:extLst>
          </p:cNvPr>
          <p:cNvSpPr/>
          <p:nvPr/>
        </p:nvSpPr>
        <p:spPr bwMode="auto">
          <a:xfrm>
            <a:off x="8619384" y="5491578"/>
            <a:ext cx="137160" cy="137160"/>
          </a:xfrm>
          <a:prstGeom prst="ellipse">
            <a:avLst/>
          </a:prstGeom>
          <a:noFill/>
          <a:ln w="1905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5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4366-07AC-416A-B7BE-21F5AE42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9E497-4B68-4491-9B01-97CE0551A522}"/>
              </a:ext>
            </a:extLst>
          </p:cNvPr>
          <p:cNvSpPr txBox="1"/>
          <p:nvPr/>
        </p:nvSpPr>
        <p:spPr>
          <a:xfrm>
            <a:off x="8033786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8CD7F-E3E8-4322-83D0-339439FDFAB4}"/>
              </a:ext>
            </a:extLst>
          </p:cNvPr>
          <p:cNvSpPr txBox="1"/>
          <p:nvPr/>
        </p:nvSpPr>
        <p:spPr>
          <a:xfrm>
            <a:off x="5604901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2818-2331-4AEF-92EC-E7261A8AA413}"/>
              </a:ext>
            </a:extLst>
          </p:cNvPr>
          <p:cNvSpPr txBox="1"/>
          <p:nvPr/>
        </p:nvSpPr>
        <p:spPr>
          <a:xfrm>
            <a:off x="2703379" y="1903330"/>
            <a:ext cx="181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CCCC00"/>
                </a:solidFill>
              </a:rPr>
              <a:t>Scaffold 978 alone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7CB9C9-B949-4BC8-9D54-CFAEA8B0DEA2}"/>
              </a:ext>
            </a:extLst>
          </p:cNvPr>
          <p:cNvGrpSpPr/>
          <p:nvPr/>
        </p:nvGrpSpPr>
        <p:grpSpPr>
          <a:xfrm>
            <a:off x="2066282" y="2529835"/>
            <a:ext cx="2737049" cy="3618191"/>
            <a:chOff x="2056855" y="2501554"/>
            <a:chExt cx="2737049" cy="36181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2722B-C26D-4FD1-8BEC-ADC6E5A02721}"/>
                </a:ext>
              </a:extLst>
            </p:cNvPr>
            <p:cNvSpPr/>
            <p:nvPr/>
          </p:nvSpPr>
          <p:spPr>
            <a:xfrm>
              <a:off x="2079287" y="2501554"/>
              <a:ext cx="2714617" cy="3618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C02119-8971-4A7A-958C-2A7D2184A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1959" y="2542507"/>
              <a:ext cx="1835625" cy="13120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8E6698-5890-4666-B734-BC68F932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6912" y="4328594"/>
              <a:ext cx="2627471" cy="148732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318957-3969-4F68-B71B-F3A794DA459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287" y="4244017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98ED18-3DA8-48E4-AA00-ED612A45992B}"/>
                </a:ext>
              </a:extLst>
            </p:cNvPr>
            <p:cNvSpPr txBox="1"/>
            <p:nvPr/>
          </p:nvSpPr>
          <p:spPr>
            <a:xfrm>
              <a:off x="2114485" y="577027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F18805-56FC-4665-80D3-422AA235D8B2}"/>
                </a:ext>
              </a:extLst>
            </p:cNvPr>
            <p:cNvSpPr txBox="1"/>
            <p:nvPr/>
          </p:nvSpPr>
          <p:spPr>
            <a:xfrm>
              <a:off x="2056855" y="3918806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6B971-A15D-45DA-9EAF-1F2CB2C80168}"/>
              </a:ext>
            </a:extLst>
          </p:cNvPr>
          <p:cNvGrpSpPr/>
          <p:nvPr/>
        </p:nvGrpSpPr>
        <p:grpSpPr>
          <a:xfrm>
            <a:off x="5045354" y="2529836"/>
            <a:ext cx="2382839" cy="3658757"/>
            <a:chOff x="7373770" y="2064466"/>
            <a:chExt cx="2017133" cy="33334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B12739-254B-46F3-96D2-78BD03443552}"/>
                </a:ext>
              </a:extLst>
            </p:cNvPr>
            <p:cNvSpPr/>
            <p:nvPr/>
          </p:nvSpPr>
          <p:spPr>
            <a:xfrm>
              <a:off x="7408012" y="2064466"/>
              <a:ext cx="1982891" cy="3306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7248C4-75C4-40CB-8DD8-B92DFC5B2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193D99-692E-4FC2-B58C-FE188329E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" r="1991"/>
            <a:stretch/>
          </p:blipFill>
          <p:spPr>
            <a:xfrm>
              <a:off x="7428483" y="3711951"/>
              <a:ext cx="1943370" cy="143143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8719E5-B2DC-4552-9A81-FAEB964FCD7B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638825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7467CB-8EA5-4400-A74C-0FC356C8997A}"/>
                </a:ext>
              </a:extLst>
            </p:cNvPr>
            <p:cNvSpPr txBox="1"/>
            <p:nvPr/>
          </p:nvSpPr>
          <p:spPr>
            <a:xfrm>
              <a:off x="7373770" y="3331731"/>
              <a:ext cx="1546422" cy="308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89B85E-B1B9-400A-8519-34EAF90BACC8}"/>
                </a:ext>
              </a:extLst>
            </p:cNvPr>
            <p:cNvSpPr txBox="1"/>
            <p:nvPr/>
          </p:nvSpPr>
          <p:spPr>
            <a:xfrm>
              <a:off x="7374249" y="5059361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411141-73D8-4282-AF4F-D2726D940AAB}"/>
              </a:ext>
            </a:extLst>
          </p:cNvPr>
          <p:cNvGrpSpPr/>
          <p:nvPr/>
        </p:nvGrpSpPr>
        <p:grpSpPr>
          <a:xfrm>
            <a:off x="7646066" y="2529836"/>
            <a:ext cx="2059018" cy="3629674"/>
            <a:chOff x="9974486" y="1154889"/>
            <a:chExt cx="2059018" cy="36296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29C4E3-D502-4AFF-9964-26CE778CCD3D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9CBE27-4855-4620-A3D0-5AA0B1650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201575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2DBD7FF-4888-4FAC-B39B-8AFDB0AD0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979F0A-BE92-4DA6-A870-CFFC34C4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649BBA-199C-4C83-8AFD-7B22391855D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AB83B3-0383-45BB-A620-ED9958F3B3D0}"/>
                </a:ext>
              </a:extLst>
            </p:cNvPr>
            <p:cNvSpPr txBox="1"/>
            <p:nvPr/>
          </p:nvSpPr>
          <p:spPr>
            <a:xfrm>
              <a:off x="9974486" y="2895414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FAFE47-522E-4140-A2B3-2F17F11DDD74}"/>
              </a:ext>
            </a:extLst>
          </p:cNvPr>
          <p:cNvSpPr txBox="1"/>
          <p:nvPr/>
        </p:nvSpPr>
        <p:spPr>
          <a:xfrm>
            <a:off x="2152384" y="1923927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10355C-DCE6-4DC0-9386-EBDEC77361D4}"/>
              </a:ext>
            </a:extLst>
          </p:cNvPr>
          <p:cNvSpPr txBox="1"/>
          <p:nvPr/>
        </p:nvSpPr>
        <p:spPr>
          <a:xfrm>
            <a:off x="5151340" y="1946305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2B2BA2-5323-44E6-B340-6968E49A1436}"/>
              </a:ext>
            </a:extLst>
          </p:cNvPr>
          <p:cNvSpPr txBox="1"/>
          <p:nvPr/>
        </p:nvSpPr>
        <p:spPr>
          <a:xfrm>
            <a:off x="7660878" y="191394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40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D7CA-0AF3-4D29-97CF-7EFA966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FD318-DAA5-4130-98A8-57936AB5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2" y="112202"/>
            <a:ext cx="2968817" cy="166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E0466-7AF6-4334-97C8-70D85337B61E}"/>
              </a:ext>
            </a:extLst>
          </p:cNvPr>
          <p:cNvSpPr txBox="1"/>
          <p:nvPr/>
        </p:nvSpPr>
        <p:spPr>
          <a:xfrm>
            <a:off x="2438774" y="574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A319-0341-4699-8B85-640AE73D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4" y="2751553"/>
            <a:ext cx="1835625" cy="131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B3EB9-2D3B-4171-8E2A-61BF99F3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33" y="3817053"/>
            <a:ext cx="3593859" cy="2034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80B29-8BDE-4073-B1B3-9C5BA709D162}"/>
              </a:ext>
            </a:extLst>
          </p:cNvPr>
          <p:cNvSpPr txBox="1"/>
          <p:nvPr/>
        </p:nvSpPr>
        <p:spPr>
          <a:xfrm>
            <a:off x="1245292" y="307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600EA-618E-4281-9D6E-54750858BC8F}"/>
              </a:ext>
            </a:extLst>
          </p:cNvPr>
          <p:cNvSpPr txBox="1"/>
          <p:nvPr/>
        </p:nvSpPr>
        <p:spPr>
          <a:xfrm>
            <a:off x="136119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D05B5-CF7C-4ACA-8ED1-9FD9C3068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91" y="2931056"/>
            <a:ext cx="1301275" cy="952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974B6-B665-4246-ADD8-4575056A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082" y="4419987"/>
            <a:ext cx="1982891" cy="1431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171D8C-183E-4B04-A877-CDEBCAE74523}"/>
              </a:ext>
            </a:extLst>
          </p:cNvPr>
          <p:cNvSpPr txBox="1"/>
          <p:nvPr/>
        </p:nvSpPr>
        <p:spPr>
          <a:xfrm>
            <a:off x="4238378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C4D50-C30E-4C9E-9328-44577068B941}"/>
              </a:ext>
            </a:extLst>
          </p:cNvPr>
          <p:cNvSpPr txBox="1"/>
          <p:nvPr/>
        </p:nvSpPr>
        <p:spPr>
          <a:xfrm>
            <a:off x="4286496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97C9C-42FF-43EF-8A11-B1FB6BB91B40}"/>
              </a:ext>
            </a:extLst>
          </p:cNvPr>
          <p:cNvSpPr txBox="1"/>
          <p:nvPr/>
        </p:nvSpPr>
        <p:spPr>
          <a:xfrm>
            <a:off x="8273389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4B650-17C0-41F9-B551-1A1ADE6078A6}"/>
              </a:ext>
            </a:extLst>
          </p:cNvPr>
          <p:cNvSpPr txBox="1"/>
          <p:nvPr/>
        </p:nvSpPr>
        <p:spPr>
          <a:xfrm>
            <a:off x="826991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F2256-A40B-426D-AA98-651B5F147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573" y="2418367"/>
            <a:ext cx="2228049" cy="1846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7419D2-A60A-4980-B525-746F04BBB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073" y="4419987"/>
            <a:ext cx="2591337" cy="19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6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3416410" y="1914382"/>
            <a:ext cx="5359179" cy="4807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60" y="509942"/>
            <a:ext cx="7805099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16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4272566" y="2107373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6" t="45325" r="97854" b="47342"/>
          <a:stretch/>
        </p:blipFill>
        <p:spPr>
          <a:xfrm>
            <a:off x="2849284" y="3100772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3416410" y="5882254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8402220" y="5479911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50" t="22815" r="6941" b="14132"/>
          <a:stretch/>
        </p:blipFill>
        <p:spPr>
          <a:xfrm>
            <a:off x="6502576" y="1902114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0140E-C8EF-4056-B91D-FA2F750D3064}"/>
              </a:ext>
            </a:extLst>
          </p:cNvPr>
          <p:cNvSpPr/>
          <p:nvPr/>
        </p:nvSpPr>
        <p:spPr>
          <a:xfrm>
            <a:off x="2410552" y="4249586"/>
            <a:ext cx="1005858" cy="16326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FD56F-9E26-472D-B86E-505BF2457B92}"/>
              </a:ext>
            </a:extLst>
          </p:cNvPr>
          <p:cNvSpPr/>
          <p:nvPr/>
        </p:nvSpPr>
        <p:spPr>
          <a:xfrm>
            <a:off x="5410927" y="1782611"/>
            <a:ext cx="1005858" cy="13906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6801A-032D-44DE-BBA2-B28C5438E27C}"/>
              </a:ext>
            </a:extLst>
          </p:cNvPr>
          <p:cNvSpPr/>
          <p:nvPr/>
        </p:nvSpPr>
        <p:spPr>
          <a:xfrm>
            <a:off x="7725502" y="4182911"/>
            <a:ext cx="1005858" cy="1297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E0FA-ABC6-44C6-B6CC-B818584F2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85" y="2995749"/>
            <a:ext cx="1655108" cy="3725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7F9BA-73FA-4EB7-B724-B7A13CF2B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1221" y="3427251"/>
            <a:ext cx="1474458" cy="3073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2D4A4-B661-45A1-AA04-B86F5053B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3935" y="78777"/>
            <a:ext cx="1866146" cy="35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81" y="259216"/>
            <a:ext cx="7805099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17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608489" y="1913106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487357" y="2906505"/>
            <a:ext cx="408101" cy="6529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738143" y="528564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004189" y="1700117"/>
            <a:ext cx="4838392" cy="481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B6504-7FA2-47EE-9CAB-7D0861AA2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115" y="2031315"/>
            <a:ext cx="3289541" cy="81890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9FC39-6AF5-47F1-9766-23D3CA40AF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75"/>
          <a:stretch/>
        </p:blipFill>
        <p:spPr>
          <a:xfrm>
            <a:off x="2150483" y="3067668"/>
            <a:ext cx="1841120" cy="627485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</p:cNvCxnSpPr>
          <p:nvPr/>
        </p:nvCxnSpPr>
        <p:spPr>
          <a:xfrm>
            <a:off x="1862931" y="2016473"/>
            <a:ext cx="287553" cy="105119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5607994" y="2850222"/>
            <a:ext cx="0" cy="278192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4048546" y="3083569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37FC74-6E1D-430F-BF19-CAE87D879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677" y="2616566"/>
            <a:ext cx="3641141" cy="123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BDBE8-C51E-4D75-B1E6-F2C947B00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7994" y="0"/>
            <a:ext cx="6559560" cy="170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DE7-ABE2-4566-853E-C5208F07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B8BCD-5F5D-4597-9229-1EEB7D49EF47}"/>
              </a:ext>
            </a:extLst>
          </p:cNvPr>
          <p:cNvSpPr txBox="1"/>
          <p:nvPr/>
        </p:nvSpPr>
        <p:spPr>
          <a:xfrm>
            <a:off x="555477" y="11622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DFDF-99FF-41CB-AA11-2FD36D6AED5D}"/>
              </a:ext>
            </a:extLst>
          </p:cNvPr>
          <p:cNvSpPr txBox="1"/>
          <p:nvPr/>
        </p:nvSpPr>
        <p:spPr>
          <a:xfrm>
            <a:off x="3725966" y="10767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4B897-A955-4DE4-AB5A-9F1076F47F8B}"/>
              </a:ext>
            </a:extLst>
          </p:cNvPr>
          <p:cNvSpPr txBox="1"/>
          <p:nvPr/>
        </p:nvSpPr>
        <p:spPr>
          <a:xfrm>
            <a:off x="7911981" y="11622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EE4F5-26CD-4C66-87F7-61C6FB2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" y="2161418"/>
            <a:ext cx="3642378" cy="154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CA8B-3475-484B-8CC8-16D7C6EC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11" y="1076770"/>
            <a:ext cx="2600325" cy="508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5DDE5-3C27-4472-8FE7-CCD78F44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250" y="1828867"/>
            <a:ext cx="4364699" cy="3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1F3-9122-4D1E-806B-931C0A7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Fig2a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9A622-B0E4-4284-9609-228A0816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838325"/>
            <a:ext cx="5676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66E-77B6-4AF2-B7C8-8B1B952D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31B7-F4F2-4B8C-B5F0-63E9ADD9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4" y="1760414"/>
            <a:ext cx="9645585" cy="4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B57-F6DD-4C1A-A9C9-F56D76F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CD65D-3E86-4F3B-9F4E-E95D0BF8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8" y="457200"/>
            <a:ext cx="7822406" cy="6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93CB7F-EBEB-428F-A645-FE5A6DFF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/>
          <a:stretch/>
        </p:blipFill>
        <p:spPr>
          <a:xfrm>
            <a:off x="685798" y="2318471"/>
            <a:ext cx="9272155" cy="25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8213-3036-4CD7-A675-2DA711E6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3" y="2321560"/>
            <a:ext cx="1166813" cy="1700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AF2F2-6AFD-4E9E-986F-E5EA5E1E0EA1}"/>
              </a:ext>
            </a:extLst>
          </p:cNvPr>
          <p:cNvSpPr txBox="1"/>
          <p:nvPr/>
        </p:nvSpPr>
        <p:spPr>
          <a:xfrm rot="16200000">
            <a:off x="319685" y="3441320"/>
            <a:ext cx="4315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IFI</a:t>
            </a:r>
          </a:p>
        </p:txBody>
      </p:sp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15568-8FE7-4899-B699-57298699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1" r="20754"/>
          <a:stretch/>
        </p:blipFill>
        <p:spPr>
          <a:xfrm>
            <a:off x="1842655" y="1228725"/>
            <a:ext cx="7128164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09"/>
          <a:stretch/>
        </p:blipFill>
        <p:spPr>
          <a:xfrm>
            <a:off x="-212888" y="6322942"/>
            <a:ext cx="10116457" cy="38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23237-C4E3-4FE5-B16A-E856BC38C0C5}"/>
              </a:ext>
            </a:extLst>
          </p:cNvPr>
          <p:cNvSpPr txBox="1"/>
          <p:nvPr/>
        </p:nvSpPr>
        <p:spPr>
          <a:xfrm rot="16200000">
            <a:off x="934089" y="283325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Avg(IFI)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40" r="5649" b="28001"/>
          <a:stretch/>
        </p:blipFill>
        <p:spPr>
          <a:xfrm>
            <a:off x="8869680" y="1599281"/>
            <a:ext cx="2186247" cy="34729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DA6A6-5D92-499C-B490-8B9CE12B9FCD}"/>
              </a:ext>
            </a:extLst>
          </p:cNvPr>
          <p:cNvCxnSpPr>
            <a:cxnSpLocks/>
            <a:stCxn id="23" idx="7"/>
            <a:endCxn id="5" idx="2"/>
          </p:cNvCxnSpPr>
          <p:nvPr/>
        </p:nvCxnSpPr>
        <p:spPr>
          <a:xfrm flipV="1">
            <a:off x="6859333" y="4105608"/>
            <a:ext cx="217736" cy="719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79933-CE3E-47CC-9898-F12E7D9F6457}"/>
              </a:ext>
            </a:extLst>
          </p:cNvPr>
          <p:cNvGrpSpPr/>
          <p:nvPr/>
        </p:nvGrpSpPr>
        <p:grpSpPr>
          <a:xfrm>
            <a:off x="5660616" y="907469"/>
            <a:ext cx="2805198" cy="3198139"/>
            <a:chOff x="5660616" y="720436"/>
            <a:chExt cx="2805198" cy="3198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63824E-FD86-4FD3-B17F-97A93AC2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479" y="1008891"/>
              <a:ext cx="1545431" cy="11839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0A766F-4480-4489-ACF7-001BEFAC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8324" y="2364095"/>
              <a:ext cx="2777490" cy="15544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9480F7-1867-43EF-8249-31A5BBE4CBDD}"/>
                </a:ext>
              </a:extLst>
            </p:cNvPr>
            <p:cNvSpPr/>
            <p:nvPr/>
          </p:nvSpPr>
          <p:spPr>
            <a:xfrm>
              <a:off x="5688324" y="775858"/>
              <a:ext cx="2777490" cy="3142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44995E-923B-46BA-A6A7-5CD4E23CED04}"/>
                </a:ext>
              </a:extLst>
            </p:cNvPr>
            <p:cNvSpPr txBox="1"/>
            <p:nvPr/>
          </p:nvSpPr>
          <p:spPr>
            <a:xfrm>
              <a:off x="5660616" y="720436"/>
              <a:ext cx="2097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4C7ADE-E20B-44DB-8FE0-0E99A3CC4515}"/>
                </a:ext>
              </a:extLst>
            </p:cNvPr>
            <p:cNvSpPr txBox="1"/>
            <p:nvPr/>
          </p:nvSpPr>
          <p:spPr>
            <a:xfrm>
              <a:off x="5688324" y="2251365"/>
              <a:ext cx="1197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537543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9247ED-A3C1-4609-853C-212CAFC36F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8324" y="2264088"/>
              <a:ext cx="27774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2F430AE-8497-47A8-84F5-76630C4CF351}"/>
              </a:ext>
            </a:extLst>
          </p:cNvPr>
          <p:cNvSpPr/>
          <p:nvPr/>
        </p:nvSpPr>
        <p:spPr>
          <a:xfrm>
            <a:off x="6705600" y="4801683"/>
            <a:ext cx="180109" cy="1582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803382-D7BE-44CF-94D9-B9C321A6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42987"/>
            <a:ext cx="11191875" cy="477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537871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Fig 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418B0-4047-46D1-8C8C-72CF2D5CC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4" r="7458"/>
          <a:stretch/>
        </p:blipFill>
        <p:spPr>
          <a:xfrm>
            <a:off x="1025237" y="1215592"/>
            <a:ext cx="1537871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DF370-3592-4F82-9DDC-2DBB4C889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5" r="4821"/>
          <a:stretch/>
        </p:blipFill>
        <p:spPr>
          <a:xfrm>
            <a:off x="5472545" y="1965904"/>
            <a:ext cx="1593274" cy="136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8437-D86D-449A-BC46-6B4CAFB4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44"/>
            <a:ext cx="12192000" cy="44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7" y="365125"/>
            <a:ext cx="9440855" cy="4171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265F5-642F-4A04-BBC0-BDBA05E7DA84}"/>
              </a:ext>
            </a:extLst>
          </p:cNvPr>
          <p:cNvSpPr txBox="1"/>
          <p:nvPr/>
        </p:nvSpPr>
        <p:spPr>
          <a:xfrm>
            <a:off x="3504393" y="150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88400-8C72-4095-8D8E-A55AE9CDE1D2}"/>
              </a:ext>
            </a:extLst>
          </p:cNvPr>
          <p:cNvSpPr txBox="1"/>
          <p:nvPr/>
        </p:nvSpPr>
        <p:spPr>
          <a:xfrm>
            <a:off x="5015575" y="1404605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CA39-5B58-4CDA-96D7-72AA7E5404C0}"/>
              </a:ext>
            </a:extLst>
          </p:cNvPr>
          <p:cNvSpPr txBox="1"/>
          <p:nvPr/>
        </p:nvSpPr>
        <p:spPr>
          <a:xfrm>
            <a:off x="6603669" y="106071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9098D-000A-48E0-B0AA-EF4D357C6A14}"/>
              </a:ext>
            </a:extLst>
          </p:cNvPr>
          <p:cNvSpPr txBox="1"/>
          <p:nvPr/>
        </p:nvSpPr>
        <p:spPr>
          <a:xfrm>
            <a:off x="7610648" y="939644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67AED-5B84-4B34-B441-8FD39491E408}"/>
              </a:ext>
            </a:extLst>
          </p:cNvPr>
          <p:cNvSpPr txBox="1"/>
          <p:nvPr/>
        </p:nvSpPr>
        <p:spPr>
          <a:xfrm>
            <a:off x="5239240" y="2688958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3F518-2E4C-41FB-ADA8-9F74ECBBFAE7}"/>
              </a:ext>
            </a:extLst>
          </p:cNvPr>
          <p:cNvSpPr txBox="1"/>
          <p:nvPr/>
        </p:nvSpPr>
        <p:spPr>
          <a:xfrm>
            <a:off x="6383799" y="2508857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20790-2BC7-4F15-8E9E-BC7E082A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" y="5404532"/>
            <a:ext cx="1606205" cy="122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7F09C-DBA5-4CEF-ABC5-A69FC425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45" y="5181644"/>
            <a:ext cx="1471765" cy="166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B068D-760F-4FA0-8531-DA62C60B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57" y="5173806"/>
            <a:ext cx="2094435" cy="164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CD896-3276-4B31-9B40-F8D936082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230" y="4940305"/>
            <a:ext cx="2136890" cy="1882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73950-FF3E-49F2-9770-39354AED9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458" y="5420054"/>
            <a:ext cx="1565630" cy="1224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AD8F4-1DB1-4D8C-969E-6AD9309EE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209" y="5575494"/>
            <a:ext cx="1881232" cy="10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375</Words>
  <Application>Microsoft Office PowerPoint</Application>
  <PresentationFormat>Widescreen</PresentationFormat>
  <Paragraphs>99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Scaffold analytics figures to modify with chemical structures</vt:lpstr>
      <vt:lpstr>Fig2a</vt:lpstr>
      <vt:lpstr>Fig 2b</vt:lpstr>
      <vt:lpstr>Fig 2c</vt:lpstr>
      <vt:lpstr>Fig4a</vt:lpstr>
      <vt:lpstr>Fig4a bottom</vt:lpstr>
      <vt:lpstr>Fig 4b</vt:lpstr>
      <vt:lpstr>Fig4c</vt:lpstr>
      <vt:lpstr>Fig 5b</vt:lpstr>
      <vt:lpstr>Fig 5b</vt:lpstr>
      <vt:lpstr>Fig 7</vt:lpstr>
      <vt:lpstr>Fig8</vt:lpstr>
      <vt:lpstr>Fig8</vt:lpstr>
      <vt:lpstr>PowerPoint Presentation</vt:lpstr>
      <vt:lpstr>Fig8</vt:lpstr>
      <vt:lpstr>Fig 10a</vt:lpstr>
      <vt:lpstr>Fig 10b</vt:lpstr>
      <vt:lpstr>Fig11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48</cp:revision>
  <dcterms:created xsi:type="dcterms:W3CDTF">2019-06-17T10:50:29Z</dcterms:created>
  <dcterms:modified xsi:type="dcterms:W3CDTF">2019-06-30T14:10:41Z</dcterms:modified>
</cp:coreProperties>
</file>