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4" y="294810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Stats Cluster D vs.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10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3281239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2160107" y="2432586"/>
            <a:ext cx="408101" cy="6529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7410893" y="4811725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2676939" y="1226198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865" y="1557396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3823233" y="2593749"/>
            <a:ext cx="1841120" cy="62748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3535681" y="1542554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7280744" y="2376303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5721296" y="2609650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DCE8-FA21-4A6B-A837-B4F5F599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7" y="2017078"/>
            <a:ext cx="10344849" cy="23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40" b="28001"/>
          <a:stretch/>
        </p:blipFill>
        <p:spPr>
          <a:xfrm>
            <a:off x="8567783" y="1819593"/>
            <a:ext cx="2757713" cy="3472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0695-C99A-4AC6-88A1-1D094AB9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1267885"/>
            <a:ext cx="7029450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83673-39C3-4E75-8EDA-93B5B18B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413"/>
          <a:stretch/>
        </p:blipFill>
        <p:spPr>
          <a:xfrm>
            <a:off x="1229370" y="946950"/>
            <a:ext cx="331413" cy="4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09"/>
          <a:stretch/>
        </p:blipFill>
        <p:spPr>
          <a:xfrm>
            <a:off x="650239" y="5588001"/>
            <a:ext cx="10116457" cy="3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5E6-FBF3-4889-81F7-B010B79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" y="1728787"/>
            <a:ext cx="9884336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00C9-CF06-428A-BE35-8EC2B14A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8C2B5-1BA7-4D51-A097-ADF32FE5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59142"/>
            <a:ext cx="106489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3A3F5-B5CF-4215-9E03-FF14EDB9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604"/>
            <a:ext cx="12192000" cy="4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957943"/>
            <a:ext cx="9440855" cy="41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7775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25" y="1825625"/>
            <a:ext cx="770855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38C2B-015E-4A2D-ABC1-F237DE9C17B1}"/>
              </a:ext>
            </a:extLst>
          </p:cNvPr>
          <p:cNvSpPr/>
          <p:nvPr/>
        </p:nvSpPr>
        <p:spPr>
          <a:xfrm>
            <a:off x="3590924" y="1825625"/>
            <a:ext cx="101917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D3EB5-A3B3-4259-A837-4D497C129F93}"/>
              </a:ext>
            </a:extLst>
          </p:cNvPr>
          <p:cNvSpPr/>
          <p:nvPr/>
        </p:nvSpPr>
        <p:spPr>
          <a:xfrm>
            <a:off x="7581903" y="1825625"/>
            <a:ext cx="1428747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2203873" y="1583533"/>
            <a:ext cx="6929934" cy="4482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6913" y="1116420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3917" y="1651592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0288" y="1102244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3490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3469879" y="1851533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24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3788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286876" y="4486657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1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846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1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5158374" y="1169465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6395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7655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8921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81"/>
            <a:ext cx="10515600" cy="1325563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54B0-FE32-4A06-8474-FE405AABE83A}"/>
              </a:ext>
            </a:extLst>
          </p:cNvPr>
          <p:cNvSpPr/>
          <p:nvPr/>
        </p:nvSpPr>
        <p:spPr>
          <a:xfrm>
            <a:off x="6560288" y="159774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C7976-C637-4DC8-99D0-5CCB8BC13D2E}"/>
              </a:ext>
            </a:extLst>
          </p:cNvPr>
          <p:cNvSpPr/>
          <p:nvPr/>
        </p:nvSpPr>
        <p:spPr>
          <a:xfrm>
            <a:off x="7741388" y="21120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993F63-E421-4412-AE4D-7B69CC271290}"/>
              </a:ext>
            </a:extLst>
          </p:cNvPr>
          <p:cNvSpPr/>
          <p:nvPr/>
        </p:nvSpPr>
        <p:spPr>
          <a:xfrm>
            <a:off x="9074888" y="15786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2425083" y="1246196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24" y="294810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Stats FW A vs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9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3281239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1857957" y="2432586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2425083" y="5214068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7410893" y="4811725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5511249" y="1233928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1419225" y="3581400"/>
            <a:ext cx="1005858" cy="16326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FD56F-9E26-472D-B86E-505BF2457B92}"/>
              </a:ext>
            </a:extLst>
          </p:cNvPr>
          <p:cNvSpPr/>
          <p:nvPr/>
        </p:nvSpPr>
        <p:spPr>
          <a:xfrm>
            <a:off x="4419600" y="1114425"/>
            <a:ext cx="1005858" cy="1390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801A-032D-44DE-BBA2-B28C5438E27C}"/>
              </a:ext>
            </a:extLst>
          </p:cNvPr>
          <p:cNvSpPr/>
          <p:nvPr/>
        </p:nvSpPr>
        <p:spPr>
          <a:xfrm>
            <a:off x="6734175" y="3514725"/>
            <a:ext cx="1005858" cy="1297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234</Words>
  <Application>Microsoft Office PowerPoint</Application>
  <PresentationFormat>Widescreen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Scaffold analytics figures to modify with chemical structures</vt:lpstr>
      <vt:lpstr>Fig4a</vt:lpstr>
      <vt:lpstr>Fig4a bottom</vt:lpstr>
      <vt:lpstr>Fig 4b</vt:lpstr>
      <vt:lpstr>Fig4c</vt:lpstr>
      <vt:lpstr>Fig 5b</vt:lpstr>
      <vt:lpstr>Fig 7</vt:lpstr>
      <vt:lpstr>Fig8</vt:lpstr>
      <vt:lpstr>Stats FW A vs RGT B</vt:lpstr>
      <vt:lpstr>Stats Cluster D vs. RGT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11</cp:revision>
  <dcterms:created xsi:type="dcterms:W3CDTF">2019-06-17T10:50:29Z</dcterms:created>
  <dcterms:modified xsi:type="dcterms:W3CDTF">2019-06-23T17:00:57Z</dcterms:modified>
</cp:coreProperties>
</file>