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104B-2506-4710-A4B8-79FDAEF8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862BF-A672-47C3-A812-8B89F9874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3F18-B4BF-4893-93B7-BEEB9114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638F7-C0AE-46C9-862D-9127149B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B2EC-8D9B-43D3-B5AA-7F515B22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9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A5AF-D86D-4DE9-ACFB-06FCF781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E3AC0-4C90-4020-ABD0-7D735B2ED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19803-8701-461F-A3BA-881C585D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10F13-8056-4C74-9F0D-C50F272F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D158F-DFD9-460D-9E16-6C979F44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D6400-DBD6-4EC1-99BB-E0F612EA7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A5CD6-9FB3-4B1D-92D6-570CA94B4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C767F-EC45-4452-8EC5-35B5A9C5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2A071-104D-40AB-B860-8FEFE9E2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7A8F-CEA8-4BBF-AD4C-82986E5D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8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16B6-7931-4873-BAE7-9558B36B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4BB0-F542-4ACA-981D-DFA4BABC1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51155-A191-4FE9-8A8B-7CA94688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0A87-7660-49D9-A80A-4C91D961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A0EBB-0B04-426B-A367-7E055D2F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3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7E17-9F2E-4FC4-A163-FC8F10BC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AEC55-B5C3-47D7-ABD2-A1368D466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28B3C-8778-416B-AED8-721D6B56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BD49-20DC-4873-BCD7-2686F3F4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7C966-FD8C-4DAC-88E7-A0BB3A91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910E-C80C-4624-AA85-DA228571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6869-4261-4448-9EBE-28A746493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A684E-ECB3-4BDA-996D-93D1FBB1D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80ED7-48FF-4473-B3B2-BE4723E5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6E062-5344-4D83-9EC5-0B047FD4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366DE-F5CF-40A9-BE44-3B27B939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5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BF33-A196-4E6F-8366-5238B582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74EEC-6B61-4B02-9FFA-B117D540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DE303-F866-4E1A-912A-573C1607E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BE9CA-925E-4C30-A3A3-988351636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07D93-0DBD-4328-A290-E841C680C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2F083-32A3-4726-A336-41ACC8B0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4DB03-EBFD-48CC-8ACA-84A2EAD9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F9A51-4B6E-4BF1-937E-FB1D07FB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9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650E-4325-4977-9663-F0369D50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3A59C-97CF-4F53-887B-5D540A88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868F9-C552-41D9-B2F6-E7E034E5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63493-C3BC-4158-A21C-4F33F983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5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2D978-D95D-4CC5-B9D4-0B98A777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93D4B-4688-4BD1-8601-5E91CD16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EA142-31B2-429D-8EE2-4E015CEA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4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F60C-45A5-4BF2-9130-1B36BF21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6BA0-EA03-43CE-BA13-E52C251C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393DB-0574-4F23-98A8-5DA69E107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C7666-5024-4C65-8E61-2B443CEC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347DA-6083-4852-A8DD-4D5DCB39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37362-6ADE-4C48-88C7-AA8ADBD1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7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A604-7E62-45B2-8EA3-C2ACF0F6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D64FB-78E8-4CB3-90F4-8870C8411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BC812-137D-4418-BD46-62210A848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3428F-5E1F-47A2-87DC-00CDB60E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48A0E-DF8D-4CA9-8EF5-FE00AAC2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2487F-421F-42F4-8148-BB46783C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5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CCA99-B669-462C-A59A-14452CAB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E3ED-5B33-4AB8-9DF6-4C42BF6D1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DC011-CFF9-4037-A1FB-8BD007B4A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D5F6E-A517-4011-9B2A-55B5C277BA86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7E1A3-8EE7-4938-A04E-5AA70C9BC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85397-BD7B-4B4E-8745-92160FCC0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5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52AA-0BD4-48B3-9F3C-4B97CCD3C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Scaffold analytics figures to modify with chemical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0B340-86FD-45A9-A70F-0A28CFA93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Deepak Bandyopadhyay</a:t>
            </a:r>
          </a:p>
          <a:p>
            <a:r>
              <a:rPr lang="en-US" dirty="0"/>
              <a:t>Rajarshi Guha</a:t>
            </a:r>
          </a:p>
          <a:p>
            <a:r>
              <a:rPr lang="en-US" dirty="0"/>
              <a:t>Constantine Kreatsoulas</a:t>
            </a:r>
          </a:p>
        </p:txBody>
      </p:sp>
    </p:spTree>
    <p:extLst>
      <p:ext uri="{BB962C8B-B14F-4D97-AF65-F5344CB8AC3E}">
        <p14:creationId xmlns:p14="http://schemas.microsoft.com/office/powerpoint/2010/main" val="355183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257F-F5EF-4CE4-8985-2E8C815E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Fig4a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DCE8-FA21-4A6B-A837-B4F5F5993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17" y="2017078"/>
            <a:ext cx="10344849" cy="239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6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13CC-3AF9-4F4B-BF14-33E50331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0"/>
            <a:ext cx="3398520" cy="518795"/>
          </a:xfrm>
        </p:spPr>
        <p:txBody>
          <a:bodyPr>
            <a:normAutofit fontScale="90000"/>
          </a:bodyPr>
          <a:lstStyle/>
          <a:p>
            <a:r>
              <a:rPr lang="en-US" dirty="0"/>
              <a:t>Fig4a bottom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8E74A-25BE-446B-A970-05C51704D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40" b="28001"/>
          <a:stretch/>
        </p:blipFill>
        <p:spPr>
          <a:xfrm>
            <a:off x="8567783" y="1819593"/>
            <a:ext cx="2757713" cy="3472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960695-C99A-4AC6-88A1-1D094AB98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060" y="1267885"/>
            <a:ext cx="7029450" cy="4410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983673-39C3-4E75-8EDA-93B5B18B9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6413"/>
          <a:stretch/>
        </p:blipFill>
        <p:spPr>
          <a:xfrm>
            <a:off x="1229370" y="946950"/>
            <a:ext cx="331413" cy="4405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9EE498-D994-4DC1-9664-E4D3D1A813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009"/>
          <a:stretch/>
        </p:blipFill>
        <p:spPr>
          <a:xfrm>
            <a:off x="650239" y="5588001"/>
            <a:ext cx="10116457" cy="38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1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B725-3E6D-4BE5-B6E9-4FCA6F6E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4b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115E6-FBF3-4889-81F7-B010B794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4" y="1728787"/>
            <a:ext cx="9884336" cy="43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3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797D-D3B7-4F30-BBD7-64827B20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797"/>
            <a:ext cx="1823720" cy="782955"/>
          </a:xfrm>
        </p:spPr>
        <p:txBody>
          <a:bodyPr/>
          <a:lstStyle/>
          <a:p>
            <a:r>
              <a:rPr lang="en-US" dirty="0"/>
              <a:t>Fig4c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800C9-CF06-428A-BE35-8EC2B14A9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48C2B5-1BA7-4D51-A097-ADF32FE58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759142"/>
            <a:ext cx="10648950" cy="3267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A3A3F5-B5CF-4215-9E03-FF14EDB9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75604"/>
            <a:ext cx="12192000" cy="441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4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9263-0E7F-4053-B571-33802FFA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5b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E7EB0-B719-488C-9452-3E319DA7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899" y="957943"/>
            <a:ext cx="9440855" cy="417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3513</TotalTime>
  <Words>22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Scaffold analytics figures to modify with chemical structures</vt:lpstr>
      <vt:lpstr>Fig4a</vt:lpstr>
      <vt:lpstr>Fig4a bottom</vt:lpstr>
      <vt:lpstr>Fig 4b</vt:lpstr>
      <vt:lpstr>Fig4c</vt:lpstr>
      <vt:lpstr>Fig 5b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Scaffold analytics figures to modify with chemical structures</dc:title>
  <dc:creator>Bandyopadhyay, Deepak [JRDUS]</dc:creator>
  <cp:lastModifiedBy>Bandyopadhyay, Deepak [JRDUS]</cp:lastModifiedBy>
  <cp:revision>8</cp:revision>
  <dcterms:created xsi:type="dcterms:W3CDTF">2019-06-17T10:50:29Z</dcterms:created>
  <dcterms:modified xsi:type="dcterms:W3CDTF">2019-06-19T21:24:21Z</dcterms:modified>
</cp:coreProperties>
</file>