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822F-8A8E-4BA8-9079-7216E26E75CC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0675-30B0-4FAC-B800-9BB910E2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0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822F-8A8E-4BA8-9079-7216E26E75CC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0675-30B0-4FAC-B800-9BB910E2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5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822F-8A8E-4BA8-9079-7216E26E75CC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0675-30B0-4FAC-B800-9BB910E2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822F-8A8E-4BA8-9079-7216E26E75CC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0675-30B0-4FAC-B800-9BB910E2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822F-8A8E-4BA8-9079-7216E26E75CC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0675-30B0-4FAC-B800-9BB910E2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822F-8A8E-4BA8-9079-7216E26E75CC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0675-30B0-4FAC-B800-9BB910E2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3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822F-8A8E-4BA8-9079-7216E26E75CC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0675-30B0-4FAC-B800-9BB910E2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7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822F-8A8E-4BA8-9079-7216E26E75CC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0675-30B0-4FAC-B800-9BB910E2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4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822F-8A8E-4BA8-9079-7216E26E75CC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0675-30B0-4FAC-B800-9BB910E2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3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822F-8A8E-4BA8-9079-7216E26E75CC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0675-30B0-4FAC-B800-9BB910E2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0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822F-8A8E-4BA8-9079-7216E26E75CC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0675-30B0-4FAC-B800-9BB910E2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4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B822F-8A8E-4BA8-9079-7216E26E75CC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70675-30B0-4FAC-B800-9BB910E2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9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Scaffold-based analytics: minimal user interface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Deepak Bandyopadhyay</a:t>
            </a:r>
          </a:p>
        </p:txBody>
      </p:sp>
    </p:spTree>
    <p:extLst>
      <p:ext uri="{BB962C8B-B14F-4D97-AF65-F5344CB8AC3E}">
        <p14:creationId xmlns:p14="http://schemas.microsoft.com/office/powerpoint/2010/main" val="161669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68000" cy="1069975"/>
          </a:xfrm>
        </p:spPr>
        <p:txBody>
          <a:bodyPr/>
          <a:lstStyle/>
          <a:p>
            <a:r>
              <a:rPr lang="en-US" dirty="0"/>
              <a:t>Spotfire user interface 1 – scaffold pies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1689099"/>
            <a:ext cx="3098800" cy="3124201"/>
          </a:xfrm>
        </p:spPr>
        <p:txBody>
          <a:bodyPr>
            <a:normAutofit fontScale="92500"/>
          </a:bodyPr>
          <a:lstStyle/>
          <a:p>
            <a:r>
              <a:rPr lang="en-US" dirty="0">
                <a:effectLst/>
              </a:rPr>
              <a:t>Related Molecules page, with molecule selection in the top panel and related molecules viewed as one pie sector per scaffold shared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291" y="1273175"/>
            <a:ext cx="6800883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28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68000" cy="1069975"/>
          </a:xfrm>
        </p:spPr>
        <p:txBody>
          <a:bodyPr>
            <a:normAutofit/>
          </a:bodyPr>
          <a:lstStyle/>
          <a:p>
            <a:r>
              <a:rPr lang="en-US" dirty="0"/>
              <a:t>Spotfire user interface 2 – aggregate scaffolds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1689099"/>
            <a:ext cx="6311900" cy="1828801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Aggregate plot of scaffold statistics (often appearing alongside a detailed drill-down into the selected scaffold)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5" y="3771899"/>
            <a:ext cx="6814750" cy="2427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105" y="1592956"/>
            <a:ext cx="5277869" cy="463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1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68000" cy="1069975"/>
          </a:xfrm>
        </p:spPr>
        <p:txBody>
          <a:bodyPr>
            <a:normAutofit fontScale="90000"/>
          </a:bodyPr>
          <a:lstStyle/>
          <a:p>
            <a:r>
              <a:rPr lang="en-US" dirty="0"/>
              <a:t>Spotfire user interface 3 – </a:t>
            </a:r>
            <a:br>
              <a:rPr lang="en-US" dirty="0"/>
            </a:br>
            <a:r>
              <a:rPr lang="en-US" dirty="0"/>
              <a:t>R-group table for selected scaffolds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1689099"/>
            <a:ext cx="3098800" cy="312420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25" y="1511299"/>
            <a:ext cx="116395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86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66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Scaffold-based analytics: minimal user interface</vt:lpstr>
      <vt:lpstr>Spotfire user interface 1 – scaffold pies</vt:lpstr>
      <vt:lpstr>Spotfire user interface 2 – aggregate scaffolds</vt:lpstr>
      <vt:lpstr>Spotfire user interface 3 –  R-group table for selected scaffolds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Scaffold-based analytics: minimal user interface</dc:title>
  <dc:creator>Deepak Bandyopadhyay</dc:creator>
  <cp:lastModifiedBy>Deepak Bandyopadhyay</cp:lastModifiedBy>
  <cp:revision>5</cp:revision>
  <dcterms:created xsi:type="dcterms:W3CDTF">2017-09-21T17:38:15Z</dcterms:created>
  <dcterms:modified xsi:type="dcterms:W3CDTF">2017-09-21T18:37:22Z</dcterms:modified>
</cp:coreProperties>
</file>