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5" r:id="rId3"/>
    <p:sldId id="304" r:id="rId4"/>
    <p:sldId id="303" r:id="rId5"/>
    <p:sldId id="257" r:id="rId6"/>
    <p:sldId id="258" r:id="rId7"/>
    <p:sldId id="259" r:id="rId8"/>
    <p:sldId id="260" r:id="rId9"/>
    <p:sldId id="261" r:id="rId10"/>
    <p:sldId id="262" r:id="rId11"/>
    <p:sldId id="279" r:id="rId12"/>
    <p:sldId id="306" r:id="rId13"/>
    <p:sldId id="280" r:id="rId14"/>
    <p:sldId id="302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54" autoAdjust="0"/>
    <p:restoredTop sz="91574" autoAdjust="0"/>
  </p:normalViewPr>
  <p:slideViewPr>
    <p:cSldViewPr snapToGrid="0">
      <p:cViewPr>
        <p:scale>
          <a:sx n="110" d="100"/>
          <a:sy n="110" d="100"/>
        </p:scale>
        <p:origin x="-1378" y="-19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D0C80-5524-4640-8832-EE8081127E9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48103-15EE-4276-9225-41775657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8103-15EE-4276-9225-4177565772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8103-15EE-4276-9225-417756577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04B-2506-4710-A4B8-79FDAEF8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62BF-A672-47C3-A812-8B89F987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3F18-B4BF-4893-93B7-BEEB9114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38F7-C0AE-46C9-862D-9127149B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B2EC-8D9B-43D3-B5AA-7F515B2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5AF-D86D-4DE9-ACFB-06FCF781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E3AC0-4C90-4020-ABD0-7D735B2E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9803-8701-461F-A3BA-881C585D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0F13-8056-4C74-9F0D-C50F272F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158F-DFD9-460D-9E16-6C979F44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D6400-DBD6-4EC1-99BB-E0F612EA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A5CD6-9FB3-4B1D-92D6-570CA94B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767F-EC45-4452-8EC5-35B5A9C5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A071-104D-40AB-B860-8FEFE9E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8F-CEA8-4BBF-AD4C-82986E5D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5978065"/>
            <a:ext cx="11261093" cy="2031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14990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5978065"/>
            <a:ext cx="11261093" cy="2031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2969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6B6-7931-4873-BAE7-9558B36B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4BB0-F542-4ACA-981D-DFA4BABC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1155-A191-4FE9-8A8B-7CA94688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0A87-7660-49D9-A80A-4C91D96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0EBB-0B04-426B-A367-7E055D2F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7E17-9F2E-4FC4-A163-FC8F10B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EC55-B5C3-47D7-ABD2-A1368D46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8B3C-8778-416B-AED8-721D6B5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D49-20DC-4873-BCD7-2686F3F4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C966-FD8C-4DAC-88E7-A0BB3A9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910E-C80C-4624-AA85-DA228571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6869-4261-4448-9EBE-28A746493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A684E-ECB3-4BDA-996D-93D1FBB1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80ED7-48FF-4473-B3B2-BE4723E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6E062-5344-4D83-9EC5-0B047FD4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66DE-F5CF-40A9-BE44-3B27B939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33-A196-4E6F-8366-5238B582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4EEC-6B61-4B02-9FFA-B117D540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DE303-F866-4E1A-912A-573C1607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BE9CA-925E-4C30-A3A3-988351636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07D93-0DBD-4328-A290-E841C680C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2F083-32A3-4726-A336-41ACC8B0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4DB03-EBFD-48CC-8ACA-84A2EAD9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F9A51-4B6E-4BF1-937E-FB1D07FB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650E-4325-4977-9663-F0369D5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3A59C-97CF-4F53-887B-5D540A88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68F9-C552-41D9-B2F6-E7E034E5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63493-C3BC-4158-A21C-4F33F983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2D978-D95D-4CC5-B9D4-0B98A777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93D4B-4688-4BD1-8601-5E91CD16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EA142-31B2-429D-8EE2-4E015CEA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F60C-45A5-4BF2-9130-1B36BF21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6BA0-EA03-43CE-BA13-E52C251C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93DB-0574-4F23-98A8-5DA69E10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7666-5024-4C65-8E61-2B443CE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47DA-6083-4852-A8DD-4D5DCB39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7362-6ADE-4C48-88C7-AA8ADBD1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7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604-7E62-45B2-8EA3-C2ACF0F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D64FB-78E8-4CB3-90F4-8870C841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BC812-137D-4418-BD46-62210A84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428F-5E1F-47A2-87DC-00CDB60E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8A0E-DF8D-4CA9-8EF5-FE00AAC2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487F-421F-42F4-8148-BB46783C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CCA99-B669-462C-A59A-14452CAB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E3ED-5B33-4AB8-9DF6-4C42BF6D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C011-CFF9-4037-A1FB-8BD007B4A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E1A3-8EE7-4938-A04E-5AA70C9B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85397-BD7B-4B4E-8745-92160FCC0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52AA-0BD4-48B3-9F3C-4B97CCD3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 analytics figures to modify with chemical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0B340-86FD-45A9-A70F-0A28CFA93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Bandyopadhyay</a:t>
            </a:r>
          </a:p>
          <a:p>
            <a:r>
              <a:rPr lang="en-US" dirty="0"/>
              <a:t>Rajarshi Guha</a:t>
            </a:r>
          </a:p>
          <a:p>
            <a:r>
              <a:rPr lang="en-US" dirty="0"/>
              <a:t>Constantine Kreatsoulas</a:t>
            </a:r>
          </a:p>
        </p:txBody>
      </p:sp>
    </p:spTree>
    <p:extLst>
      <p:ext uri="{BB962C8B-B14F-4D97-AF65-F5344CB8AC3E}">
        <p14:creationId xmlns:p14="http://schemas.microsoft.com/office/powerpoint/2010/main" val="355183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470F-5011-4439-AB7C-1E79595C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57775" cy="758825"/>
          </a:xfrm>
        </p:spPr>
        <p:txBody>
          <a:bodyPr/>
          <a:lstStyle/>
          <a:p>
            <a:r>
              <a:rPr lang="en-US" dirty="0"/>
              <a:t>Fig 7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AF8A700-B548-4DB4-B632-B17BD18FC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25" y="1825625"/>
            <a:ext cx="7708550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138C2B-015E-4A2D-ABC1-F237DE9C17B1}"/>
              </a:ext>
            </a:extLst>
          </p:cNvPr>
          <p:cNvSpPr/>
          <p:nvPr/>
        </p:nvSpPr>
        <p:spPr>
          <a:xfrm>
            <a:off x="3590924" y="1825625"/>
            <a:ext cx="1019175" cy="10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2D3EB5-A3B3-4259-A837-4D497C129F93}"/>
              </a:ext>
            </a:extLst>
          </p:cNvPr>
          <p:cNvSpPr/>
          <p:nvPr/>
        </p:nvSpPr>
        <p:spPr>
          <a:xfrm>
            <a:off x="7581903" y="1825625"/>
            <a:ext cx="1428747" cy="10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C40D3-B14D-4E26-985A-55F669DF8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9" y="365125"/>
            <a:ext cx="2436988" cy="1340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F5D78-2A06-4D2B-9A2D-1FF322E6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158" y="577732"/>
            <a:ext cx="1949638" cy="1443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79A440-62E2-4C6B-8E53-14EBE58F5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506" y="281210"/>
            <a:ext cx="1207785" cy="20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84303-4717-48BB-A4FD-62EF788DA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3" r="17100" b="4090"/>
          <a:stretch/>
        </p:blipFill>
        <p:spPr>
          <a:xfrm>
            <a:off x="2203873" y="1583533"/>
            <a:ext cx="6929934" cy="44829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6913" y="1116420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70C0"/>
                </a:solidFill>
              </a:rPr>
              <a:t>Co-</a:t>
            </a:r>
            <a:r>
              <a:rPr lang="en-US" sz="1200" dirty="0">
                <a:solidFill>
                  <a:srgbClr val="D60093"/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3917" y="1651592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70C0"/>
                </a:solidFill>
              </a:rPr>
              <a:t>Scaffold 4719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60288" y="1102244"/>
            <a:ext cx="159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CCCC00"/>
                </a:solidFill>
              </a:rPr>
              <a:t>Scaffold 978 alone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 highly active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4779" y="1623854"/>
            <a:ext cx="2215314" cy="9835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3490378" y="2355174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Oval 13"/>
          <p:cNvSpPr/>
          <p:nvPr/>
        </p:nvSpPr>
        <p:spPr bwMode="auto">
          <a:xfrm rot="20240795">
            <a:off x="3469879" y="1851533"/>
            <a:ext cx="483510" cy="362685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124326" y="1597742"/>
            <a:ext cx="800100" cy="418304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C000"/>
              </a:solidFill>
              <a:latin typeface="Arial"/>
            </a:endParaRPr>
          </a:p>
        </p:txBody>
      </p:sp>
      <p:sp>
        <p:nvSpPr>
          <p:cNvPr id="16" name="Oval 15"/>
          <p:cNvSpPr/>
          <p:nvPr/>
        </p:nvSpPr>
        <p:spPr bwMode="auto">
          <a:xfrm rot="15203297">
            <a:off x="3788476" y="1352354"/>
            <a:ext cx="466560" cy="1128572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286876" y="4486657"/>
            <a:ext cx="1247775" cy="12096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81885" y="5962650"/>
            <a:ext cx="377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/>
              <a:t>pXC50 in 3D7 (PF susceptible strain)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1846810" y="3470233"/>
            <a:ext cx="47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/>
              <a:t>IFI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21706" y="1084519"/>
            <a:ext cx="309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192E7D6-0878-4FC2-83D3-02A1B3E4A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31" t="37005" r="2232" b="13447"/>
          <a:stretch/>
        </p:blipFill>
        <p:spPr>
          <a:xfrm>
            <a:off x="5158374" y="1169465"/>
            <a:ext cx="1082441" cy="23159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477CB14-8C3B-49D9-9840-566F8B36F630}"/>
              </a:ext>
            </a:extLst>
          </p:cNvPr>
          <p:cNvSpPr/>
          <p:nvPr/>
        </p:nvSpPr>
        <p:spPr bwMode="auto">
          <a:xfrm>
            <a:off x="6395155" y="4532605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A3982C-5D38-4583-BC50-40DC654FD093}"/>
              </a:ext>
            </a:extLst>
          </p:cNvPr>
          <p:cNvSpPr/>
          <p:nvPr/>
        </p:nvSpPr>
        <p:spPr bwMode="auto">
          <a:xfrm>
            <a:off x="7655566" y="5136542"/>
            <a:ext cx="164592" cy="164592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7304A6-828F-4451-BF8A-3127EC47ED43}"/>
              </a:ext>
            </a:extLst>
          </p:cNvPr>
          <p:cNvSpPr/>
          <p:nvPr/>
        </p:nvSpPr>
        <p:spPr bwMode="auto">
          <a:xfrm>
            <a:off x="8921152" y="4462005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F1D7B-FE6B-48DD-BC3A-72CCD1A6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81"/>
            <a:ext cx="10515600" cy="1325563"/>
          </a:xfrm>
        </p:spPr>
        <p:txBody>
          <a:bodyPr/>
          <a:lstStyle/>
          <a:p>
            <a:r>
              <a:rPr lang="en-US" dirty="0"/>
              <a:t>Fig8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E54B0-FE32-4A06-8474-FE405AABE83A}"/>
              </a:ext>
            </a:extLst>
          </p:cNvPr>
          <p:cNvSpPr/>
          <p:nvPr/>
        </p:nvSpPr>
        <p:spPr>
          <a:xfrm>
            <a:off x="6560288" y="1597742"/>
            <a:ext cx="1095278" cy="293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FC7976-C637-4DC8-99D0-5CCB8BC13D2E}"/>
              </a:ext>
            </a:extLst>
          </p:cNvPr>
          <p:cNvSpPr/>
          <p:nvPr/>
        </p:nvSpPr>
        <p:spPr>
          <a:xfrm>
            <a:off x="7741388" y="2112092"/>
            <a:ext cx="1095278" cy="293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993F63-E421-4412-AE4D-7B69CC271290}"/>
              </a:ext>
            </a:extLst>
          </p:cNvPr>
          <p:cNvSpPr/>
          <p:nvPr/>
        </p:nvSpPr>
        <p:spPr>
          <a:xfrm>
            <a:off x="9074888" y="1578692"/>
            <a:ext cx="1095278" cy="293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5938A0-DD32-4E4E-8DD7-36851B4C64F0}"/>
              </a:ext>
            </a:extLst>
          </p:cNvPr>
          <p:cNvSpPr txBox="1"/>
          <p:nvPr/>
        </p:nvSpPr>
        <p:spPr>
          <a:xfrm>
            <a:off x="6791512" y="1751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34619F-B162-4054-B545-4B36EB61DB7D}"/>
              </a:ext>
            </a:extLst>
          </p:cNvPr>
          <p:cNvSpPr txBox="1"/>
          <p:nvPr/>
        </p:nvSpPr>
        <p:spPr>
          <a:xfrm>
            <a:off x="6907410" y="3390315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F8F18E-1E3B-4B3B-B785-065ADC4A3991}"/>
              </a:ext>
            </a:extLst>
          </p:cNvPr>
          <p:cNvSpPr txBox="1"/>
          <p:nvPr/>
        </p:nvSpPr>
        <p:spPr>
          <a:xfrm>
            <a:off x="8116591" y="2306307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197A84-ABFA-4015-A57C-03F0BBDC31B6}"/>
              </a:ext>
            </a:extLst>
          </p:cNvPr>
          <p:cNvSpPr txBox="1"/>
          <p:nvPr/>
        </p:nvSpPr>
        <p:spPr>
          <a:xfrm>
            <a:off x="8164709" y="3676631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DCD21C-3C17-42B2-AF96-DAE2A8977183}"/>
              </a:ext>
            </a:extLst>
          </p:cNvPr>
          <p:cNvSpPr txBox="1"/>
          <p:nvPr/>
        </p:nvSpPr>
        <p:spPr>
          <a:xfrm>
            <a:off x="9501688" y="2138221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573458-819D-49C5-B82B-15F0C6CEBFD8}"/>
              </a:ext>
            </a:extLst>
          </p:cNvPr>
          <p:cNvSpPr txBox="1"/>
          <p:nvPr/>
        </p:nvSpPr>
        <p:spPr>
          <a:xfrm>
            <a:off x="9498209" y="3404591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E39E8A-90E7-4764-8468-49F97CA594A8}"/>
              </a:ext>
            </a:extLst>
          </p:cNvPr>
          <p:cNvSpPr txBox="1"/>
          <p:nvPr/>
        </p:nvSpPr>
        <p:spPr>
          <a:xfrm>
            <a:off x="3662904" y="1848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4" grpId="1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D7CA-0AF3-4D29-97CF-7EFA966A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557"/>
          </a:xfrm>
        </p:spPr>
        <p:txBody>
          <a:bodyPr/>
          <a:lstStyle/>
          <a:p>
            <a:r>
              <a:rPr lang="en-US" dirty="0"/>
              <a:t>Fig8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FD318-DAA5-4130-98A8-57936AB5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42" y="112202"/>
            <a:ext cx="2968817" cy="1663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8E0466-7AF6-4334-97C8-70D85337B61E}"/>
              </a:ext>
            </a:extLst>
          </p:cNvPr>
          <p:cNvSpPr txBox="1"/>
          <p:nvPr/>
        </p:nvSpPr>
        <p:spPr>
          <a:xfrm>
            <a:off x="2438774" y="574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AA319-0341-4699-8B85-640AE73DA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04" y="2751553"/>
            <a:ext cx="1835625" cy="1312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B3EB9-2D3B-4171-8E2A-61BF99F3A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33" y="3817053"/>
            <a:ext cx="3593859" cy="2034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380B29-8BDE-4073-B1B3-9C5BA709D162}"/>
              </a:ext>
            </a:extLst>
          </p:cNvPr>
          <p:cNvSpPr txBox="1"/>
          <p:nvPr/>
        </p:nvSpPr>
        <p:spPr>
          <a:xfrm>
            <a:off x="1245292" y="307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600EA-618E-4281-9D6E-54750858BC8F}"/>
              </a:ext>
            </a:extLst>
          </p:cNvPr>
          <p:cNvSpPr txBox="1"/>
          <p:nvPr/>
        </p:nvSpPr>
        <p:spPr>
          <a:xfrm>
            <a:off x="1361190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D05B5-CF7C-4ACA-8ED1-9FD9C3068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91" y="2931056"/>
            <a:ext cx="1301275" cy="952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974B6-B665-4246-ADD8-4575056A8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7082" y="4419987"/>
            <a:ext cx="1982891" cy="1431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171D8C-183E-4B04-A877-CDEBCAE74523}"/>
              </a:ext>
            </a:extLst>
          </p:cNvPr>
          <p:cNvSpPr txBox="1"/>
          <p:nvPr/>
        </p:nvSpPr>
        <p:spPr>
          <a:xfrm>
            <a:off x="4238378" y="3073296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C4D50-C30E-4C9E-9328-44577068B941}"/>
              </a:ext>
            </a:extLst>
          </p:cNvPr>
          <p:cNvSpPr txBox="1"/>
          <p:nvPr/>
        </p:nvSpPr>
        <p:spPr>
          <a:xfrm>
            <a:off x="4286496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97C9C-42FF-43EF-8A11-B1FB6BB91B40}"/>
              </a:ext>
            </a:extLst>
          </p:cNvPr>
          <p:cNvSpPr txBox="1"/>
          <p:nvPr/>
        </p:nvSpPr>
        <p:spPr>
          <a:xfrm>
            <a:off x="8273389" y="3073296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4B650-17C0-41F9-B551-1A1ADE6078A6}"/>
              </a:ext>
            </a:extLst>
          </p:cNvPr>
          <p:cNvSpPr txBox="1"/>
          <p:nvPr/>
        </p:nvSpPr>
        <p:spPr>
          <a:xfrm>
            <a:off x="8269910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CF2256-A40B-426D-AA98-651B5F147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573" y="2418367"/>
            <a:ext cx="2228049" cy="1846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7419D2-A60A-4980-B525-746F04BBB8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2073" y="4419987"/>
            <a:ext cx="2591337" cy="19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6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7C74AC-CDDE-41D4-8E0C-47A73628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3" t="2901" r="33478"/>
          <a:stretch/>
        </p:blipFill>
        <p:spPr>
          <a:xfrm>
            <a:off x="3416410" y="1914382"/>
            <a:ext cx="5359179" cy="4807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60" y="509942"/>
            <a:ext cx="7805099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Fig 10a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13</a:t>
            </a:fld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4272566" y="2107373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76" t="45325" r="97854" b="47342"/>
          <a:stretch/>
        </p:blipFill>
        <p:spPr>
          <a:xfrm>
            <a:off x="2849284" y="3100772"/>
            <a:ext cx="408101" cy="65295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7C522-5718-4E5B-B0B6-0F575E7B572B}"/>
              </a:ext>
            </a:extLst>
          </p:cNvPr>
          <p:cNvCxnSpPr>
            <a:cxnSpLocks/>
          </p:cNvCxnSpPr>
          <p:nvPr/>
        </p:nvCxnSpPr>
        <p:spPr>
          <a:xfrm>
            <a:off x="3416410" y="5882254"/>
            <a:ext cx="681229" cy="8945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</p:cNvCxnSpPr>
          <p:nvPr/>
        </p:nvCxnSpPr>
        <p:spPr>
          <a:xfrm>
            <a:off x="8402220" y="5479911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80E286B-AF01-4BC2-955C-F2C011ED12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850" t="22815" r="6941" b="14132"/>
          <a:stretch/>
        </p:blipFill>
        <p:spPr>
          <a:xfrm>
            <a:off x="6502576" y="1902114"/>
            <a:ext cx="2253404" cy="224877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50140E-C8EF-4056-B91D-FA2F750D3064}"/>
              </a:ext>
            </a:extLst>
          </p:cNvPr>
          <p:cNvSpPr/>
          <p:nvPr/>
        </p:nvSpPr>
        <p:spPr>
          <a:xfrm>
            <a:off x="2410552" y="4249586"/>
            <a:ext cx="1005858" cy="16326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FD56F-9E26-472D-B86E-505BF2457B92}"/>
              </a:ext>
            </a:extLst>
          </p:cNvPr>
          <p:cNvSpPr/>
          <p:nvPr/>
        </p:nvSpPr>
        <p:spPr>
          <a:xfrm>
            <a:off x="5410927" y="1782611"/>
            <a:ext cx="1005858" cy="13906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6801A-032D-44DE-BBA2-B28C5438E27C}"/>
              </a:ext>
            </a:extLst>
          </p:cNvPr>
          <p:cNvSpPr/>
          <p:nvPr/>
        </p:nvSpPr>
        <p:spPr>
          <a:xfrm>
            <a:off x="7725502" y="4182911"/>
            <a:ext cx="1005858" cy="1297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EE0FA-ABC6-44C6-B6CC-B818584F2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85" y="2995749"/>
            <a:ext cx="1655108" cy="3725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7F9BA-73FA-4EB7-B724-B7A13CF2B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1221" y="3427251"/>
            <a:ext cx="1474458" cy="3073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72D4A4-B661-45A1-AA04-B86F5053B9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3935" y="78777"/>
            <a:ext cx="1866146" cy="35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16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81" y="259216"/>
            <a:ext cx="7805099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Fig 10b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14</a:t>
            </a:fld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1608489" y="1913106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6" t="45325" r="97854" b="47342"/>
          <a:stretch/>
        </p:blipFill>
        <p:spPr>
          <a:xfrm>
            <a:off x="487357" y="2906505"/>
            <a:ext cx="408101" cy="65295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</p:cNvCxnSpPr>
          <p:nvPr/>
        </p:nvCxnSpPr>
        <p:spPr>
          <a:xfrm>
            <a:off x="5738143" y="5285644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182BDC-7D22-4CA4-8E88-790148E61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7" r="27005"/>
          <a:stretch/>
        </p:blipFill>
        <p:spPr>
          <a:xfrm>
            <a:off x="1004189" y="1700117"/>
            <a:ext cx="4838392" cy="4817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7B6504-7FA2-47EE-9CAB-7D0861AA2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115" y="2031315"/>
            <a:ext cx="3289541" cy="818906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D9FC39-6AF5-47F1-9766-23D3CA40AF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375"/>
          <a:stretch/>
        </p:blipFill>
        <p:spPr>
          <a:xfrm>
            <a:off x="2150483" y="3067668"/>
            <a:ext cx="1841120" cy="627485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AD04C9-8949-43A4-8071-2A666ED25B79}"/>
              </a:ext>
            </a:extLst>
          </p:cNvPr>
          <p:cNvCxnSpPr>
            <a:cxnSpLocks/>
          </p:cNvCxnSpPr>
          <p:nvPr/>
        </p:nvCxnSpPr>
        <p:spPr>
          <a:xfrm>
            <a:off x="1862931" y="2016473"/>
            <a:ext cx="287553" cy="105119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2BF7F5-27D1-4BEE-B0FE-B5DBEDF907F4}"/>
              </a:ext>
            </a:extLst>
          </p:cNvPr>
          <p:cNvCxnSpPr>
            <a:cxnSpLocks/>
          </p:cNvCxnSpPr>
          <p:nvPr/>
        </p:nvCxnSpPr>
        <p:spPr>
          <a:xfrm>
            <a:off x="5607994" y="2850222"/>
            <a:ext cx="0" cy="278192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418DA26-4815-491E-9DA6-B52878ECA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70" t="23049" b="14152"/>
          <a:stretch/>
        </p:blipFill>
        <p:spPr>
          <a:xfrm>
            <a:off x="4048546" y="3083569"/>
            <a:ext cx="1469056" cy="221797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37FC74-6E1D-430F-BF19-CAE87D879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1677" y="2616566"/>
            <a:ext cx="3641141" cy="1238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BDBE8-C51E-4D75-B1E6-F2C947B001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7994" y="0"/>
            <a:ext cx="6559560" cy="170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053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3DE7-ABE2-4566-853E-C5208F07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B8BCD-5F5D-4597-9229-1EEB7D49EF47}"/>
              </a:ext>
            </a:extLst>
          </p:cNvPr>
          <p:cNvSpPr txBox="1"/>
          <p:nvPr/>
        </p:nvSpPr>
        <p:spPr>
          <a:xfrm>
            <a:off x="555477" y="11622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DFDF-99FF-41CB-AA11-2FD36D6AED5D}"/>
              </a:ext>
            </a:extLst>
          </p:cNvPr>
          <p:cNvSpPr txBox="1"/>
          <p:nvPr/>
        </p:nvSpPr>
        <p:spPr>
          <a:xfrm>
            <a:off x="3725966" y="10767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4B897-A955-4DE4-AB5A-9F1076F47F8B}"/>
              </a:ext>
            </a:extLst>
          </p:cNvPr>
          <p:cNvSpPr txBox="1"/>
          <p:nvPr/>
        </p:nvSpPr>
        <p:spPr>
          <a:xfrm>
            <a:off x="7911981" y="11622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EE4F5-26CD-4C66-87F7-61C6FB24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8" y="2161418"/>
            <a:ext cx="3642378" cy="1543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5CA8B-3475-484B-8CC8-16D7C6ECD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211" y="1076770"/>
            <a:ext cx="2600325" cy="508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25DDE5-3C27-4472-8FE7-CCD78F442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250" y="1828867"/>
            <a:ext cx="4364699" cy="35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8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61F3-9122-4D1E-806B-931C0A70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Fig2a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9A622-B0E4-4284-9609-228A0816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838325"/>
            <a:ext cx="5676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7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166E-77B6-4AF2-B7C8-8B1B952D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231B7-F4F2-4B8C-B5F0-63E9ADD9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14" y="1760414"/>
            <a:ext cx="9645585" cy="43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B57-F6DD-4C1A-A9C9-F56D76F9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CD65D-3E86-4F3B-9F4E-E95D0BF8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8" y="457200"/>
            <a:ext cx="7822406" cy="62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93CB7F-EBEB-428F-A645-FE5A6DFF7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"/>
          <a:stretch/>
        </p:blipFill>
        <p:spPr>
          <a:xfrm>
            <a:off x="685798" y="2318471"/>
            <a:ext cx="9272155" cy="2581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35257F-F5EF-4CE4-8985-2E8C815E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Fig4a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08213-3036-4CD7-A675-2DA711E6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3" y="2321560"/>
            <a:ext cx="1166813" cy="1700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1AF2F2-6AFD-4E9E-986F-E5EA5E1E0EA1}"/>
              </a:ext>
            </a:extLst>
          </p:cNvPr>
          <p:cNvSpPr txBox="1"/>
          <p:nvPr/>
        </p:nvSpPr>
        <p:spPr>
          <a:xfrm rot="16200000">
            <a:off x="319685" y="3441320"/>
            <a:ext cx="4315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IFI</a:t>
            </a:r>
          </a:p>
        </p:txBody>
      </p:sp>
    </p:spTree>
    <p:extLst>
      <p:ext uri="{BB962C8B-B14F-4D97-AF65-F5344CB8AC3E}">
        <p14:creationId xmlns:p14="http://schemas.microsoft.com/office/powerpoint/2010/main" val="310686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15568-8FE7-4899-B699-572986998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1" r="20754"/>
          <a:stretch/>
        </p:blipFill>
        <p:spPr>
          <a:xfrm>
            <a:off x="1842655" y="1228725"/>
            <a:ext cx="7128164" cy="440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B13CC-3AF9-4F4B-BF14-33E50331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0"/>
            <a:ext cx="3398520" cy="518795"/>
          </a:xfrm>
        </p:spPr>
        <p:txBody>
          <a:bodyPr>
            <a:normAutofit fontScale="90000"/>
          </a:bodyPr>
          <a:lstStyle/>
          <a:p>
            <a:r>
              <a:rPr lang="en-US" dirty="0"/>
              <a:t>Fig4a bottom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EE498-D994-4DC1-9664-E4D3D1A81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009"/>
          <a:stretch/>
        </p:blipFill>
        <p:spPr>
          <a:xfrm>
            <a:off x="-212888" y="6322942"/>
            <a:ext cx="10116457" cy="385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B23237-C4E3-4FE5-B16A-E856BC38C0C5}"/>
              </a:ext>
            </a:extLst>
          </p:cNvPr>
          <p:cNvSpPr txBox="1"/>
          <p:nvPr/>
        </p:nvSpPr>
        <p:spPr>
          <a:xfrm rot="16200000">
            <a:off x="934089" y="2833256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Avg(IFI)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8E74A-25BE-446B-A970-05C51704D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40" r="5649" b="28001"/>
          <a:stretch/>
        </p:blipFill>
        <p:spPr>
          <a:xfrm>
            <a:off x="8869680" y="1599281"/>
            <a:ext cx="2186247" cy="34729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3DA6A6-5D92-499C-B490-8B9CE12B9FCD}"/>
              </a:ext>
            </a:extLst>
          </p:cNvPr>
          <p:cNvCxnSpPr>
            <a:cxnSpLocks/>
            <a:stCxn id="23" idx="7"/>
            <a:endCxn id="5" idx="2"/>
          </p:cNvCxnSpPr>
          <p:nvPr/>
        </p:nvCxnSpPr>
        <p:spPr>
          <a:xfrm flipV="1">
            <a:off x="6859333" y="4105608"/>
            <a:ext cx="217736" cy="719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879933-CE3E-47CC-9898-F12E7D9F6457}"/>
              </a:ext>
            </a:extLst>
          </p:cNvPr>
          <p:cNvGrpSpPr/>
          <p:nvPr/>
        </p:nvGrpSpPr>
        <p:grpSpPr>
          <a:xfrm>
            <a:off x="5660616" y="907469"/>
            <a:ext cx="2805198" cy="3198139"/>
            <a:chOff x="5660616" y="720436"/>
            <a:chExt cx="2805198" cy="31981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63824E-FD86-4FD3-B17F-97A93AC2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2479" y="1008891"/>
              <a:ext cx="1545431" cy="118395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0A766F-4480-4489-ACF7-001BEFAC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8324" y="2364095"/>
              <a:ext cx="2777490" cy="155448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9480F7-1867-43EF-8249-31A5BBE4CBDD}"/>
                </a:ext>
              </a:extLst>
            </p:cNvPr>
            <p:cNvSpPr/>
            <p:nvPr/>
          </p:nvSpPr>
          <p:spPr>
            <a:xfrm>
              <a:off x="5688324" y="775858"/>
              <a:ext cx="2777490" cy="3142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44995E-923B-46BA-A6A7-5CD4E23CED04}"/>
                </a:ext>
              </a:extLst>
            </p:cNvPr>
            <p:cNvSpPr txBox="1"/>
            <p:nvPr/>
          </p:nvSpPr>
          <p:spPr>
            <a:xfrm>
              <a:off x="5660616" y="720436"/>
              <a:ext cx="2097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4C7ADE-E20B-44DB-8FE0-0E99A3CC4515}"/>
                </a:ext>
              </a:extLst>
            </p:cNvPr>
            <p:cNvSpPr txBox="1"/>
            <p:nvPr/>
          </p:nvSpPr>
          <p:spPr>
            <a:xfrm>
              <a:off x="5688324" y="2251365"/>
              <a:ext cx="1197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537543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9247ED-A3C1-4609-853C-212CAFC36F8D}"/>
                </a:ext>
              </a:extLst>
            </p:cNvPr>
            <p:cNvCxnSpPr>
              <a:cxnSpLocks/>
            </p:cNvCxnSpPr>
            <p:nvPr/>
          </p:nvCxnSpPr>
          <p:spPr>
            <a:xfrm>
              <a:off x="5688324" y="2264088"/>
              <a:ext cx="27774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A2F430AE-8497-47A8-84F5-76630C4CF351}"/>
              </a:ext>
            </a:extLst>
          </p:cNvPr>
          <p:cNvSpPr/>
          <p:nvPr/>
        </p:nvSpPr>
        <p:spPr>
          <a:xfrm>
            <a:off x="6705600" y="4801683"/>
            <a:ext cx="180109" cy="1582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B725-3E6D-4BE5-B6E9-4FCA6F6E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4b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115E6-FBF3-4889-81F7-B010B794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4" y="1728787"/>
            <a:ext cx="9884336" cy="43672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4418B0-4047-46D1-8C8C-72CF2D5CC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436" y="3912393"/>
            <a:ext cx="2971800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DF370-3592-4F82-9DDC-2DBB4C88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115" y="488622"/>
            <a:ext cx="249611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3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797D-D3B7-4F30-BBD7-64827B20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797"/>
            <a:ext cx="1823720" cy="782955"/>
          </a:xfrm>
        </p:spPr>
        <p:txBody>
          <a:bodyPr/>
          <a:lstStyle/>
          <a:p>
            <a:r>
              <a:rPr lang="en-US" dirty="0"/>
              <a:t>Fig4c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68437-D86D-449A-BC46-6B4CAFB4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344"/>
            <a:ext cx="12192000" cy="44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4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9263-0E7F-4053-B571-33802FFA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5b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E7EB0-B719-488C-9452-3E319DA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57" y="365125"/>
            <a:ext cx="9440855" cy="4171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0265F5-642F-4A04-BBC0-BDBA05E7DA84}"/>
              </a:ext>
            </a:extLst>
          </p:cNvPr>
          <p:cNvSpPr txBox="1"/>
          <p:nvPr/>
        </p:nvSpPr>
        <p:spPr>
          <a:xfrm>
            <a:off x="3504393" y="150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88400-8C72-4095-8D8E-A55AE9CDE1D2}"/>
              </a:ext>
            </a:extLst>
          </p:cNvPr>
          <p:cNvSpPr txBox="1"/>
          <p:nvPr/>
        </p:nvSpPr>
        <p:spPr>
          <a:xfrm>
            <a:off x="5015575" y="1404605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CA39-5B58-4CDA-96D7-72AA7E5404C0}"/>
              </a:ext>
            </a:extLst>
          </p:cNvPr>
          <p:cNvSpPr txBox="1"/>
          <p:nvPr/>
        </p:nvSpPr>
        <p:spPr>
          <a:xfrm>
            <a:off x="6603669" y="106071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9098D-000A-48E0-B0AA-EF4D357C6A14}"/>
              </a:ext>
            </a:extLst>
          </p:cNvPr>
          <p:cNvSpPr txBox="1"/>
          <p:nvPr/>
        </p:nvSpPr>
        <p:spPr>
          <a:xfrm>
            <a:off x="7610648" y="939644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67AED-5B84-4B34-B441-8FD39491E408}"/>
              </a:ext>
            </a:extLst>
          </p:cNvPr>
          <p:cNvSpPr txBox="1"/>
          <p:nvPr/>
        </p:nvSpPr>
        <p:spPr>
          <a:xfrm>
            <a:off x="5239240" y="2688958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3F518-2E4C-41FB-ADA8-9F74ECBBFAE7}"/>
              </a:ext>
            </a:extLst>
          </p:cNvPr>
          <p:cNvSpPr txBox="1"/>
          <p:nvPr/>
        </p:nvSpPr>
        <p:spPr>
          <a:xfrm>
            <a:off x="6383799" y="2508857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920790-2BC7-4F15-8E9E-BC7E082AD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" y="5404532"/>
            <a:ext cx="1606205" cy="1224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27F09C-DBA5-4CEF-ABC5-A69FC425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45" y="5181644"/>
            <a:ext cx="1471765" cy="1669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6B068D-760F-4FA0-8531-DA62C60B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457" y="5173806"/>
            <a:ext cx="2094435" cy="164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7CD896-3276-4B31-9B40-F8D936082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230" y="4940305"/>
            <a:ext cx="2136890" cy="1882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473950-FF3E-49F2-9770-39354AED9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458" y="5420054"/>
            <a:ext cx="1565630" cy="1224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5AD8F4-1DB1-4D8C-969E-6AD9309EEE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1209" y="5575494"/>
            <a:ext cx="1881232" cy="10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5737</TotalTime>
  <Words>270</Words>
  <Application>Microsoft Office PowerPoint</Application>
  <PresentationFormat>Widescreen</PresentationFormat>
  <Paragraphs>67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Scaffold analytics figures to modify with chemical structures</vt:lpstr>
      <vt:lpstr>Fig2a</vt:lpstr>
      <vt:lpstr>Fig 2b</vt:lpstr>
      <vt:lpstr>Fig 2c</vt:lpstr>
      <vt:lpstr>Fig4a</vt:lpstr>
      <vt:lpstr>Fig4a bottom</vt:lpstr>
      <vt:lpstr>Fig 4b</vt:lpstr>
      <vt:lpstr>Fig4c</vt:lpstr>
      <vt:lpstr>Fig 5b</vt:lpstr>
      <vt:lpstr>Fig 7</vt:lpstr>
      <vt:lpstr>Fig8</vt:lpstr>
      <vt:lpstr>Fig8</vt:lpstr>
      <vt:lpstr>Fig 10a</vt:lpstr>
      <vt:lpstr>Fig 10b</vt:lpstr>
      <vt:lpstr>Fig11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 analytics figures to modify with chemical structures</dc:title>
  <dc:creator>Bandyopadhyay, Deepak [JRDUS]</dc:creator>
  <cp:lastModifiedBy>Bandyopadhyay, Deepak [JRDUS]</cp:lastModifiedBy>
  <cp:revision>26</cp:revision>
  <dcterms:created xsi:type="dcterms:W3CDTF">2019-06-17T10:50:29Z</dcterms:created>
  <dcterms:modified xsi:type="dcterms:W3CDTF">2019-06-30T09:48:41Z</dcterms:modified>
</cp:coreProperties>
</file>