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8" autoAdjust="0"/>
    <p:restoredTop sz="94660"/>
  </p:normalViewPr>
  <p:slideViewPr>
    <p:cSldViewPr snapToGrid="0">
      <p:cViewPr varScale="1">
        <p:scale>
          <a:sx n="63" d="100"/>
          <a:sy n="63" d="100"/>
        </p:scale>
        <p:origin x="144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6104B-2506-4710-A4B8-79FDAEF8B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3862BF-A672-47C3-A812-8B89F98748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83F18-B4BF-4893-93B7-BEEB9114F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5F6E-A517-4011-9B2A-55B5C277BA86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638F7-C0AE-46C9-862D-9127149B6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6B2EC-8D9B-43D3-B5AA-7F515B220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BFB7-C9F5-49FB-80A1-35498193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9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FA5AF-D86D-4DE9-ACFB-06FCF781D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DE3AC0-4C90-4020-ABD0-7D735B2ED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19803-8701-461F-A3BA-881C585DB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5F6E-A517-4011-9B2A-55B5C277BA86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10F13-8056-4C74-9F0D-C50F272FD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D158F-DFD9-460D-9E16-6C979F44B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BFB7-C9F5-49FB-80A1-35498193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17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7D6400-DBD6-4EC1-99BB-E0F612EA7B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EA5CD6-9FB3-4B1D-92D6-570CA94B4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C767F-EC45-4452-8EC5-35B5A9C58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5F6E-A517-4011-9B2A-55B5C277BA86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2A071-104D-40AB-B860-8FEFE9E23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27A8F-CEA8-4BBF-AD4C-82986E5DD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BFB7-C9F5-49FB-80A1-35498193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984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816B6-7931-4873-BAE7-9558B36B4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54BB0-F542-4ACA-981D-DFA4BABC1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51155-A191-4FE9-8A8B-7CA94688E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5F6E-A517-4011-9B2A-55B5C277BA86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F0A87-7660-49D9-A80A-4C91D961C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A0EBB-0B04-426B-A367-7E055D2F1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BFB7-C9F5-49FB-80A1-35498193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13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47E17-9F2E-4FC4-A163-FC8F10BC6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AEC55-B5C3-47D7-ABD2-A1368D466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28B3C-8778-416B-AED8-721D6B56A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5F6E-A517-4011-9B2A-55B5C277BA86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3BD49-20DC-4873-BCD7-2686F3F49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7C966-FD8C-4DAC-88E7-A0BB3A914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BFB7-C9F5-49FB-80A1-35498193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0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7910E-C80C-4624-AA85-DA2285712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D6869-4261-4448-9EBE-28A746493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BA684E-ECB3-4BDA-996D-93D1FBB1D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E80ED7-48FF-4473-B3B2-BE4723E56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5F6E-A517-4011-9B2A-55B5C277BA86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6E062-5344-4D83-9EC5-0B047FD4C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B366DE-F5CF-40A9-BE44-3B27B9395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BFB7-C9F5-49FB-80A1-35498193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52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DBF33-A196-4E6F-8366-5238B5827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74EEC-6B61-4B02-9FFA-B117D540B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DE303-F866-4E1A-912A-573C1607E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BBE9CA-925E-4C30-A3A3-988351636B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407D93-0DBD-4328-A290-E841C680CE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92F083-32A3-4726-A336-41ACC8B04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5F6E-A517-4011-9B2A-55B5C277BA86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04DB03-EBFD-48CC-8ACA-84A2EAD97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1F9A51-4B6E-4BF1-937E-FB1D07FB5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BFB7-C9F5-49FB-80A1-35498193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92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A650E-4325-4977-9663-F0369D500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83A59C-97CF-4F53-887B-5D540A885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5F6E-A517-4011-9B2A-55B5C277BA86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6868F9-C552-41D9-B2F6-E7E034E54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A63493-C3BC-4158-A21C-4F33F9835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BFB7-C9F5-49FB-80A1-35498193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51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22D978-D95D-4CC5-B9D4-0B98A777A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5F6E-A517-4011-9B2A-55B5C277BA86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F93D4B-4688-4BD1-8601-5E91CD16E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8EA142-31B2-429D-8EE2-4E015CEA2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BFB7-C9F5-49FB-80A1-35498193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140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4F60C-45A5-4BF2-9130-1B36BF219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96BA0-EA03-43CE-BA13-E52C251CF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D393DB-0574-4F23-98A8-5DA69E107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C7666-5024-4C65-8E61-2B443CEC2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5F6E-A517-4011-9B2A-55B5C277BA86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6347DA-6083-4852-A8DD-4D5DCB393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A37362-6ADE-4C48-88C7-AA8ADBD17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BFB7-C9F5-49FB-80A1-35498193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978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EA604-7E62-45B2-8EA3-C2ACF0F64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DD64FB-78E8-4CB3-90F4-8870C84112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DBC812-137D-4418-BD46-62210A848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3428F-5E1F-47A2-87DC-00CDB60EA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5F6E-A517-4011-9B2A-55B5C277BA86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48A0E-DF8D-4CA9-8EF5-FE00AAC2A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2487F-421F-42F4-8148-BB46783CD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BFB7-C9F5-49FB-80A1-35498193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759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5CCA99-B669-462C-A59A-14452CAB8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3E3ED-5B33-4AB8-9DF6-4C42BF6D1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DC011-CFF9-4037-A1FB-8BD007B4AC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D5F6E-A517-4011-9B2A-55B5C277BA86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7E1A3-8EE7-4938-A04E-5AA70C9BC3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85397-BD7B-4B4E-8745-92160FCC0C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BBFB7-C9F5-49FB-80A1-35498193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51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E52AA-0BD4-48B3-9F3C-4B97CCD3CE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Scaffold analytics figures to modify with chemical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C0B340-86FD-45A9-A70F-0A28CFA93E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Deepak Bandyopadhyay</a:t>
            </a:r>
          </a:p>
          <a:p>
            <a:r>
              <a:rPr lang="en-US" dirty="0"/>
              <a:t>Rajarshi Guha</a:t>
            </a:r>
          </a:p>
          <a:p>
            <a:r>
              <a:rPr lang="en-US" dirty="0"/>
              <a:t>Constantine Kreatsoulas</a:t>
            </a:r>
          </a:p>
        </p:txBody>
      </p:sp>
    </p:spTree>
    <p:extLst>
      <p:ext uri="{BB962C8B-B14F-4D97-AF65-F5344CB8AC3E}">
        <p14:creationId xmlns:p14="http://schemas.microsoft.com/office/powerpoint/2010/main" val="3551830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5257F-F5EF-4CE4-8985-2E8C815E8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Fig2a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5ADCE8-FA21-4A6B-A837-B4F5F5993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817" y="2017078"/>
            <a:ext cx="10344849" cy="239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869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B13CC-3AF9-4F4B-BF14-33E503319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0" y="0"/>
            <a:ext cx="3398520" cy="518795"/>
          </a:xfrm>
        </p:spPr>
        <p:txBody>
          <a:bodyPr>
            <a:normAutofit fontScale="90000"/>
          </a:bodyPr>
          <a:lstStyle/>
          <a:p>
            <a:r>
              <a:rPr lang="en-US" dirty="0"/>
              <a:t>Fig2a bottom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68E74A-25BE-446B-A970-05C51704D9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740" b="28001"/>
          <a:stretch/>
        </p:blipFill>
        <p:spPr>
          <a:xfrm>
            <a:off x="8567783" y="1819593"/>
            <a:ext cx="2757713" cy="34729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960695-C99A-4AC6-88A1-1D094AB98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060" y="1267885"/>
            <a:ext cx="7029450" cy="4410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983673-39C3-4E75-8EDA-93B5B18B92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6413"/>
          <a:stretch/>
        </p:blipFill>
        <p:spPr>
          <a:xfrm>
            <a:off x="1229370" y="946950"/>
            <a:ext cx="331413" cy="44053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C9EE498-D994-4DC1-9664-E4D3D1A813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009"/>
          <a:stretch/>
        </p:blipFill>
        <p:spPr>
          <a:xfrm>
            <a:off x="650239" y="5588001"/>
            <a:ext cx="10116457" cy="38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316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17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Scaffold analytics figures to modify with chemical structures</vt:lpstr>
      <vt:lpstr>Fig2a</vt:lpstr>
      <vt:lpstr>Fig2a bottom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Scaffold analytics figures to modify with chemical structures</dc:title>
  <dc:creator>Bandyopadhyay, Deepak [JRDUS]</dc:creator>
  <cp:lastModifiedBy>Bandyopadhyay, Deepak [JRDUS]</cp:lastModifiedBy>
  <cp:revision>5</cp:revision>
  <dcterms:created xsi:type="dcterms:W3CDTF">2019-06-17T10:50:29Z</dcterms:created>
  <dcterms:modified xsi:type="dcterms:W3CDTF">2019-06-17T12:09:45Z</dcterms:modified>
</cp:coreProperties>
</file>