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24"/>
  </p:notesMasterIdLst>
  <p:sldIdLst>
    <p:sldId id="256" r:id="rId4"/>
    <p:sldId id="266" r:id="rId5"/>
    <p:sldId id="257" r:id="rId6"/>
    <p:sldId id="258" r:id="rId7"/>
    <p:sldId id="267" r:id="rId8"/>
    <p:sldId id="261" r:id="rId9"/>
    <p:sldId id="262" r:id="rId10"/>
    <p:sldId id="274" r:id="rId11"/>
    <p:sldId id="275" r:id="rId12"/>
    <p:sldId id="276" r:id="rId13"/>
    <p:sldId id="277" r:id="rId14"/>
    <p:sldId id="272" r:id="rId15"/>
    <p:sldId id="280" r:id="rId16"/>
    <p:sldId id="284" r:id="rId17"/>
    <p:sldId id="281" r:id="rId18"/>
    <p:sldId id="283" r:id="rId19"/>
    <p:sldId id="278" r:id="rId20"/>
    <p:sldId id="263" r:id="rId21"/>
    <p:sldId id="285" r:id="rId22"/>
    <p:sldId id="265" r:id="rId23"/>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5E1FEF-FDA5-46CC-A90F-E1045997547F}" v="51" dt="2025-01-06T11:22:39.0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0" d="100"/>
          <a:sy n="70" d="100"/>
        </p:scale>
        <p:origin x="36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B2393E-F925-418E-A4DB-7950500596A6}" type="datetimeFigureOut">
              <a:rPr lang="en-US" smtClean="0"/>
              <a:t>1/15/2025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9C33E7-7BCE-46DB-B799-4B2E7D3C2421}" type="slidenum">
              <a:rPr lang="en-US" smtClean="0"/>
              <a:t>‹#›</a:t>
            </a:fld>
            <a:endParaRPr lang="en-US"/>
          </a:p>
        </p:txBody>
      </p:sp>
    </p:spTree>
    <p:extLst>
      <p:ext uri="{BB962C8B-B14F-4D97-AF65-F5344CB8AC3E}">
        <p14:creationId xmlns:p14="http://schemas.microsoft.com/office/powerpoint/2010/main" val="2456343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9C33E7-7BCE-46DB-B799-4B2E7D3C2421}" type="slidenum">
              <a:rPr lang="en-US" smtClean="0"/>
              <a:t>6</a:t>
            </a:fld>
            <a:endParaRPr lang="en-US"/>
          </a:p>
        </p:txBody>
      </p:sp>
    </p:spTree>
    <p:extLst>
      <p:ext uri="{BB962C8B-B14F-4D97-AF65-F5344CB8AC3E}">
        <p14:creationId xmlns:p14="http://schemas.microsoft.com/office/powerpoint/2010/main" val="4028720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25.jpe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24.jpeg"/><Relationship Id="rId5" Type="http://schemas.openxmlformats.org/officeDocument/2006/relationships/image" Target="../media/image16.sv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27.jpe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26.jpeg"/><Relationship Id="rId5" Type="http://schemas.openxmlformats.org/officeDocument/2006/relationships/image" Target="../media/image16.sv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29.svg"/><Relationship Id="rId5" Type="http://schemas.openxmlformats.org/officeDocument/2006/relationships/image" Target="../media/image12.svg"/><Relationship Id="rId10" Type="http://schemas.openxmlformats.org/officeDocument/2006/relationships/image" Target="../media/image28.png"/><Relationship Id="rId4" Type="http://schemas.openxmlformats.org/officeDocument/2006/relationships/image" Target="../media/image11.png"/><Relationship Id="rId9" Type="http://schemas.openxmlformats.org/officeDocument/2006/relationships/image" Target="../media/image10.sv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31.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0.jpeg"/><Relationship Id="rId5" Type="http://schemas.openxmlformats.org/officeDocument/2006/relationships/image" Target="../media/image12.sv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33.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2.jpeg"/><Relationship Id="rId5" Type="http://schemas.openxmlformats.org/officeDocument/2006/relationships/image" Target="../media/image12.sv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35.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4.jpeg"/><Relationship Id="rId5" Type="http://schemas.openxmlformats.org/officeDocument/2006/relationships/image" Target="../media/image12.sv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6.jpeg"/><Relationship Id="rId5" Type="http://schemas.openxmlformats.org/officeDocument/2006/relationships/image" Target="../media/image12.sv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2.svg"/><Relationship Id="rId5" Type="http://schemas.openxmlformats.org/officeDocument/2006/relationships/image" Target="../media/image18.svg"/><Relationship Id="rId10" Type="http://schemas.openxmlformats.org/officeDocument/2006/relationships/image" Target="../media/image11.png"/><Relationship Id="rId4" Type="http://schemas.openxmlformats.org/officeDocument/2006/relationships/image" Target="../media/image17.png"/><Relationship Id="rId9" Type="http://schemas.openxmlformats.org/officeDocument/2006/relationships/image" Target="../media/image10.sv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2.svg"/><Relationship Id="rId5" Type="http://schemas.openxmlformats.org/officeDocument/2006/relationships/image" Target="../media/image18.svg"/><Relationship Id="rId10" Type="http://schemas.openxmlformats.org/officeDocument/2006/relationships/image" Target="../media/image11.png"/><Relationship Id="rId4" Type="http://schemas.openxmlformats.org/officeDocument/2006/relationships/image" Target="../media/image17.png"/><Relationship Id="rId9"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9.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0.svg"/></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21.jpe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20.jpeg"/><Relationship Id="rId5" Type="http://schemas.openxmlformats.org/officeDocument/2006/relationships/image" Target="../media/image16.sv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23.jpe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22.jpeg"/><Relationship Id="rId5" Type="http://schemas.openxmlformats.org/officeDocument/2006/relationships/image" Target="../media/image16.sv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815150"/>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0" y="-45554"/>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6364972" y="-99442"/>
            <a:ext cx="7071310" cy="6868010"/>
          </a:xfrm>
          <a:custGeom>
            <a:avLst/>
            <a:gdLst/>
            <a:ahLst/>
            <a:cxnLst/>
            <a:rect l="l" t="t" r="r" b="b"/>
            <a:pathLst>
              <a:path w="7071310" h="6868010">
                <a:moveTo>
                  <a:pt x="0" y="0"/>
                </a:moveTo>
                <a:lnTo>
                  <a:pt x="7071310" y="0"/>
                </a:lnTo>
                <a:lnTo>
                  <a:pt x="7071310" y="6868011"/>
                </a:lnTo>
                <a:lnTo>
                  <a:pt x="0" y="68680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13816380" y="5585646"/>
            <a:ext cx="7071310" cy="6868010"/>
          </a:xfrm>
          <a:custGeom>
            <a:avLst/>
            <a:gdLst/>
            <a:ahLst/>
            <a:cxnLst/>
            <a:rect l="l" t="t" r="r" b="b"/>
            <a:pathLst>
              <a:path w="7071310" h="68680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6908190" y="5700398"/>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12729943" y="-153329"/>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Freeform 8"/>
          <p:cNvSpPr/>
          <p:nvPr/>
        </p:nvSpPr>
        <p:spPr>
          <a:xfrm rot="2548192">
            <a:off x="368978" y="-172546"/>
            <a:ext cx="1319443" cy="2483119"/>
          </a:xfrm>
          <a:custGeom>
            <a:avLst/>
            <a:gdLst/>
            <a:ahLst/>
            <a:cxnLst/>
            <a:rect l="l" t="t" r="r" b="b"/>
            <a:pathLst>
              <a:path w="1319443" h="2483119">
                <a:moveTo>
                  <a:pt x="0" y="0"/>
                </a:moveTo>
                <a:lnTo>
                  <a:pt x="1319444" y="0"/>
                </a:lnTo>
                <a:lnTo>
                  <a:pt x="1319444" y="2483119"/>
                </a:lnTo>
                <a:lnTo>
                  <a:pt x="0" y="248311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9" name="Freeform 9"/>
          <p:cNvSpPr/>
          <p:nvPr/>
        </p:nvSpPr>
        <p:spPr>
          <a:xfrm rot="4623612" flipH="1" flipV="1">
            <a:off x="15546641" y="7018104"/>
            <a:ext cx="2951197" cy="3606751"/>
          </a:xfrm>
          <a:custGeom>
            <a:avLst/>
            <a:gdLst/>
            <a:ahLst/>
            <a:cxnLst/>
            <a:rect l="l" t="t" r="r" b="b"/>
            <a:pathLst>
              <a:path w="2951197" h="3606751">
                <a:moveTo>
                  <a:pt x="2951197" y="3606751"/>
                </a:moveTo>
                <a:lnTo>
                  <a:pt x="0" y="3606751"/>
                </a:lnTo>
                <a:lnTo>
                  <a:pt x="0" y="0"/>
                </a:lnTo>
                <a:lnTo>
                  <a:pt x="2951197" y="0"/>
                </a:lnTo>
                <a:lnTo>
                  <a:pt x="2951197" y="3606751"/>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0" name="Freeform 10"/>
          <p:cNvSpPr/>
          <p:nvPr/>
        </p:nvSpPr>
        <p:spPr>
          <a:xfrm>
            <a:off x="1183243" y="654668"/>
            <a:ext cx="15921515" cy="9183530"/>
          </a:xfrm>
          <a:custGeom>
            <a:avLst/>
            <a:gdLst/>
            <a:ahLst/>
            <a:cxnLst/>
            <a:rect l="l" t="t" r="r" b="b"/>
            <a:pathLst>
              <a:path w="15921515" h="9183530">
                <a:moveTo>
                  <a:pt x="0" y="0"/>
                </a:moveTo>
                <a:lnTo>
                  <a:pt x="15921514" y="0"/>
                </a:lnTo>
                <a:lnTo>
                  <a:pt x="15921514" y="9183530"/>
                </a:lnTo>
                <a:lnTo>
                  <a:pt x="0" y="918353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1" name="Freeform 11"/>
          <p:cNvSpPr/>
          <p:nvPr/>
        </p:nvSpPr>
        <p:spPr>
          <a:xfrm rot="5400000">
            <a:off x="1078623" y="8488653"/>
            <a:ext cx="703795" cy="1995295"/>
          </a:xfrm>
          <a:custGeom>
            <a:avLst/>
            <a:gdLst/>
            <a:ahLst/>
            <a:cxnLst/>
            <a:rect l="l" t="t" r="r" b="b"/>
            <a:pathLst>
              <a:path w="703795" h="1995295">
                <a:moveTo>
                  <a:pt x="0" y="0"/>
                </a:moveTo>
                <a:lnTo>
                  <a:pt x="703795" y="0"/>
                </a:lnTo>
                <a:lnTo>
                  <a:pt x="703795" y="1995294"/>
                </a:lnTo>
                <a:lnTo>
                  <a:pt x="0" y="199529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12" name="Freeform 12"/>
          <p:cNvSpPr/>
          <p:nvPr/>
        </p:nvSpPr>
        <p:spPr>
          <a:xfrm>
            <a:off x="12526567" y="-1684526"/>
            <a:ext cx="6583680" cy="4114800"/>
          </a:xfrm>
          <a:custGeom>
            <a:avLst/>
            <a:gdLst/>
            <a:ahLst/>
            <a:cxnLst/>
            <a:rect l="l" t="t" r="r" b="b"/>
            <a:pathLst>
              <a:path w="6583680" h="4114800">
                <a:moveTo>
                  <a:pt x="0" y="0"/>
                </a:moveTo>
                <a:lnTo>
                  <a:pt x="6583680" y="0"/>
                </a:lnTo>
                <a:lnTo>
                  <a:pt x="6583680"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3" name="Freeform 13"/>
          <p:cNvSpPr/>
          <p:nvPr/>
        </p:nvSpPr>
        <p:spPr>
          <a:xfrm>
            <a:off x="16778822" y="2430274"/>
            <a:ext cx="1146427" cy="1487111"/>
          </a:xfrm>
          <a:custGeom>
            <a:avLst/>
            <a:gdLst/>
            <a:ahLst/>
            <a:cxnLst/>
            <a:rect l="l" t="t" r="r" b="b"/>
            <a:pathLst>
              <a:path w="1146427" h="1487111">
                <a:moveTo>
                  <a:pt x="0" y="0"/>
                </a:moveTo>
                <a:lnTo>
                  <a:pt x="1146427" y="0"/>
                </a:lnTo>
                <a:lnTo>
                  <a:pt x="1146427" y="1487111"/>
                </a:lnTo>
                <a:lnTo>
                  <a:pt x="0" y="1487111"/>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US"/>
          </a:p>
        </p:txBody>
      </p:sp>
      <p:sp>
        <p:nvSpPr>
          <p:cNvPr id="14" name="TextBox 14"/>
          <p:cNvSpPr txBox="1"/>
          <p:nvPr/>
        </p:nvSpPr>
        <p:spPr>
          <a:xfrm>
            <a:off x="2906660" y="3836107"/>
            <a:ext cx="13247740" cy="4591000"/>
          </a:xfrm>
          <a:prstGeom prst="rect">
            <a:avLst/>
          </a:prstGeom>
        </p:spPr>
        <p:txBody>
          <a:bodyPr wrap="square" lIns="0" tIns="0" rIns="0" bIns="0" rtlCol="0" anchor="t">
            <a:spAutoFit/>
          </a:bodyPr>
          <a:lstStyle/>
          <a:p>
            <a:pPr algn="ctr">
              <a:lnSpc>
                <a:spcPts val="17917"/>
              </a:lnSpc>
              <a:spcBef>
                <a:spcPct val="0"/>
              </a:spcBef>
            </a:pPr>
            <a:endParaRPr lang="en-US" sz="12800" dirty="0">
              <a:solidFill>
                <a:srgbClr val="FF0000"/>
              </a:solidFill>
              <a:latin typeface="Bebas Neue" panose="020B0606020202050201" pitchFamily="34" charset="0"/>
            </a:endParaRPr>
          </a:p>
          <a:p>
            <a:pPr algn="ctr">
              <a:lnSpc>
                <a:spcPts val="17917"/>
              </a:lnSpc>
              <a:spcBef>
                <a:spcPct val="0"/>
              </a:spcBef>
            </a:pPr>
            <a:endParaRPr lang="en-US" sz="12798" dirty="0">
              <a:solidFill>
                <a:srgbClr val="FFFFFF"/>
              </a:solidFill>
              <a:latin typeface="League Spartan"/>
            </a:endParaRPr>
          </a:p>
        </p:txBody>
      </p:sp>
      <p:sp>
        <p:nvSpPr>
          <p:cNvPr id="16" name="TextBox 16"/>
          <p:cNvSpPr txBox="1"/>
          <p:nvPr/>
        </p:nvSpPr>
        <p:spPr>
          <a:xfrm>
            <a:off x="7301657" y="5911319"/>
            <a:ext cx="3684687" cy="737253"/>
          </a:xfrm>
          <a:prstGeom prst="rect">
            <a:avLst/>
          </a:prstGeom>
        </p:spPr>
        <p:txBody>
          <a:bodyPr lIns="0" tIns="0" rIns="0" bIns="0" rtlCol="0" anchor="t">
            <a:spAutoFit/>
          </a:bodyPr>
          <a:lstStyle/>
          <a:p>
            <a:pPr algn="ctr">
              <a:lnSpc>
                <a:spcPts val="6300"/>
              </a:lnSpc>
            </a:pPr>
            <a:r>
              <a:rPr lang="en-US" sz="4500" dirty="0">
                <a:solidFill>
                  <a:srgbClr val="FFFFFF"/>
                </a:solidFill>
                <a:latin typeface="Arimo Bold"/>
              </a:rPr>
              <a:t> </a:t>
            </a:r>
          </a:p>
        </p:txBody>
      </p:sp>
      <p:sp>
        <p:nvSpPr>
          <p:cNvPr id="17" name="CuadroTexto 10"/>
          <p:cNvSpPr txBox="1"/>
          <p:nvPr/>
        </p:nvSpPr>
        <p:spPr>
          <a:xfrm>
            <a:off x="4458832" y="3792022"/>
            <a:ext cx="8799968" cy="2646878"/>
          </a:xfrm>
          <a:prstGeom prst="rect">
            <a:avLst/>
          </a:prstGeom>
          <a:noFill/>
        </p:spPr>
        <p:txBody>
          <a:bodyPr wrap="square" rtlCol="0">
            <a:prstTxWarp prst="textDeflateBottom">
              <a:avLst>
                <a:gd name="adj" fmla="val 75749"/>
              </a:avLst>
            </a:prstTxWarp>
            <a:spAutoFit/>
            <a:scene3d>
              <a:camera prst="obliqueBottomRight"/>
              <a:lightRig rig="threePt" dir="t"/>
            </a:scene3d>
          </a:bodyPr>
          <a:lstStyle/>
          <a:p>
            <a:pPr algn="ctr"/>
            <a:r>
              <a:rPr lang="en-US" sz="9600" dirty="0" err="1">
                <a:solidFill>
                  <a:srgbClr val="FF0000"/>
                </a:solidFill>
                <a:latin typeface="Bebas Neue" panose="020B0606020202050201" pitchFamily="34" charset="0"/>
              </a:rPr>
              <a:t>Perpustakaan</a:t>
            </a:r>
            <a:r>
              <a:rPr lang="en-US" sz="9600" dirty="0">
                <a:solidFill>
                  <a:srgbClr val="FF0000"/>
                </a:solidFill>
                <a:latin typeface="Bebas Neue" panose="020B0606020202050201" pitchFamily="34" charset="0"/>
              </a:rPr>
              <a:t> Nasional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100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3354B"/>
        </a:solidFill>
        <a:effectLst/>
      </p:bgPr>
    </p:bg>
    <p:spTree>
      <p:nvGrpSpPr>
        <p:cNvPr id="1" name=""/>
        <p:cNvGrpSpPr/>
        <p:nvPr/>
      </p:nvGrpSpPr>
      <p:grpSpPr>
        <a:xfrm>
          <a:off x="0" y="0"/>
          <a:ext cx="0" cy="0"/>
          <a:chOff x="0" y="0"/>
          <a:chExt cx="0" cy="0"/>
        </a:xfrm>
      </p:grpSpPr>
      <p:sp>
        <p:nvSpPr>
          <p:cNvPr id="2" name="Freeform 2"/>
          <p:cNvSpPr/>
          <p:nvPr/>
        </p:nvSpPr>
        <p:spPr>
          <a:xfrm>
            <a:off x="16621852" y="0"/>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297060" y="8718195"/>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rot="5400000">
            <a:off x="807907" y="-438134"/>
            <a:ext cx="764962" cy="2168706"/>
          </a:xfrm>
          <a:custGeom>
            <a:avLst/>
            <a:gdLst/>
            <a:ahLst/>
            <a:cxnLst/>
            <a:rect l="l" t="t" r="r" b="b"/>
            <a:pathLst>
              <a:path w="764962" h="2168706">
                <a:moveTo>
                  <a:pt x="0" y="0"/>
                </a:moveTo>
                <a:lnTo>
                  <a:pt x="764962" y="0"/>
                </a:lnTo>
                <a:lnTo>
                  <a:pt x="764962" y="2168706"/>
                </a:lnTo>
                <a:lnTo>
                  <a:pt x="0" y="21687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rot="5400000" flipH="1" flipV="1">
            <a:off x="16239371" y="8665253"/>
            <a:ext cx="764962" cy="2168706"/>
          </a:xfrm>
          <a:custGeom>
            <a:avLst/>
            <a:gdLst/>
            <a:ahLst/>
            <a:cxnLst/>
            <a:rect l="l" t="t" r="r" b="b"/>
            <a:pathLst>
              <a:path w="764962" h="2168706">
                <a:moveTo>
                  <a:pt x="764962" y="2168706"/>
                </a:moveTo>
                <a:lnTo>
                  <a:pt x="0" y="2168706"/>
                </a:lnTo>
                <a:lnTo>
                  <a:pt x="0" y="0"/>
                </a:lnTo>
                <a:lnTo>
                  <a:pt x="764962" y="0"/>
                </a:lnTo>
                <a:lnTo>
                  <a:pt x="764962" y="2168706"/>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pic>
        <p:nvPicPr>
          <p:cNvPr id="8" name="Picture 7">
            <a:extLst>
              <a:ext uri="{FF2B5EF4-FFF2-40B4-BE49-F238E27FC236}">
                <a16:creationId xmlns:a16="http://schemas.microsoft.com/office/drawing/2014/main" id="{0C5FEC85-1F4F-732F-8D78-3C787943A8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14800" y="440412"/>
            <a:ext cx="10253271" cy="4703088"/>
          </a:xfrm>
          <a:prstGeom prst="rect">
            <a:avLst/>
          </a:prstGeom>
        </p:spPr>
      </p:pic>
      <p:pic>
        <p:nvPicPr>
          <p:cNvPr id="10" name="Picture 9">
            <a:extLst>
              <a:ext uri="{FF2B5EF4-FFF2-40B4-BE49-F238E27FC236}">
                <a16:creationId xmlns:a16="http://schemas.microsoft.com/office/drawing/2014/main" id="{F8C5DB95-48FD-94B8-5D71-EF991BBEE12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14800" y="5396342"/>
            <a:ext cx="10253271" cy="4703088"/>
          </a:xfrm>
          <a:prstGeom prst="rect">
            <a:avLst/>
          </a:prstGeom>
        </p:spPr>
      </p:pic>
    </p:spTree>
    <p:extLst>
      <p:ext uri="{BB962C8B-B14F-4D97-AF65-F5344CB8AC3E}">
        <p14:creationId xmlns:p14="http://schemas.microsoft.com/office/powerpoint/2010/main" val="24768438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3354B"/>
        </a:solidFill>
        <a:effectLst/>
      </p:bgPr>
    </p:bg>
    <p:spTree>
      <p:nvGrpSpPr>
        <p:cNvPr id="1" name=""/>
        <p:cNvGrpSpPr/>
        <p:nvPr/>
      </p:nvGrpSpPr>
      <p:grpSpPr>
        <a:xfrm>
          <a:off x="0" y="0"/>
          <a:ext cx="0" cy="0"/>
          <a:chOff x="0" y="0"/>
          <a:chExt cx="0" cy="0"/>
        </a:xfrm>
      </p:grpSpPr>
      <p:sp>
        <p:nvSpPr>
          <p:cNvPr id="2" name="Freeform 2"/>
          <p:cNvSpPr/>
          <p:nvPr/>
        </p:nvSpPr>
        <p:spPr>
          <a:xfrm>
            <a:off x="16621852" y="0"/>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297060" y="8718195"/>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rot="5400000">
            <a:off x="807907" y="-438134"/>
            <a:ext cx="764962" cy="2168706"/>
          </a:xfrm>
          <a:custGeom>
            <a:avLst/>
            <a:gdLst/>
            <a:ahLst/>
            <a:cxnLst/>
            <a:rect l="l" t="t" r="r" b="b"/>
            <a:pathLst>
              <a:path w="764962" h="2168706">
                <a:moveTo>
                  <a:pt x="0" y="0"/>
                </a:moveTo>
                <a:lnTo>
                  <a:pt x="764962" y="0"/>
                </a:lnTo>
                <a:lnTo>
                  <a:pt x="764962" y="2168706"/>
                </a:lnTo>
                <a:lnTo>
                  <a:pt x="0" y="21687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rot="5400000" flipH="1" flipV="1">
            <a:off x="16239371" y="8665253"/>
            <a:ext cx="764962" cy="2168706"/>
          </a:xfrm>
          <a:custGeom>
            <a:avLst/>
            <a:gdLst/>
            <a:ahLst/>
            <a:cxnLst/>
            <a:rect l="l" t="t" r="r" b="b"/>
            <a:pathLst>
              <a:path w="764962" h="2168706">
                <a:moveTo>
                  <a:pt x="764962" y="2168706"/>
                </a:moveTo>
                <a:lnTo>
                  <a:pt x="0" y="2168706"/>
                </a:lnTo>
                <a:lnTo>
                  <a:pt x="0" y="0"/>
                </a:lnTo>
                <a:lnTo>
                  <a:pt x="764962" y="0"/>
                </a:lnTo>
                <a:lnTo>
                  <a:pt x="764962" y="2168706"/>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pic>
        <p:nvPicPr>
          <p:cNvPr id="8" name="Picture 7">
            <a:extLst>
              <a:ext uri="{FF2B5EF4-FFF2-40B4-BE49-F238E27FC236}">
                <a16:creationId xmlns:a16="http://schemas.microsoft.com/office/drawing/2014/main" id="{825EF4EA-B894-A1F0-9F5C-61F414DA6C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55989" y="263738"/>
            <a:ext cx="10176022" cy="4669631"/>
          </a:xfrm>
          <a:prstGeom prst="rect">
            <a:avLst/>
          </a:prstGeom>
        </p:spPr>
      </p:pic>
      <p:pic>
        <p:nvPicPr>
          <p:cNvPr id="10" name="Picture 9">
            <a:extLst>
              <a:ext uri="{FF2B5EF4-FFF2-40B4-BE49-F238E27FC236}">
                <a16:creationId xmlns:a16="http://schemas.microsoft.com/office/drawing/2014/main" id="{63DAC9A1-A5FE-B2AD-765C-0F65969FF07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55989" y="5143500"/>
            <a:ext cx="10176022" cy="4669631"/>
          </a:xfrm>
          <a:prstGeom prst="rect">
            <a:avLst/>
          </a:prstGeom>
        </p:spPr>
      </p:pic>
    </p:spTree>
    <p:extLst>
      <p:ext uri="{BB962C8B-B14F-4D97-AF65-F5344CB8AC3E}">
        <p14:creationId xmlns:p14="http://schemas.microsoft.com/office/powerpoint/2010/main" val="27857341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815150"/>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0" y="-45554"/>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6364972" y="-99442"/>
            <a:ext cx="7071310" cy="6868010"/>
          </a:xfrm>
          <a:custGeom>
            <a:avLst/>
            <a:gdLst/>
            <a:ahLst/>
            <a:cxnLst/>
            <a:rect l="l" t="t" r="r" b="b"/>
            <a:pathLst>
              <a:path w="7071310" h="6868010">
                <a:moveTo>
                  <a:pt x="0" y="0"/>
                </a:moveTo>
                <a:lnTo>
                  <a:pt x="7071310" y="0"/>
                </a:lnTo>
                <a:lnTo>
                  <a:pt x="7071310" y="6868011"/>
                </a:lnTo>
                <a:lnTo>
                  <a:pt x="0" y="68680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13816380" y="5585646"/>
            <a:ext cx="7071310" cy="6868010"/>
          </a:xfrm>
          <a:custGeom>
            <a:avLst/>
            <a:gdLst/>
            <a:ahLst/>
            <a:cxnLst/>
            <a:rect l="l" t="t" r="r" b="b"/>
            <a:pathLst>
              <a:path w="7071310" h="68680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6908190" y="5700398"/>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13436282" y="-1684526"/>
            <a:ext cx="6583680" cy="4114800"/>
          </a:xfrm>
          <a:custGeom>
            <a:avLst/>
            <a:gdLst/>
            <a:ahLst/>
            <a:cxnLst/>
            <a:rect l="l" t="t" r="r" b="b"/>
            <a:pathLst>
              <a:path w="6583680" h="4114800">
                <a:moveTo>
                  <a:pt x="0" y="0"/>
                </a:moveTo>
                <a:lnTo>
                  <a:pt x="6583680" y="0"/>
                </a:lnTo>
                <a:lnTo>
                  <a:pt x="658368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a:off x="12729943" y="-153329"/>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0" name="Freeform 10"/>
          <p:cNvSpPr/>
          <p:nvPr/>
        </p:nvSpPr>
        <p:spPr>
          <a:xfrm rot="10415535" flipH="1" flipV="1">
            <a:off x="-1217182" y="6975871"/>
            <a:ext cx="2951197" cy="3606751"/>
          </a:xfrm>
          <a:custGeom>
            <a:avLst/>
            <a:gdLst/>
            <a:ahLst/>
            <a:cxnLst/>
            <a:rect l="l" t="t" r="r" b="b"/>
            <a:pathLst>
              <a:path w="2951197" h="3606751">
                <a:moveTo>
                  <a:pt x="2951197" y="3606752"/>
                </a:moveTo>
                <a:lnTo>
                  <a:pt x="0" y="3606752"/>
                </a:lnTo>
                <a:lnTo>
                  <a:pt x="0" y="0"/>
                </a:lnTo>
                <a:lnTo>
                  <a:pt x="2951197" y="0"/>
                </a:lnTo>
                <a:lnTo>
                  <a:pt x="2951197" y="3606752"/>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Freeform 11"/>
          <p:cNvSpPr/>
          <p:nvPr/>
        </p:nvSpPr>
        <p:spPr>
          <a:xfrm rot="5400000">
            <a:off x="16161927" y="8557580"/>
            <a:ext cx="901902" cy="2556938"/>
          </a:xfrm>
          <a:custGeom>
            <a:avLst/>
            <a:gdLst/>
            <a:ahLst/>
            <a:cxnLst/>
            <a:rect l="l" t="t" r="r" b="b"/>
            <a:pathLst>
              <a:path w="901902" h="2556938">
                <a:moveTo>
                  <a:pt x="0" y="0"/>
                </a:moveTo>
                <a:lnTo>
                  <a:pt x="901902" y="0"/>
                </a:lnTo>
                <a:lnTo>
                  <a:pt x="901902" y="2556938"/>
                </a:lnTo>
                <a:lnTo>
                  <a:pt x="0" y="255693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8" name="Freeform 18"/>
          <p:cNvSpPr/>
          <p:nvPr/>
        </p:nvSpPr>
        <p:spPr>
          <a:xfrm>
            <a:off x="1714500" y="2646598"/>
            <a:ext cx="14859000" cy="3492750"/>
          </a:xfrm>
          <a:custGeom>
            <a:avLst/>
            <a:gdLst/>
            <a:ahLst/>
            <a:cxnLst/>
            <a:rect l="l" t="t" r="r" b="b"/>
            <a:pathLst>
              <a:path w="7315200" h="3492750">
                <a:moveTo>
                  <a:pt x="0" y="0"/>
                </a:moveTo>
                <a:lnTo>
                  <a:pt x="7315200" y="0"/>
                </a:lnTo>
                <a:lnTo>
                  <a:pt x="7315200" y="3492750"/>
                </a:lnTo>
                <a:lnTo>
                  <a:pt x="0" y="349275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19" name="TextBox 19"/>
          <p:cNvSpPr txBox="1"/>
          <p:nvPr/>
        </p:nvSpPr>
        <p:spPr>
          <a:xfrm>
            <a:off x="2590800" y="4537143"/>
            <a:ext cx="12743609" cy="1166730"/>
          </a:xfrm>
          <a:prstGeom prst="rect">
            <a:avLst/>
          </a:prstGeom>
        </p:spPr>
        <p:txBody>
          <a:bodyPr wrap="square" lIns="0" tIns="0" rIns="0" bIns="0" rtlCol="0" anchor="t">
            <a:spAutoFit/>
          </a:bodyPr>
          <a:lstStyle/>
          <a:p>
            <a:pPr algn="ctr">
              <a:lnSpc>
                <a:spcPts val="6300"/>
              </a:lnSpc>
              <a:spcBef>
                <a:spcPct val="0"/>
              </a:spcBef>
            </a:pPr>
            <a:r>
              <a:rPr lang="id-ID" sz="16600" dirty="0">
                <a:solidFill>
                  <a:srgbClr val="FFFFFF"/>
                </a:solidFill>
                <a:latin typeface="Arial Black" panose="020B0A04020102020204" pitchFamily="34" charset="0"/>
              </a:rPr>
              <a:t>DEMO </a:t>
            </a:r>
            <a:endParaRPr lang="en-US" sz="16600" dirty="0">
              <a:solidFill>
                <a:srgbClr val="FFFFFF"/>
              </a:solidFill>
              <a:latin typeface="Arial Black" panose="020B0A04020102020204" pitchFamily="34" charset="0"/>
            </a:endParaRPr>
          </a:p>
        </p:txBody>
      </p:sp>
    </p:spTree>
    <p:extLst>
      <p:ext uri="{BB962C8B-B14F-4D97-AF65-F5344CB8AC3E}">
        <p14:creationId xmlns:p14="http://schemas.microsoft.com/office/powerpoint/2010/main" val="274773945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815150"/>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0" y="-45554"/>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6364972" y="-99442"/>
            <a:ext cx="7071310" cy="6868010"/>
          </a:xfrm>
          <a:custGeom>
            <a:avLst/>
            <a:gdLst/>
            <a:ahLst/>
            <a:cxnLst/>
            <a:rect l="l" t="t" r="r" b="b"/>
            <a:pathLst>
              <a:path w="7071310" h="6868010">
                <a:moveTo>
                  <a:pt x="0" y="0"/>
                </a:moveTo>
                <a:lnTo>
                  <a:pt x="7071310" y="0"/>
                </a:lnTo>
                <a:lnTo>
                  <a:pt x="7071310" y="6868011"/>
                </a:lnTo>
                <a:lnTo>
                  <a:pt x="0" y="68680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13816380" y="5585646"/>
            <a:ext cx="7071310" cy="6868010"/>
          </a:xfrm>
          <a:custGeom>
            <a:avLst/>
            <a:gdLst/>
            <a:ahLst/>
            <a:cxnLst/>
            <a:rect l="l" t="t" r="r" b="b"/>
            <a:pathLst>
              <a:path w="7071310" h="68680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6908190" y="5700398"/>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13436282" y="-1684526"/>
            <a:ext cx="6583680" cy="4114800"/>
          </a:xfrm>
          <a:custGeom>
            <a:avLst/>
            <a:gdLst/>
            <a:ahLst/>
            <a:cxnLst/>
            <a:rect l="l" t="t" r="r" b="b"/>
            <a:pathLst>
              <a:path w="6583680" h="4114800">
                <a:moveTo>
                  <a:pt x="0" y="0"/>
                </a:moveTo>
                <a:lnTo>
                  <a:pt x="6583680" y="0"/>
                </a:lnTo>
                <a:lnTo>
                  <a:pt x="658368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a:off x="12729943" y="-153329"/>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9" name="TextBox 19"/>
          <p:cNvSpPr txBox="1"/>
          <p:nvPr/>
        </p:nvSpPr>
        <p:spPr>
          <a:xfrm>
            <a:off x="2590800" y="4537143"/>
            <a:ext cx="12743609" cy="1166730"/>
          </a:xfrm>
          <a:prstGeom prst="rect">
            <a:avLst/>
          </a:prstGeom>
        </p:spPr>
        <p:txBody>
          <a:bodyPr wrap="square" lIns="0" tIns="0" rIns="0" bIns="0" rtlCol="0" anchor="t">
            <a:spAutoFit/>
          </a:bodyPr>
          <a:lstStyle/>
          <a:p>
            <a:pPr algn="ctr">
              <a:lnSpc>
                <a:spcPts val="6300"/>
              </a:lnSpc>
              <a:spcBef>
                <a:spcPct val="0"/>
              </a:spcBef>
            </a:pPr>
            <a:r>
              <a:rPr lang="id-ID" sz="16600" dirty="0">
                <a:solidFill>
                  <a:srgbClr val="FFFFFF"/>
                </a:solidFill>
                <a:latin typeface="Arial Black" panose="020B0A04020102020204" pitchFamily="34" charset="0"/>
              </a:rPr>
              <a:t>DEMO </a:t>
            </a:r>
            <a:endParaRPr lang="en-US" sz="16600" dirty="0">
              <a:solidFill>
                <a:srgbClr val="FFFFFF"/>
              </a:solidFill>
              <a:latin typeface="Arial Black" panose="020B0A04020102020204" pitchFamily="34" charset="0"/>
            </a:endParaRPr>
          </a:p>
        </p:txBody>
      </p:sp>
      <p:pic>
        <p:nvPicPr>
          <p:cNvPr id="10" name="Picture 9">
            <a:extLst>
              <a:ext uri="{FF2B5EF4-FFF2-40B4-BE49-F238E27FC236}">
                <a16:creationId xmlns:a16="http://schemas.microsoft.com/office/drawing/2014/main" id="{A74DD663-75F0-196A-5E23-95BE5A7B7C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6969" y="695129"/>
            <a:ext cx="8059713" cy="8791771"/>
          </a:xfrm>
          <a:prstGeom prst="rect">
            <a:avLst/>
          </a:prstGeom>
        </p:spPr>
      </p:pic>
      <p:pic>
        <p:nvPicPr>
          <p:cNvPr id="13" name="Picture 12">
            <a:extLst>
              <a:ext uri="{FF2B5EF4-FFF2-40B4-BE49-F238E27FC236}">
                <a16:creationId xmlns:a16="http://schemas.microsoft.com/office/drawing/2014/main" id="{E112AEB0-5253-7805-676C-C816B32DC5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49905" y="695129"/>
            <a:ext cx="8521126" cy="8791770"/>
          </a:xfrm>
          <a:prstGeom prst="rect">
            <a:avLst/>
          </a:prstGeom>
        </p:spPr>
      </p:pic>
    </p:spTree>
    <p:extLst>
      <p:ext uri="{BB962C8B-B14F-4D97-AF65-F5344CB8AC3E}">
        <p14:creationId xmlns:p14="http://schemas.microsoft.com/office/powerpoint/2010/main" val="6837549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815150"/>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0" y="-45554"/>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6364972" y="-99442"/>
            <a:ext cx="7071310" cy="6868010"/>
          </a:xfrm>
          <a:custGeom>
            <a:avLst/>
            <a:gdLst/>
            <a:ahLst/>
            <a:cxnLst/>
            <a:rect l="l" t="t" r="r" b="b"/>
            <a:pathLst>
              <a:path w="7071310" h="6868010">
                <a:moveTo>
                  <a:pt x="0" y="0"/>
                </a:moveTo>
                <a:lnTo>
                  <a:pt x="7071310" y="0"/>
                </a:lnTo>
                <a:lnTo>
                  <a:pt x="7071310" y="6868011"/>
                </a:lnTo>
                <a:lnTo>
                  <a:pt x="0" y="68680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13816380" y="5585646"/>
            <a:ext cx="7071310" cy="6868010"/>
          </a:xfrm>
          <a:custGeom>
            <a:avLst/>
            <a:gdLst/>
            <a:ahLst/>
            <a:cxnLst/>
            <a:rect l="l" t="t" r="r" b="b"/>
            <a:pathLst>
              <a:path w="7071310" h="68680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6908190" y="5700398"/>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13436282" y="-1684526"/>
            <a:ext cx="6583680" cy="4114800"/>
          </a:xfrm>
          <a:custGeom>
            <a:avLst/>
            <a:gdLst/>
            <a:ahLst/>
            <a:cxnLst/>
            <a:rect l="l" t="t" r="r" b="b"/>
            <a:pathLst>
              <a:path w="6583680" h="4114800">
                <a:moveTo>
                  <a:pt x="0" y="0"/>
                </a:moveTo>
                <a:lnTo>
                  <a:pt x="6583680" y="0"/>
                </a:lnTo>
                <a:lnTo>
                  <a:pt x="658368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a:off x="12729943" y="-153329"/>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9" name="TextBox 19"/>
          <p:cNvSpPr txBox="1"/>
          <p:nvPr/>
        </p:nvSpPr>
        <p:spPr>
          <a:xfrm>
            <a:off x="2590800" y="4537143"/>
            <a:ext cx="12743609" cy="1166730"/>
          </a:xfrm>
          <a:prstGeom prst="rect">
            <a:avLst/>
          </a:prstGeom>
        </p:spPr>
        <p:txBody>
          <a:bodyPr wrap="square" lIns="0" tIns="0" rIns="0" bIns="0" rtlCol="0" anchor="t">
            <a:spAutoFit/>
          </a:bodyPr>
          <a:lstStyle/>
          <a:p>
            <a:pPr algn="ctr">
              <a:lnSpc>
                <a:spcPts val="6300"/>
              </a:lnSpc>
              <a:spcBef>
                <a:spcPct val="0"/>
              </a:spcBef>
            </a:pPr>
            <a:r>
              <a:rPr lang="id-ID" sz="16600" dirty="0">
                <a:solidFill>
                  <a:srgbClr val="FFFFFF"/>
                </a:solidFill>
                <a:latin typeface="Arial Black" panose="020B0A04020102020204" pitchFamily="34" charset="0"/>
              </a:rPr>
              <a:t>DEMO </a:t>
            </a:r>
            <a:endParaRPr lang="en-US" sz="16600" dirty="0">
              <a:solidFill>
                <a:srgbClr val="FFFFFF"/>
              </a:solidFill>
              <a:latin typeface="Arial Black" panose="020B0A04020102020204" pitchFamily="34" charset="0"/>
            </a:endParaRPr>
          </a:p>
        </p:txBody>
      </p:sp>
      <p:pic>
        <p:nvPicPr>
          <p:cNvPr id="10" name="Picture 9">
            <a:extLst>
              <a:ext uri="{FF2B5EF4-FFF2-40B4-BE49-F238E27FC236}">
                <a16:creationId xmlns:a16="http://schemas.microsoft.com/office/drawing/2014/main" id="{DBC32945-D6B1-8EE5-9F7D-80D6C9B7B01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4566" y="695257"/>
            <a:ext cx="8560137" cy="8715443"/>
          </a:xfrm>
          <a:prstGeom prst="rect">
            <a:avLst/>
          </a:prstGeom>
        </p:spPr>
      </p:pic>
      <p:pic>
        <p:nvPicPr>
          <p:cNvPr id="15" name="Picture 14">
            <a:extLst>
              <a:ext uri="{FF2B5EF4-FFF2-40B4-BE49-F238E27FC236}">
                <a16:creationId xmlns:a16="http://schemas.microsoft.com/office/drawing/2014/main" id="{2E6687BA-36E3-E5CD-A5C1-F4ECD6BED00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96480" y="695257"/>
            <a:ext cx="8391479" cy="8688229"/>
          </a:xfrm>
          <a:prstGeom prst="rect">
            <a:avLst/>
          </a:prstGeom>
        </p:spPr>
      </p:pic>
    </p:spTree>
    <p:extLst>
      <p:ext uri="{BB962C8B-B14F-4D97-AF65-F5344CB8AC3E}">
        <p14:creationId xmlns:p14="http://schemas.microsoft.com/office/powerpoint/2010/main" val="33654659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815150"/>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0" y="-45554"/>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6364972" y="-99442"/>
            <a:ext cx="7071310" cy="6868010"/>
          </a:xfrm>
          <a:custGeom>
            <a:avLst/>
            <a:gdLst/>
            <a:ahLst/>
            <a:cxnLst/>
            <a:rect l="l" t="t" r="r" b="b"/>
            <a:pathLst>
              <a:path w="7071310" h="6868010">
                <a:moveTo>
                  <a:pt x="0" y="0"/>
                </a:moveTo>
                <a:lnTo>
                  <a:pt x="7071310" y="0"/>
                </a:lnTo>
                <a:lnTo>
                  <a:pt x="7071310" y="6868011"/>
                </a:lnTo>
                <a:lnTo>
                  <a:pt x="0" y="68680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13816380" y="5585646"/>
            <a:ext cx="7071310" cy="6868010"/>
          </a:xfrm>
          <a:custGeom>
            <a:avLst/>
            <a:gdLst/>
            <a:ahLst/>
            <a:cxnLst/>
            <a:rect l="l" t="t" r="r" b="b"/>
            <a:pathLst>
              <a:path w="7071310" h="68680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6908190" y="5700398"/>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13436282" y="-1684526"/>
            <a:ext cx="6583680" cy="4114800"/>
          </a:xfrm>
          <a:custGeom>
            <a:avLst/>
            <a:gdLst/>
            <a:ahLst/>
            <a:cxnLst/>
            <a:rect l="l" t="t" r="r" b="b"/>
            <a:pathLst>
              <a:path w="6583680" h="4114800">
                <a:moveTo>
                  <a:pt x="0" y="0"/>
                </a:moveTo>
                <a:lnTo>
                  <a:pt x="6583680" y="0"/>
                </a:lnTo>
                <a:lnTo>
                  <a:pt x="658368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a:off x="12729943" y="-153329"/>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9" name="TextBox 19"/>
          <p:cNvSpPr txBox="1"/>
          <p:nvPr/>
        </p:nvSpPr>
        <p:spPr>
          <a:xfrm>
            <a:off x="2590800" y="4537143"/>
            <a:ext cx="12743609" cy="1166730"/>
          </a:xfrm>
          <a:prstGeom prst="rect">
            <a:avLst/>
          </a:prstGeom>
        </p:spPr>
        <p:txBody>
          <a:bodyPr wrap="square" lIns="0" tIns="0" rIns="0" bIns="0" rtlCol="0" anchor="t">
            <a:spAutoFit/>
          </a:bodyPr>
          <a:lstStyle/>
          <a:p>
            <a:pPr algn="ctr">
              <a:lnSpc>
                <a:spcPts val="6300"/>
              </a:lnSpc>
              <a:spcBef>
                <a:spcPct val="0"/>
              </a:spcBef>
            </a:pPr>
            <a:r>
              <a:rPr lang="id-ID" sz="16600" dirty="0">
                <a:solidFill>
                  <a:srgbClr val="FFFFFF"/>
                </a:solidFill>
                <a:latin typeface="Arial Black" panose="020B0A04020102020204" pitchFamily="34" charset="0"/>
              </a:rPr>
              <a:t>DEMO </a:t>
            </a:r>
            <a:endParaRPr lang="en-US" sz="16600" dirty="0">
              <a:solidFill>
                <a:srgbClr val="FFFFFF"/>
              </a:solidFill>
              <a:latin typeface="Arial Black" panose="020B0A04020102020204" pitchFamily="34" charset="0"/>
            </a:endParaRPr>
          </a:p>
        </p:txBody>
      </p:sp>
      <p:pic>
        <p:nvPicPr>
          <p:cNvPr id="10" name="Picture 9">
            <a:extLst>
              <a:ext uri="{FF2B5EF4-FFF2-40B4-BE49-F238E27FC236}">
                <a16:creationId xmlns:a16="http://schemas.microsoft.com/office/drawing/2014/main" id="{575FAC97-D566-82E3-60AA-2A6025B952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5590" y="800100"/>
            <a:ext cx="8068658" cy="8915400"/>
          </a:xfrm>
          <a:prstGeom prst="rect">
            <a:avLst/>
          </a:prstGeom>
        </p:spPr>
      </p:pic>
      <p:pic>
        <p:nvPicPr>
          <p:cNvPr id="13" name="Picture 12">
            <a:extLst>
              <a:ext uri="{FF2B5EF4-FFF2-40B4-BE49-F238E27FC236}">
                <a16:creationId xmlns:a16="http://schemas.microsoft.com/office/drawing/2014/main" id="{802E87F1-AB49-B8AE-9839-8859AA3959A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04346" y="726145"/>
            <a:ext cx="8088616" cy="8915400"/>
          </a:xfrm>
          <a:prstGeom prst="rect">
            <a:avLst/>
          </a:prstGeom>
        </p:spPr>
      </p:pic>
    </p:spTree>
    <p:extLst>
      <p:ext uri="{BB962C8B-B14F-4D97-AF65-F5344CB8AC3E}">
        <p14:creationId xmlns:p14="http://schemas.microsoft.com/office/powerpoint/2010/main" val="285835849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815150"/>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0" y="-45554"/>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6364972" y="-99442"/>
            <a:ext cx="7071310" cy="6868010"/>
          </a:xfrm>
          <a:custGeom>
            <a:avLst/>
            <a:gdLst/>
            <a:ahLst/>
            <a:cxnLst/>
            <a:rect l="l" t="t" r="r" b="b"/>
            <a:pathLst>
              <a:path w="7071310" h="6868010">
                <a:moveTo>
                  <a:pt x="0" y="0"/>
                </a:moveTo>
                <a:lnTo>
                  <a:pt x="7071310" y="0"/>
                </a:lnTo>
                <a:lnTo>
                  <a:pt x="7071310" y="6868011"/>
                </a:lnTo>
                <a:lnTo>
                  <a:pt x="0" y="68680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13816380" y="5585646"/>
            <a:ext cx="7071310" cy="6868010"/>
          </a:xfrm>
          <a:custGeom>
            <a:avLst/>
            <a:gdLst/>
            <a:ahLst/>
            <a:cxnLst/>
            <a:rect l="l" t="t" r="r" b="b"/>
            <a:pathLst>
              <a:path w="7071310" h="68680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6908190" y="5700398"/>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13436282" y="-1684526"/>
            <a:ext cx="6583680" cy="4114800"/>
          </a:xfrm>
          <a:custGeom>
            <a:avLst/>
            <a:gdLst/>
            <a:ahLst/>
            <a:cxnLst/>
            <a:rect l="l" t="t" r="r" b="b"/>
            <a:pathLst>
              <a:path w="6583680" h="4114800">
                <a:moveTo>
                  <a:pt x="0" y="0"/>
                </a:moveTo>
                <a:lnTo>
                  <a:pt x="6583680" y="0"/>
                </a:lnTo>
                <a:lnTo>
                  <a:pt x="658368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a:off x="12729943" y="-153329"/>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9" name="TextBox 19"/>
          <p:cNvSpPr txBox="1"/>
          <p:nvPr/>
        </p:nvSpPr>
        <p:spPr>
          <a:xfrm>
            <a:off x="2590800" y="4537143"/>
            <a:ext cx="12743609" cy="1166730"/>
          </a:xfrm>
          <a:prstGeom prst="rect">
            <a:avLst/>
          </a:prstGeom>
        </p:spPr>
        <p:txBody>
          <a:bodyPr wrap="square" lIns="0" tIns="0" rIns="0" bIns="0" rtlCol="0" anchor="t">
            <a:spAutoFit/>
          </a:bodyPr>
          <a:lstStyle/>
          <a:p>
            <a:pPr algn="ctr">
              <a:lnSpc>
                <a:spcPts val="6300"/>
              </a:lnSpc>
              <a:spcBef>
                <a:spcPct val="0"/>
              </a:spcBef>
            </a:pPr>
            <a:r>
              <a:rPr lang="id-ID" sz="16600" dirty="0">
                <a:solidFill>
                  <a:srgbClr val="FFFFFF"/>
                </a:solidFill>
                <a:latin typeface="Arial Black" panose="020B0A04020102020204" pitchFamily="34" charset="0"/>
              </a:rPr>
              <a:t>DEMO </a:t>
            </a:r>
            <a:endParaRPr lang="en-US" sz="16600" dirty="0">
              <a:solidFill>
                <a:srgbClr val="FFFFFF"/>
              </a:solidFill>
              <a:latin typeface="Arial Black" panose="020B0A04020102020204" pitchFamily="34" charset="0"/>
            </a:endParaRPr>
          </a:p>
        </p:txBody>
      </p:sp>
      <p:pic>
        <p:nvPicPr>
          <p:cNvPr id="10" name="Picture 9">
            <a:extLst>
              <a:ext uri="{FF2B5EF4-FFF2-40B4-BE49-F238E27FC236}">
                <a16:creationId xmlns:a16="http://schemas.microsoft.com/office/drawing/2014/main" id="{7F264D9A-548A-E72D-24CF-21EB7A2EF87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04719" y="1521662"/>
            <a:ext cx="13544550" cy="7534428"/>
          </a:xfrm>
          <a:prstGeom prst="rect">
            <a:avLst/>
          </a:prstGeom>
        </p:spPr>
      </p:pic>
    </p:spTree>
    <p:extLst>
      <p:ext uri="{BB962C8B-B14F-4D97-AF65-F5344CB8AC3E}">
        <p14:creationId xmlns:p14="http://schemas.microsoft.com/office/powerpoint/2010/main" val="146797838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3354B"/>
        </a:solidFill>
        <a:effectLst/>
      </p:bgPr>
    </p:bg>
    <p:spTree>
      <p:nvGrpSpPr>
        <p:cNvPr id="1" name=""/>
        <p:cNvGrpSpPr/>
        <p:nvPr/>
      </p:nvGrpSpPr>
      <p:grpSpPr>
        <a:xfrm>
          <a:off x="0" y="0"/>
          <a:ext cx="0" cy="0"/>
          <a:chOff x="0" y="0"/>
          <a:chExt cx="0" cy="0"/>
        </a:xfrm>
      </p:grpSpPr>
      <p:sp>
        <p:nvSpPr>
          <p:cNvPr id="2" name="Freeform 2"/>
          <p:cNvSpPr/>
          <p:nvPr/>
        </p:nvSpPr>
        <p:spPr>
          <a:xfrm>
            <a:off x="16621852" y="0"/>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297060" y="8718195"/>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rot="5400000">
            <a:off x="807907" y="-438134"/>
            <a:ext cx="764962" cy="2168706"/>
          </a:xfrm>
          <a:custGeom>
            <a:avLst/>
            <a:gdLst/>
            <a:ahLst/>
            <a:cxnLst/>
            <a:rect l="l" t="t" r="r" b="b"/>
            <a:pathLst>
              <a:path w="764962" h="2168706">
                <a:moveTo>
                  <a:pt x="0" y="0"/>
                </a:moveTo>
                <a:lnTo>
                  <a:pt x="764962" y="0"/>
                </a:lnTo>
                <a:lnTo>
                  <a:pt x="764962" y="2168706"/>
                </a:lnTo>
                <a:lnTo>
                  <a:pt x="0" y="21687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rot="5400000" flipH="1" flipV="1">
            <a:off x="16239371" y="8665253"/>
            <a:ext cx="764962" cy="2168706"/>
          </a:xfrm>
          <a:custGeom>
            <a:avLst/>
            <a:gdLst/>
            <a:ahLst/>
            <a:cxnLst/>
            <a:rect l="l" t="t" r="r" b="b"/>
            <a:pathLst>
              <a:path w="764962" h="2168706">
                <a:moveTo>
                  <a:pt x="764962" y="2168706"/>
                </a:moveTo>
                <a:lnTo>
                  <a:pt x="0" y="2168706"/>
                </a:lnTo>
                <a:lnTo>
                  <a:pt x="0" y="0"/>
                </a:lnTo>
                <a:lnTo>
                  <a:pt x="764962" y="0"/>
                </a:lnTo>
                <a:lnTo>
                  <a:pt x="764962" y="2168706"/>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3" name="Rounded Rectangle 12"/>
          <p:cNvSpPr/>
          <p:nvPr/>
        </p:nvSpPr>
        <p:spPr>
          <a:xfrm>
            <a:off x="2400300" y="3329642"/>
            <a:ext cx="13487400" cy="457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err="1"/>
              <a:t>Memperluas</a:t>
            </a:r>
            <a:r>
              <a:rPr lang="en-US" sz="6000" b="1" dirty="0"/>
              <a:t> </a:t>
            </a:r>
            <a:r>
              <a:rPr lang="en-US" sz="6000" b="1" dirty="0" err="1"/>
              <a:t>wawasan</a:t>
            </a:r>
            <a:r>
              <a:rPr lang="en-US" sz="6000" b="1" dirty="0"/>
              <a:t> dan </a:t>
            </a:r>
            <a:r>
              <a:rPr lang="en-US" sz="6000" b="1" dirty="0" err="1"/>
              <a:t>mendukung</a:t>
            </a:r>
            <a:r>
              <a:rPr lang="en-US" sz="6000" b="1" dirty="0"/>
              <a:t> </a:t>
            </a:r>
            <a:r>
              <a:rPr lang="en-US" sz="6000" b="1" dirty="0" err="1"/>
              <a:t>pembelajaran</a:t>
            </a:r>
            <a:r>
              <a:rPr lang="en-US" sz="6000" b="1" dirty="0"/>
              <a:t> </a:t>
            </a:r>
            <a:r>
              <a:rPr lang="en-US" sz="6000" b="1" dirty="0" err="1"/>
              <a:t>seumur</a:t>
            </a:r>
            <a:r>
              <a:rPr lang="en-US" sz="6000" b="1" dirty="0"/>
              <a:t> </a:t>
            </a:r>
            <a:r>
              <a:rPr lang="en-US" sz="6000" b="1" dirty="0" err="1"/>
              <a:t>hidup</a:t>
            </a:r>
            <a:r>
              <a:rPr lang="en-US" sz="6000" b="1" dirty="0"/>
              <a:t> </a:t>
            </a:r>
            <a:r>
              <a:rPr lang="en-US" sz="6000" b="1" dirty="0" err="1"/>
              <a:t>dengan</a:t>
            </a:r>
            <a:r>
              <a:rPr lang="en-US" sz="6000" b="1" dirty="0"/>
              <a:t> </a:t>
            </a:r>
            <a:r>
              <a:rPr lang="en-US" sz="6000" b="1" dirty="0" err="1"/>
              <a:t>cara</a:t>
            </a:r>
            <a:r>
              <a:rPr lang="en-US" sz="6000" b="1" dirty="0"/>
              <a:t> yang modern dan </a:t>
            </a:r>
            <a:r>
              <a:rPr lang="en-US" sz="6000" b="1" dirty="0" err="1"/>
              <a:t>efisien</a:t>
            </a:r>
            <a:r>
              <a:rPr lang="en-US" sz="6000" b="1" dirty="0"/>
              <a:t>.</a:t>
            </a:r>
          </a:p>
        </p:txBody>
      </p:sp>
      <p:sp>
        <p:nvSpPr>
          <p:cNvPr id="8" name="TextBox 7">
            <a:extLst>
              <a:ext uri="{FF2B5EF4-FFF2-40B4-BE49-F238E27FC236}">
                <a16:creationId xmlns:a16="http://schemas.microsoft.com/office/drawing/2014/main" id="{12FE3506-AF8A-CFFF-28EE-120D7BCBF5C6}"/>
              </a:ext>
            </a:extLst>
          </p:cNvPr>
          <p:cNvSpPr txBox="1"/>
          <p:nvPr/>
        </p:nvSpPr>
        <p:spPr>
          <a:xfrm>
            <a:off x="4191000" y="498311"/>
            <a:ext cx="9290956" cy="2862322"/>
          </a:xfrm>
          <a:prstGeom prst="rect">
            <a:avLst/>
          </a:prstGeom>
          <a:noFill/>
        </p:spPr>
        <p:txBody>
          <a:bodyPr wrap="square">
            <a:spAutoFit/>
          </a:bodyPr>
          <a:lstStyle/>
          <a:p>
            <a:pPr algn="ctr"/>
            <a:r>
              <a:rPr lang="en-US" sz="6000" b="1" dirty="0" err="1">
                <a:solidFill>
                  <a:schemeClr val="bg1">
                    <a:lumMod val="95000"/>
                  </a:schemeClr>
                </a:solidFill>
              </a:rPr>
              <a:t>Manfaat</a:t>
            </a:r>
            <a:r>
              <a:rPr lang="en-US" sz="6000" b="1" dirty="0">
                <a:solidFill>
                  <a:schemeClr val="bg1">
                    <a:lumMod val="95000"/>
                  </a:schemeClr>
                </a:solidFill>
              </a:rPr>
              <a:t> </a:t>
            </a:r>
            <a:r>
              <a:rPr lang="en-US" sz="6000" b="1" dirty="0" err="1">
                <a:solidFill>
                  <a:schemeClr val="bg1">
                    <a:lumMod val="95000"/>
                  </a:schemeClr>
                </a:solidFill>
              </a:rPr>
              <a:t>Menggunakan</a:t>
            </a:r>
            <a:r>
              <a:rPr lang="en-US" sz="6000" b="1" dirty="0">
                <a:solidFill>
                  <a:schemeClr val="bg1">
                    <a:lumMod val="95000"/>
                  </a:schemeClr>
                </a:solidFill>
              </a:rPr>
              <a:t> </a:t>
            </a:r>
            <a:r>
              <a:rPr lang="en-US" sz="6000" b="1" dirty="0" err="1">
                <a:solidFill>
                  <a:schemeClr val="bg1">
                    <a:lumMod val="95000"/>
                  </a:schemeClr>
                </a:solidFill>
              </a:rPr>
              <a:t>Aplikasi</a:t>
            </a:r>
            <a:r>
              <a:rPr lang="en-US" sz="6000" b="1" dirty="0">
                <a:solidFill>
                  <a:schemeClr val="bg1">
                    <a:lumMod val="95000"/>
                  </a:schemeClr>
                </a:solidFill>
              </a:rPr>
              <a:t> </a:t>
            </a:r>
            <a:r>
              <a:rPr lang="en-US" sz="6000" b="1" dirty="0" err="1">
                <a:solidFill>
                  <a:schemeClr val="bg1">
                    <a:lumMod val="95000"/>
                  </a:schemeClr>
                </a:solidFill>
              </a:rPr>
              <a:t>Perpustakaan</a:t>
            </a:r>
            <a:r>
              <a:rPr lang="en-US" sz="6000" b="1" dirty="0">
                <a:solidFill>
                  <a:schemeClr val="bg1">
                    <a:lumMod val="95000"/>
                  </a:schemeClr>
                </a:solidFill>
              </a:rPr>
              <a:t> Nasional</a:t>
            </a:r>
          </a:p>
        </p:txBody>
      </p:sp>
    </p:spTree>
    <p:extLst>
      <p:ext uri="{BB962C8B-B14F-4D97-AF65-F5344CB8AC3E}">
        <p14:creationId xmlns:p14="http://schemas.microsoft.com/office/powerpoint/2010/main" val="17025107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3354B"/>
        </a:solidFill>
        <a:effectLst/>
      </p:bgPr>
    </p:bg>
    <p:spTree>
      <p:nvGrpSpPr>
        <p:cNvPr id="1" name=""/>
        <p:cNvGrpSpPr/>
        <p:nvPr/>
      </p:nvGrpSpPr>
      <p:grpSpPr>
        <a:xfrm>
          <a:off x="0" y="0"/>
          <a:ext cx="0" cy="0"/>
          <a:chOff x="0" y="0"/>
          <a:chExt cx="0" cy="0"/>
        </a:xfrm>
      </p:grpSpPr>
      <p:sp>
        <p:nvSpPr>
          <p:cNvPr id="2" name="Freeform 2"/>
          <p:cNvSpPr/>
          <p:nvPr/>
        </p:nvSpPr>
        <p:spPr>
          <a:xfrm>
            <a:off x="16621852" y="0"/>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297060" y="8718195"/>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rot="5400000">
            <a:off x="807907" y="-438134"/>
            <a:ext cx="764962" cy="2168706"/>
          </a:xfrm>
          <a:custGeom>
            <a:avLst/>
            <a:gdLst/>
            <a:ahLst/>
            <a:cxnLst/>
            <a:rect l="l" t="t" r="r" b="b"/>
            <a:pathLst>
              <a:path w="764962" h="2168706">
                <a:moveTo>
                  <a:pt x="0" y="0"/>
                </a:moveTo>
                <a:lnTo>
                  <a:pt x="764962" y="0"/>
                </a:lnTo>
                <a:lnTo>
                  <a:pt x="764962" y="2168706"/>
                </a:lnTo>
                <a:lnTo>
                  <a:pt x="0" y="21687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rot="5400000" flipH="1" flipV="1">
            <a:off x="16239371" y="8665253"/>
            <a:ext cx="764962" cy="2168706"/>
          </a:xfrm>
          <a:custGeom>
            <a:avLst/>
            <a:gdLst/>
            <a:ahLst/>
            <a:cxnLst/>
            <a:rect l="l" t="t" r="r" b="b"/>
            <a:pathLst>
              <a:path w="764962" h="2168706">
                <a:moveTo>
                  <a:pt x="764962" y="2168706"/>
                </a:moveTo>
                <a:lnTo>
                  <a:pt x="0" y="2168706"/>
                </a:lnTo>
                <a:lnTo>
                  <a:pt x="0" y="0"/>
                </a:lnTo>
                <a:lnTo>
                  <a:pt x="764962" y="0"/>
                </a:lnTo>
                <a:lnTo>
                  <a:pt x="764962" y="2168706"/>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TextBox 8"/>
          <p:cNvSpPr txBox="1"/>
          <p:nvPr/>
        </p:nvSpPr>
        <p:spPr>
          <a:xfrm>
            <a:off x="3048000" y="-251108"/>
            <a:ext cx="10849858" cy="1569982"/>
          </a:xfrm>
          <a:prstGeom prst="rect">
            <a:avLst/>
          </a:prstGeom>
        </p:spPr>
        <p:txBody>
          <a:bodyPr wrap="square" lIns="0" tIns="0" rIns="0" bIns="0" rtlCol="0" anchor="t">
            <a:spAutoFit/>
          </a:bodyPr>
          <a:lstStyle/>
          <a:p>
            <a:pPr algn="ctr">
              <a:lnSpc>
                <a:spcPts val="13999"/>
              </a:lnSpc>
              <a:spcBef>
                <a:spcPct val="0"/>
              </a:spcBef>
            </a:pPr>
            <a:r>
              <a:rPr lang="id-ID" sz="6600" dirty="0">
                <a:solidFill>
                  <a:srgbClr val="FFFFFF"/>
                </a:solidFill>
                <a:latin typeface="League Spartan"/>
              </a:rPr>
              <a:t>Ke</a:t>
            </a:r>
            <a:r>
              <a:rPr lang="en-US" sz="6600" dirty="0" err="1">
                <a:solidFill>
                  <a:srgbClr val="FFFFFF"/>
                </a:solidFill>
                <a:latin typeface="League Spartan"/>
              </a:rPr>
              <a:t>kurangan</a:t>
            </a:r>
            <a:r>
              <a:rPr lang="en-US" sz="6600" dirty="0">
                <a:solidFill>
                  <a:srgbClr val="FFFFFF"/>
                </a:solidFill>
                <a:latin typeface="League Spartan"/>
              </a:rPr>
              <a:t> Dan </a:t>
            </a:r>
            <a:r>
              <a:rPr lang="en-US" sz="6600" dirty="0" err="1">
                <a:solidFill>
                  <a:srgbClr val="FFFFFF"/>
                </a:solidFill>
                <a:latin typeface="League Spartan"/>
              </a:rPr>
              <a:t>Kelebihan</a:t>
            </a:r>
            <a:endParaRPr lang="en-US" sz="6600" dirty="0">
              <a:solidFill>
                <a:srgbClr val="FFFFFF"/>
              </a:solidFill>
              <a:latin typeface="League Spartan"/>
            </a:endParaRPr>
          </a:p>
        </p:txBody>
      </p:sp>
      <p:sp>
        <p:nvSpPr>
          <p:cNvPr id="9" name="TextBox 9"/>
          <p:cNvSpPr txBox="1"/>
          <p:nvPr/>
        </p:nvSpPr>
        <p:spPr>
          <a:xfrm>
            <a:off x="5639367" y="3967382"/>
            <a:ext cx="3037096" cy="1600200"/>
          </a:xfrm>
          <a:prstGeom prst="rect">
            <a:avLst/>
          </a:prstGeom>
        </p:spPr>
        <p:txBody>
          <a:bodyPr lIns="0" tIns="0" rIns="0" bIns="0" rtlCol="0" anchor="t">
            <a:spAutoFit/>
          </a:bodyPr>
          <a:lstStyle/>
          <a:p>
            <a:pPr algn="just">
              <a:lnSpc>
                <a:spcPts val="6300"/>
              </a:lnSpc>
              <a:spcBef>
                <a:spcPct val="0"/>
              </a:spcBef>
            </a:pPr>
            <a:r>
              <a:rPr lang="en-US" sz="4500">
                <a:solidFill>
                  <a:srgbClr val="23354B"/>
                </a:solidFill>
                <a:latin typeface="Arimo Bold"/>
              </a:rPr>
              <a:t>Subjek Penelitian</a:t>
            </a:r>
          </a:p>
        </p:txBody>
      </p:sp>
      <p:sp>
        <p:nvSpPr>
          <p:cNvPr id="10" name="TextBox 10"/>
          <p:cNvSpPr txBox="1"/>
          <p:nvPr/>
        </p:nvSpPr>
        <p:spPr>
          <a:xfrm>
            <a:off x="9905188" y="3948947"/>
            <a:ext cx="3037096" cy="1600200"/>
          </a:xfrm>
          <a:prstGeom prst="rect">
            <a:avLst/>
          </a:prstGeom>
        </p:spPr>
        <p:txBody>
          <a:bodyPr lIns="0" tIns="0" rIns="0" bIns="0" rtlCol="0" anchor="t">
            <a:spAutoFit/>
          </a:bodyPr>
          <a:lstStyle/>
          <a:p>
            <a:pPr algn="just">
              <a:lnSpc>
                <a:spcPts val="6300"/>
              </a:lnSpc>
              <a:spcBef>
                <a:spcPct val="0"/>
              </a:spcBef>
            </a:pPr>
            <a:r>
              <a:rPr lang="en-US" sz="4500">
                <a:solidFill>
                  <a:srgbClr val="23354B"/>
                </a:solidFill>
                <a:latin typeface="Arimo Bold"/>
              </a:rPr>
              <a:t>Desain Penelitian</a:t>
            </a:r>
          </a:p>
        </p:txBody>
      </p:sp>
      <p:sp>
        <p:nvSpPr>
          <p:cNvPr id="12" name="Rounded Rectangle 11"/>
          <p:cNvSpPr/>
          <p:nvPr/>
        </p:nvSpPr>
        <p:spPr>
          <a:xfrm>
            <a:off x="1212159" y="2653297"/>
            <a:ext cx="14935200" cy="60779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3600" dirty="0" err="1">
                <a:solidFill>
                  <a:schemeClr val="bg1"/>
                </a:solidFill>
              </a:rPr>
              <a:t>kekurangan</a:t>
            </a:r>
            <a:endParaRPr lang="en-US" sz="3600" dirty="0">
              <a:solidFill>
                <a:schemeClr val="bg1"/>
              </a:solidFill>
            </a:endParaRPr>
          </a:p>
          <a:p>
            <a:pPr marL="571500" indent="-571500" algn="just">
              <a:buFont typeface="Arial" panose="020B0604020202020204" pitchFamily="34" charset="0"/>
              <a:buChar char="•"/>
            </a:pPr>
            <a:r>
              <a:rPr lang="en-US" sz="3600" dirty="0">
                <a:solidFill>
                  <a:schemeClr val="bg1"/>
                </a:solidFill>
              </a:rPr>
              <a:t>Belum </a:t>
            </a:r>
            <a:r>
              <a:rPr lang="en-US" sz="3600" dirty="0" err="1">
                <a:solidFill>
                  <a:schemeClr val="bg1"/>
                </a:solidFill>
              </a:rPr>
              <a:t>ada</a:t>
            </a:r>
            <a:r>
              <a:rPr lang="en-US" sz="3600" dirty="0">
                <a:solidFill>
                  <a:schemeClr val="bg1"/>
                </a:solidFill>
              </a:rPr>
              <a:t> system login dan </a:t>
            </a:r>
            <a:r>
              <a:rPr lang="en-US" sz="3600" dirty="0" err="1">
                <a:solidFill>
                  <a:schemeClr val="bg1"/>
                </a:solidFill>
              </a:rPr>
              <a:t>otorisasi</a:t>
            </a:r>
            <a:r>
              <a:rPr lang="en-US" sz="3600" dirty="0">
                <a:solidFill>
                  <a:schemeClr val="bg1"/>
                </a:solidFill>
              </a:rPr>
              <a:t>.</a:t>
            </a:r>
          </a:p>
          <a:p>
            <a:pPr marL="571500" indent="-571500" algn="just">
              <a:buFont typeface="Arial" panose="020B0604020202020204" pitchFamily="34" charset="0"/>
              <a:buChar char="•"/>
            </a:pPr>
            <a:r>
              <a:rPr lang="en-US" sz="3600" dirty="0">
                <a:solidFill>
                  <a:schemeClr val="bg1"/>
                </a:solidFill>
              </a:rPr>
              <a:t>Belum </a:t>
            </a:r>
            <a:r>
              <a:rPr lang="en-US" sz="3600" dirty="0" err="1">
                <a:solidFill>
                  <a:schemeClr val="bg1"/>
                </a:solidFill>
              </a:rPr>
              <a:t>terkoneksi</a:t>
            </a:r>
            <a:r>
              <a:rPr lang="en-US" sz="3600" dirty="0">
                <a:solidFill>
                  <a:schemeClr val="bg1"/>
                </a:solidFill>
              </a:rPr>
              <a:t> </a:t>
            </a:r>
            <a:r>
              <a:rPr lang="en-US" sz="3600" dirty="0" err="1">
                <a:solidFill>
                  <a:schemeClr val="bg1"/>
                </a:solidFill>
              </a:rPr>
              <a:t>ke</a:t>
            </a:r>
            <a:r>
              <a:rPr lang="en-US" sz="3600" dirty="0">
                <a:solidFill>
                  <a:schemeClr val="bg1"/>
                </a:solidFill>
              </a:rPr>
              <a:t> database.</a:t>
            </a:r>
          </a:p>
          <a:p>
            <a:pPr marL="571500" indent="-571500" algn="just">
              <a:buFont typeface="Arial" panose="020B0604020202020204" pitchFamily="34" charset="0"/>
              <a:buChar char="•"/>
            </a:pPr>
            <a:r>
              <a:rPr lang="en-US" sz="3600" dirty="0">
                <a:solidFill>
                  <a:schemeClr val="bg1"/>
                </a:solidFill>
              </a:rPr>
              <a:t>Item </a:t>
            </a:r>
            <a:r>
              <a:rPr lang="en-US" sz="3600" dirty="0" err="1">
                <a:solidFill>
                  <a:schemeClr val="bg1"/>
                </a:solidFill>
              </a:rPr>
              <a:t>buku</a:t>
            </a:r>
            <a:r>
              <a:rPr lang="en-US" sz="3600" dirty="0">
                <a:solidFill>
                  <a:schemeClr val="bg1"/>
                </a:solidFill>
              </a:rPr>
              <a:t> di hardcode </a:t>
            </a:r>
            <a:r>
              <a:rPr lang="en-US" sz="3600" dirty="0" err="1">
                <a:solidFill>
                  <a:schemeClr val="bg1"/>
                </a:solidFill>
              </a:rPr>
              <a:t>dalam</a:t>
            </a:r>
            <a:r>
              <a:rPr lang="en-US" sz="3600" dirty="0">
                <a:solidFill>
                  <a:schemeClr val="bg1"/>
                </a:solidFill>
              </a:rPr>
              <a:t> program.</a:t>
            </a:r>
          </a:p>
          <a:p>
            <a:pPr marL="571500" indent="-571500" algn="just">
              <a:buFont typeface="Arial" panose="020B0604020202020204" pitchFamily="34" charset="0"/>
              <a:buChar char="•"/>
            </a:pPr>
            <a:r>
              <a:rPr lang="en-US" sz="3600" dirty="0">
                <a:solidFill>
                  <a:schemeClr val="bg1"/>
                </a:solidFill>
              </a:rPr>
              <a:t>Belum </a:t>
            </a:r>
            <a:r>
              <a:rPr lang="en-US" sz="3600" dirty="0" err="1">
                <a:solidFill>
                  <a:schemeClr val="bg1"/>
                </a:solidFill>
              </a:rPr>
              <a:t>ada</a:t>
            </a:r>
            <a:r>
              <a:rPr lang="en-US" sz="3600" dirty="0">
                <a:solidFill>
                  <a:schemeClr val="bg1"/>
                </a:solidFill>
              </a:rPr>
              <a:t> history </a:t>
            </a:r>
            <a:r>
              <a:rPr lang="en-US" sz="3600" dirty="0" err="1">
                <a:solidFill>
                  <a:schemeClr val="bg1"/>
                </a:solidFill>
              </a:rPr>
              <a:t>setelah</a:t>
            </a:r>
            <a:r>
              <a:rPr lang="en-US" sz="3600" dirty="0">
                <a:solidFill>
                  <a:schemeClr val="bg1"/>
                </a:solidFill>
              </a:rPr>
              <a:t> </a:t>
            </a:r>
            <a:r>
              <a:rPr lang="en-US" sz="3600" dirty="0" err="1">
                <a:solidFill>
                  <a:schemeClr val="bg1"/>
                </a:solidFill>
              </a:rPr>
              <a:t>transaksi</a:t>
            </a:r>
            <a:r>
              <a:rPr lang="en-US" sz="3600" dirty="0">
                <a:solidFill>
                  <a:schemeClr val="bg1"/>
                </a:solidFill>
              </a:rPr>
              <a:t> system </a:t>
            </a:r>
            <a:r>
              <a:rPr lang="en-US" sz="3600" dirty="0" err="1">
                <a:solidFill>
                  <a:schemeClr val="bg1"/>
                </a:solidFill>
              </a:rPr>
              <a:t>selesai</a:t>
            </a:r>
            <a:r>
              <a:rPr lang="en-US" sz="3600" dirty="0">
                <a:solidFill>
                  <a:schemeClr val="bg1"/>
                </a:solidFill>
              </a:rPr>
              <a:t>.</a:t>
            </a:r>
          </a:p>
          <a:p>
            <a:pPr algn="just"/>
            <a:r>
              <a:rPr lang="en-US" sz="3600" dirty="0" err="1">
                <a:solidFill>
                  <a:schemeClr val="bg1"/>
                </a:solidFill>
              </a:rPr>
              <a:t>Kelebihan</a:t>
            </a:r>
            <a:endParaRPr lang="en-US" sz="3600" dirty="0">
              <a:solidFill>
                <a:schemeClr val="bg1"/>
              </a:solidFill>
            </a:endParaRPr>
          </a:p>
          <a:p>
            <a:pPr marL="571500" indent="-571500" algn="just">
              <a:buFont typeface="Arial" panose="020B0604020202020204" pitchFamily="34" charset="0"/>
              <a:buChar char="•"/>
            </a:pPr>
            <a:r>
              <a:rPr lang="en-US" sz="3600" dirty="0">
                <a:solidFill>
                  <a:schemeClr val="bg1"/>
                </a:solidFill>
              </a:rPr>
              <a:t>Proses input simple.</a:t>
            </a:r>
          </a:p>
          <a:p>
            <a:pPr marL="571500" indent="-571500" algn="just">
              <a:buFont typeface="Arial" panose="020B0604020202020204" pitchFamily="34" charset="0"/>
              <a:buChar char="•"/>
            </a:pPr>
            <a:r>
              <a:rPr lang="en-US" sz="3600" dirty="0" err="1">
                <a:solidFill>
                  <a:schemeClr val="bg1"/>
                </a:solidFill>
              </a:rPr>
              <a:t>Transaksi</a:t>
            </a:r>
            <a:r>
              <a:rPr lang="en-US" sz="3600" dirty="0">
                <a:solidFill>
                  <a:schemeClr val="bg1"/>
                </a:solidFill>
              </a:rPr>
              <a:t> </a:t>
            </a:r>
            <a:r>
              <a:rPr lang="en-US" sz="3600" dirty="0" err="1">
                <a:solidFill>
                  <a:schemeClr val="bg1"/>
                </a:solidFill>
              </a:rPr>
              <a:t>menggunakan</a:t>
            </a:r>
            <a:r>
              <a:rPr lang="en-US" sz="3600" dirty="0">
                <a:solidFill>
                  <a:schemeClr val="bg1"/>
                </a:solidFill>
              </a:rPr>
              <a:t> </a:t>
            </a:r>
            <a:r>
              <a:rPr lang="en-US" sz="3600" dirty="0" err="1">
                <a:solidFill>
                  <a:schemeClr val="bg1"/>
                </a:solidFill>
              </a:rPr>
              <a:t>qrcode</a:t>
            </a:r>
            <a:r>
              <a:rPr lang="en-US" sz="3600" dirty="0">
                <a:solidFill>
                  <a:schemeClr val="bg1"/>
                </a:solidFill>
              </a:rPr>
              <a:t>.</a:t>
            </a:r>
          </a:p>
          <a:p>
            <a:pPr marL="571500" indent="-571500" algn="just">
              <a:buFont typeface="Arial" panose="020B0604020202020204" pitchFamily="34" charset="0"/>
              <a:buChar char="•"/>
            </a:pPr>
            <a:r>
              <a:rPr lang="en-US" sz="3600" dirty="0" err="1">
                <a:solidFill>
                  <a:schemeClr val="bg1"/>
                </a:solidFill>
              </a:rPr>
              <a:t>Mendukung</a:t>
            </a:r>
            <a:r>
              <a:rPr lang="en-US" sz="3600" dirty="0">
                <a:solidFill>
                  <a:schemeClr val="bg1"/>
                </a:solidFill>
              </a:rPr>
              <a:t> </a:t>
            </a:r>
            <a:r>
              <a:rPr lang="en-US" sz="3600" dirty="0" err="1">
                <a:solidFill>
                  <a:schemeClr val="bg1"/>
                </a:solidFill>
              </a:rPr>
              <a:t>penelitian</a:t>
            </a:r>
            <a:r>
              <a:rPr lang="en-US" sz="3600" dirty="0">
                <a:solidFill>
                  <a:schemeClr val="bg1"/>
                </a:solidFill>
              </a:rPr>
              <a:t> dan Pendidikan.</a:t>
            </a:r>
          </a:p>
          <a:p>
            <a:pPr marL="571500" indent="-571500" algn="just">
              <a:buFont typeface="Arial" panose="020B0604020202020204" pitchFamily="34" charset="0"/>
              <a:buChar char="•"/>
            </a:pPr>
            <a:r>
              <a:rPr lang="en-US" sz="3600" dirty="0" err="1">
                <a:solidFill>
                  <a:schemeClr val="bg1"/>
                </a:solidFill>
              </a:rPr>
              <a:t>Fleksibel</a:t>
            </a:r>
            <a:r>
              <a:rPr lang="en-US" sz="3600" dirty="0">
                <a:solidFill>
                  <a:schemeClr val="bg1"/>
                </a:solidFill>
              </a:rPr>
              <a:t> </a:t>
            </a:r>
            <a:r>
              <a:rPr lang="en-US" sz="3600" dirty="0" err="1">
                <a:solidFill>
                  <a:schemeClr val="bg1"/>
                </a:solidFill>
              </a:rPr>
              <a:t>waktu</a:t>
            </a:r>
            <a:r>
              <a:rPr lang="en-US" sz="3600" dirty="0">
                <a:solidFill>
                  <a:schemeClr val="bg1"/>
                </a:solidFill>
              </a:rPr>
              <a:t> dan </a:t>
            </a:r>
            <a:r>
              <a:rPr lang="en-US" sz="3600" dirty="0" err="1">
                <a:solidFill>
                  <a:schemeClr val="bg1"/>
                </a:solidFill>
              </a:rPr>
              <a:t>tempat</a:t>
            </a:r>
            <a:r>
              <a:rPr lang="en-US" sz="3600" dirty="0">
                <a:solidFill>
                  <a:schemeClr val="bg1"/>
                </a:solidFill>
              </a:rPr>
              <a:t>.</a:t>
            </a:r>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3354B"/>
        </a:solidFill>
        <a:effectLst/>
      </p:bgPr>
    </p:bg>
    <p:spTree>
      <p:nvGrpSpPr>
        <p:cNvPr id="1" name="">
          <a:extLst>
            <a:ext uri="{FF2B5EF4-FFF2-40B4-BE49-F238E27FC236}">
              <a16:creationId xmlns:a16="http://schemas.microsoft.com/office/drawing/2014/main" id="{0F536111-CA9E-0A6C-C5B1-1054F114615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61325AE-A651-5EB0-8C0D-2EA303A06FA4}"/>
              </a:ext>
            </a:extLst>
          </p:cNvPr>
          <p:cNvSpPr/>
          <p:nvPr/>
        </p:nvSpPr>
        <p:spPr>
          <a:xfrm>
            <a:off x="16621852" y="0"/>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CE474799-C32A-DC87-537D-4D8217755318}"/>
              </a:ext>
            </a:extLst>
          </p:cNvPr>
          <p:cNvSpPr/>
          <p:nvPr/>
        </p:nvSpPr>
        <p:spPr>
          <a:xfrm>
            <a:off x="-297060" y="8718195"/>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a:extLst>
              <a:ext uri="{FF2B5EF4-FFF2-40B4-BE49-F238E27FC236}">
                <a16:creationId xmlns:a16="http://schemas.microsoft.com/office/drawing/2014/main" id="{1C8D5A0D-4F02-559C-4469-0CC6841A6946}"/>
              </a:ext>
            </a:extLst>
          </p:cNvPr>
          <p:cNvSpPr/>
          <p:nvPr/>
        </p:nvSpPr>
        <p:spPr>
          <a:xfrm rot="5400000">
            <a:off x="807907" y="-438134"/>
            <a:ext cx="764962" cy="2168706"/>
          </a:xfrm>
          <a:custGeom>
            <a:avLst/>
            <a:gdLst/>
            <a:ahLst/>
            <a:cxnLst/>
            <a:rect l="l" t="t" r="r" b="b"/>
            <a:pathLst>
              <a:path w="764962" h="2168706">
                <a:moveTo>
                  <a:pt x="0" y="0"/>
                </a:moveTo>
                <a:lnTo>
                  <a:pt x="764962" y="0"/>
                </a:lnTo>
                <a:lnTo>
                  <a:pt x="764962" y="2168706"/>
                </a:lnTo>
                <a:lnTo>
                  <a:pt x="0" y="21687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a:extLst>
              <a:ext uri="{FF2B5EF4-FFF2-40B4-BE49-F238E27FC236}">
                <a16:creationId xmlns:a16="http://schemas.microsoft.com/office/drawing/2014/main" id="{17D3FE76-A04C-F4B7-9C39-F381EA4A6D5C}"/>
              </a:ext>
            </a:extLst>
          </p:cNvPr>
          <p:cNvSpPr/>
          <p:nvPr/>
        </p:nvSpPr>
        <p:spPr>
          <a:xfrm rot="5400000" flipH="1" flipV="1">
            <a:off x="16239371" y="8665253"/>
            <a:ext cx="764962" cy="2168706"/>
          </a:xfrm>
          <a:custGeom>
            <a:avLst/>
            <a:gdLst/>
            <a:ahLst/>
            <a:cxnLst/>
            <a:rect l="l" t="t" r="r" b="b"/>
            <a:pathLst>
              <a:path w="764962" h="2168706">
                <a:moveTo>
                  <a:pt x="764962" y="2168706"/>
                </a:moveTo>
                <a:lnTo>
                  <a:pt x="0" y="2168706"/>
                </a:lnTo>
                <a:lnTo>
                  <a:pt x="0" y="0"/>
                </a:lnTo>
                <a:lnTo>
                  <a:pt x="764962" y="0"/>
                </a:lnTo>
                <a:lnTo>
                  <a:pt x="764962" y="2168706"/>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TextBox 8">
            <a:extLst>
              <a:ext uri="{FF2B5EF4-FFF2-40B4-BE49-F238E27FC236}">
                <a16:creationId xmlns:a16="http://schemas.microsoft.com/office/drawing/2014/main" id="{FD4F62EF-D5CC-A0A0-558B-C82860A12C2D}"/>
              </a:ext>
            </a:extLst>
          </p:cNvPr>
          <p:cNvSpPr txBox="1"/>
          <p:nvPr/>
        </p:nvSpPr>
        <p:spPr>
          <a:xfrm>
            <a:off x="-287121" y="1306275"/>
            <a:ext cx="10849858" cy="1795363"/>
          </a:xfrm>
          <a:prstGeom prst="rect">
            <a:avLst/>
          </a:prstGeom>
        </p:spPr>
        <p:txBody>
          <a:bodyPr wrap="square" lIns="0" tIns="0" rIns="0" bIns="0" rtlCol="0" anchor="t">
            <a:spAutoFit/>
          </a:bodyPr>
          <a:lstStyle/>
          <a:p>
            <a:pPr algn="ctr">
              <a:lnSpc>
                <a:spcPts val="13999"/>
              </a:lnSpc>
              <a:spcBef>
                <a:spcPct val="0"/>
              </a:spcBef>
            </a:pPr>
            <a:r>
              <a:rPr lang="id-ID" sz="9999" dirty="0">
                <a:solidFill>
                  <a:srgbClr val="FFFFFF"/>
                </a:solidFill>
                <a:latin typeface="League Spartan"/>
              </a:rPr>
              <a:t>Kesimpulan </a:t>
            </a:r>
            <a:endParaRPr lang="en-US" sz="9999" dirty="0">
              <a:solidFill>
                <a:srgbClr val="FFFFFF"/>
              </a:solidFill>
              <a:latin typeface="League Spartan"/>
            </a:endParaRPr>
          </a:p>
        </p:txBody>
      </p:sp>
      <p:sp>
        <p:nvSpPr>
          <p:cNvPr id="9" name="TextBox 9">
            <a:extLst>
              <a:ext uri="{FF2B5EF4-FFF2-40B4-BE49-F238E27FC236}">
                <a16:creationId xmlns:a16="http://schemas.microsoft.com/office/drawing/2014/main" id="{9C4C79A5-D142-043E-60A3-5F5ED38E637F}"/>
              </a:ext>
            </a:extLst>
          </p:cNvPr>
          <p:cNvSpPr txBox="1"/>
          <p:nvPr/>
        </p:nvSpPr>
        <p:spPr>
          <a:xfrm>
            <a:off x="5639367" y="3967382"/>
            <a:ext cx="3037096" cy="1600200"/>
          </a:xfrm>
          <a:prstGeom prst="rect">
            <a:avLst/>
          </a:prstGeom>
        </p:spPr>
        <p:txBody>
          <a:bodyPr lIns="0" tIns="0" rIns="0" bIns="0" rtlCol="0" anchor="t">
            <a:spAutoFit/>
          </a:bodyPr>
          <a:lstStyle/>
          <a:p>
            <a:pPr algn="just">
              <a:lnSpc>
                <a:spcPts val="6300"/>
              </a:lnSpc>
              <a:spcBef>
                <a:spcPct val="0"/>
              </a:spcBef>
            </a:pPr>
            <a:r>
              <a:rPr lang="en-US" sz="4500">
                <a:solidFill>
                  <a:srgbClr val="23354B"/>
                </a:solidFill>
                <a:latin typeface="Arimo Bold"/>
              </a:rPr>
              <a:t>Subjek Penelitian</a:t>
            </a:r>
          </a:p>
        </p:txBody>
      </p:sp>
      <p:sp>
        <p:nvSpPr>
          <p:cNvPr id="10" name="TextBox 10">
            <a:extLst>
              <a:ext uri="{FF2B5EF4-FFF2-40B4-BE49-F238E27FC236}">
                <a16:creationId xmlns:a16="http://schemas.microsoft.com/office/drawing/2014/main" id="{2F0452B6-CACE-27EB-9EE7-E63FE5B14E66}"/>
              </a:ext>
            </a:extLst>
          </p:cNvPr>
          <p:cNvSpPr txBox="1"/>
          <p:nvPr/>
        </p:nvSpPr>
        <p:spPr>
          <a:xfrm>
            <a:off x="9905188" y="3948947"/>
            <a:ext cx="3037096" cy="1600200"/>
          </a:xfrm>
          <a:prstGeom prst="rect">
            <a:avLst/>
          </a:prstGeom>
        </p:spPr>
        <p:txBody>
          <a:bodyPr lIns="0" tIns="0" rIns="0" bIns="0" rtlCol="0" anchor="t">
            <a:spAutoFit/>
          </a:bodyPr>
          <a:lstStyle/>
          <a:p>
            <a:pPr algn="just">
              <a:lnSpc>
                <a:spcPts val="6300"/>
              </a:lnSpc>
              <a:spcBef>
                <a:spcPct val="0"/>
              </a:spcBef>
            </a:pPr>
            <a:r>
              <a:rPr lang="en-US" sz="4500">
                <a:solidFill>
                  <a:srgbClr val="23354B"/>
                </a:solidFill>
                <a:latin typeface="Arimo Bold"/>
              </a:rPr>
              <a:t>Desain Penelitian</a:t>
            </a:r>
          </a:p>
        </p:txBody>
      </p:sp>
      <p:sp>
        <p:nvSpPr>
          <p:cNvPr id="11" name="TextBox 11">
            <a:extLst>
              <a:ext uri="{FF2B5EF4-FFF2-40B4-BE49-F238E27FC236}">
                <a16:creationId xmlns:a16="http://schemas.microsoft.com/office/drawing/2014/main" id="{62A34724-CF55-0788-56D5-3B67D3930CAD}"/>
              </a:ext>
            </a:extLst>
          </p:cNvPr>
          <p:cNvSpPr txBox="1"/>
          <p:nvPr/>
        </p:nvSpPr>
        <p:spPr>
          <a:xfrm>
            <a:off x="14171106" y="3891797"/>
            <a:ext cx="3037096" cy="3200400"/>
          </a:xfrm>
          <a:prstGeom prst="rect">
            <a:avLst/>
          </a:prstGeom>
        </p:spPr>
        <p:txBody>
          <a:bodyPr lIns="0" tIns="0" rIns="0" bIns="0" rtlCol="0" anchor="t">
            <a:spAutoFit/>
          </a:bodyPr>
          <a:lstStyle/>
          <a:p>
            <a:pPr algn="just">
              <a:lnSpc>
                <a:spcPts val="6300"/>
              </a:lnSpc>
              <a:spcBef>
                <a:spcPct val="0"/>
              </a:spcBef>
            </a:pPr>
            <a:r>
              <a:rPr lang="en-US" sz="4500">
                <a:solidFill>
                  <a:srgbClr val="23354B"/>
                </a:solidFill>
                <a:latin typeface="Arimo Bold"/>
              </a:rPr>
              <a:t>Data dan Teknik Pengumpu-lan Data</a:t>
            </a:r>
          </a:p>
        </p:txBody>
      </p:sp>
      <p:sp>
        <p:nvSpPr>
          <p:cNvPr id="12" name="Rounded Rectangle 11">
            <a:extLst>
              <a:ext uri="{FF2B5EF4-FFF2-40B4-BE49-F238E27FC236}">
                <a16:creationId xmlns:a16="http://schemas.microsoft.com/office/drawing/2014/main" id="{03454CAF-98F3-7751-83B8-B2A32BB06561}"/>
              </a:ext>
            </a:extLst>
          </p:cNvPr>
          <p:cNvSpPr/>
          <p:nvPr/>
        </p:nvSpPr>
        <p:spPr>
          <a:xfrm>
            <a:off x="762000" y="2990110"/>
            <a:ext cx="14935200" cy="60779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sz="3600" dirty="0"/>
              <a:t>Sistem perpustakaan yang baik sangat penting untuk memastikan pengelolaan inventaris yang efisien, memudahkan akses bagi pengguna, meningkatkan efisiensi operasional, menyediakan laporan dan analisis yang akurat, serta mengelola denda keterlambatan dengan efektif. Dengan sistem ini, perpustakaan dapat memberikan layanan yang lebih baik dan memastikan koleksi buku tetap terjaga dengan baik.</a:t>
            </a:r>
            <a:endParaRPr lang="en-US" sz="3600" dirty="0"/>
          </a:p>
        </p:txBody>
      </p:sp>
    </p:spTree>
    <p:extLst>
      <p:ext uri="{BB962C8B-B14F-4D97-AF65-F5344CB8AC3E}">
        <p14:creationId xmlns:p14="http://schemas.microsoft.com/office/powerpoint/2010/main" val="163834943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815150"/>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0" y="-45554"/>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6364972" y="-99442"/>
            <a:ext cx="7071310" cy="6868010"/>
          </a:xfrm>
          <a:custGeom>
            <a:avLst/>
            <a:gdLst/>
            <a:ahLst/>
            <a:cxnLst/>
            <a:rect l="l" t="t" r="r" b="b"/>
            <a:pathLst>
              <a:path w="7071310" h="6868010">
                <a:moveTo>
                  <a:pt x="0" y="0"/>
                </a:moveTo>
                <a:lnTo>
                  <a:pt x="7071310" y="0"/>
                </a:lnTo>
                <a:lnTo>
                  <a:pt x="7071310" y="6868011"/>
                </a:lnTo>
                <a:lnTo>
                  <a:pt x="0" y="68680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13816380" y="5585646"/>
            <a:ext cx="7071310" cy="6868010"/>
          </a:xfrm>
          <a:custGeom>
            <a:avLst/>
            <a:gdLst/>
            <a:ahLst/>
            <a:cxnLst/>
            <a:rect l="l" t="t" r="r" b="b"/>
            <a:pathLst>
              <a:path w="7071310" h="68680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6908190" y="5700398"/>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12729943" y="-153329"/>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Freeform 8"/>
          <p:cNvSpPr/>
          <p:nvPr/>
        </p:nvSpPr>
        <p:spPr>
          <a:xfrm rot="2548192">
            <a:off x="368978" y="-172546"/>
            <a:ext cx="1319443" cy="2483119"/>
          </a:xfrm>
          <a:custGeom>
            <a:avLst/>
            <a:gdLst/>
            <a:ahLst/>
            <a:cxnLst/>
            <a:rect l="l" t="t" r="r" b="b"/>
            <a:pathLst>
              <a:path w="1319443" h="2483119">
                <a:moveTo>
                  <a:pt x="0" y="0"/>
                </a:moveTo>
                <a:lnTo>
                  <a:pt x="1319444" y="0"/>
                </a:lnTo>
                <a:lnTo>
                  <a:pt x="1319444" y="2483119"/>
                </a:lnTo>
                <a:lnTo>
                  <a:pt x="0" y="248311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9" name="Freeform 9"/>
          <p:cNvSpPr/>
          <p:nvPr/>
        </p:nvSpPr>
        <p:spPr>
          <a:xfrm rot="4623612" flipH="1" flipV="1">
            <a:off x="15546641" y="7018104"/>
            <a:ext cx="2951197" cy="3606751"/>
          </a:xfrm>
          <a:custGeom>
            <a:avLst/>
            <a:gdLst/>
            <a:ahLst/>
            <a:cxnLst/>
            <a:rect l="l" t="t" r="r" b="b"/>
            <a:pathLst>
              <a:path w="2951197" h="3606751">
                <a:moveTo>
                  <a:pt x="2951197" y="3606751"/>
                </a:moveTo>
                <a:lnTo>
                  <a:pt x="0" y="3606751"/>
                </a:lnTo>
                <a:lnTo>
                  <a:pt x="0" y="0"/>
                </a:lnTo>
                <a:lnTo>
                  <a:pt x="2951197" y="0"/>
                </a:lnTo>
                <a:lnTo>
                  <a:pt x="2951197" y="3606751"/>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0" name="Freeform 10"/>
          <p:cNvSpPr/>
          <p:nvPr/>
        </p:nvSpPr>
        <p:spPr>
          <a:xfrm>
            <a:off x="1183243" y="654668"/>
            <a:ext cx="15921515" cy="9183530"/>
          </a:xfrm>
          <a:custGeom>
            <a:avLst/>
            <a:gdLst/>
            <a:ahLst/>
            <a:cxnLst/>
            <a:rect l="l" t="t" r="r" b="b"/>
            <a:pathLst>
              <a:path w="15921515" h="9183530">
                <a:moveTo>
                  <a:pt x="0" y="0"/>
                </a:moveTo>
                <a:lnTo>
                  <a:pt x="15921514" y="0"/>
                </a:lnTo>
                <a:lnTo>
                  <a:pt x="15921514" y="9183530"/>
                </a:lnTo>
                <a:lnTo>
                  <a:pt x="0" y="918353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1" name="Freeform 11"/>
          <p:cNvSpPr/>
          <p:nvPr/>
        </p:nvSpPr>
        <p:spPr>
          <a:xfrm rot="5400000">
            <a:off x="1078623" y="8488653"/>
            <a:ext cx="703795" cy="1995295"/>
          </a:xfrm>
          <a:custGeom>
            <a:avLst/>
            <a:gdLst/>
            <a:ahLst/>
            <a:cxnLst/>
            <a:rect l="l" t="t" r="r" b="b"/>
            <a:pathLst>
              <a:path w="703795" h="1995295">
                <a:moveTo>
                  <a:pt x="0" y="0"/>
                </a:moveTo>
                <a:lnTo>
                  <a:pt x="703795" y="0"/>
                </a:lnTo>
                <a:lnTo>
                  <a:pt x="703795" y="1995294"/>
                </a:lnTo>
                <a:lnTo>
                  <a:pt x="0" y="199529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12" name="Freeform 12"/>
          <p:cNvSpPr/>
          <p:nvPr/>
        </p:nvSpPr>
        <p:spPr>
          <a:xfrm>
            <a:off x="12526567" y="-1684526"/>
            <a:ext cx="6583680" cy="4114800"/>
          </a:xfrm>
          <a:custGeom>
            <a:avLst/>
            <a:gdLst/>
            <a:ahLst/>
            <a:cxnLst/>
            <a:rect l="l" t="t" r="r" b="b"/>
            <a:pathLst>
              <a:path w="6583680" h="4114800">
                <a:moveTo>
                  <a:pt x="0" y="0"/>
                </a:moveTo>
                <a:lnTo>
                  <a:pt x="6583680" y="0"/>
                </a:lnTo>
                <a:lnTo>
                  <a:pt x="6583680"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3" name="Freeform 13"/>
          <p:cNvSpPr/>
          <p:nvPr/>
        </p:nvSpPr>
        <p:spPr>
          <a:xfrm>
            <a:off x="16778822" y="2430274"/>
            <a:ext cx="1146427" cy="1487111"/>
          </a:xfrm>
          <a:custGeom>
            <a:avLst/>
            <a:gdLst/>
            <a:ahLst/>
            <a:cxnLst/>
            <a:rect l="l" t="t" r="r" b="b"/>
            <a:pathLst>
              <a:path w="1146427" h="1487111">
                <a:moveTo>
                  <a:pt x="0" y="0"/>
                </a:moveTo>
                <a:lnTo>
                  <a:pt x="1146427" y="0"/>
                </a:lnTo>
                <a:lnTo>
                  <a:pt x="1146427" y="1487111"/>
                </a:lnTo>
                <a:lnTo>
                  <a:pt x="0" y="1487111"/>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US"/>
          </a:p>
        </p:txBody>
      </p:sp>
      <p:sp>
        <p:nvSpPr>
          <p:cNvPr id="14" name="TextBox 14"/>
          <p:cNvSpPr txBox="1"/>
          <p:nvPr/>
        </p:nvSpPr>
        <p:spPr>
          <a:xfrm>
            <a:off x="4276680" y="3330704"/>
            <a:ext cx="9134520" cy="553998"/>
          </a:xfrm>
          <a:prstGeom prst="rect">
            <a:avLst/>
          </a:prstGeom>
        </p:spPr>
        <p:txBody>
          <a:bodyPr wrap="square" lIns="0" tIns="0" rIns="0" bIns="0" rtlCol="0" anchor="t">
            <a:spAutoFit/>
          </a:bodyPr>
          <a:lstStyle/>
          <a:p>
            <a:pPr algn="ctr">
              <a:spcBef>
                <a:spcPct val="0"/>
              </a:spcBef>
            </a:pPr>
            <a:r>
              <a:rPr lang="en-US" sz="3600" b="1" dirty="0">
                <a:solidFill>
                  <a:schemeClr val="bg1"/>
                </a:solidFill>
                <a:effectLst>
                  <a:outerShdw blurRad="38100" dist="38100" dir="2700000" algn="tl">
                    <a:srgbClr val="000000">
                      <a:alpha val="43137"/>
                    </a:srgbClr>
                  </a:outerShdw>
                </a:effectLst>
              </a:rPr>
              <a:t>SISTEM PERPUSTAKAAN NASIONAL</a:t>
            </a:r>
          </a:p>
        </p:txBody>
      </p:sp>
      <p:sp>
        <p:nvSpPr>
          <p:cNvPr id="16" name="TextBox 16"/>
          <p:cNvSpPr txBox="1"/>
          <p:nvPr/>
        </p:nvSpPr>
        <p:spPr>
          <a:xfrm>
            <a:off x="7301657" y="5911319"/>
            <a:ext cx="3684687" cy="737253"/>
          </a:xfrm>
          <a:prstGeom prst="rect">
            <a:avLst/>
          </a:prstGeom>
        </p:spPr>
        <p:txBody>
          <a:bodyPr lIns="0" tIns="0" rIns="0" bIns="0" rtlCol="0" anchor="t">
            <a:spAutoFit/>
          </a:bodyPr>
          <a:lstStyle/>
          <a:p>
            <a:pPr algn="ctr">
              <a:lnSpc>
                <a:spcPts val="6300"/>
              </a:lnSpc>
            </a:pPr>
            <a:r>
              <a:rPr lang="en-US" sz="4500" dirty="0">
                <a:solidFill>
                  <a:srgbClr val="FFFFFF"/>
                </a:solidFill>
                <a:latin typeface="Arimo Bold"/>
              </a:rPr>
              <a:t> </a:t>
            </a:r>
          </a:p>
        </p:txBody>
      </p:sp>
      <p:sp>
        <p:nvSpPr>
          <p:cNvPr id="18" name="CuadroTexto 18"/>
          <p:cNvSpPr txBox="1"/>
          <p:nvPr/>
        </p:nvSpPr>
        <p:spPr>
          <a:xfrm>
            <a:off x="6781800" y="2476499"/>
            <a:ext cx="3930366" cy="624174"/>
          </a:xfrm>
          <a:prstGeom prst="rect">
            <a:avLst/>
          </a:prstGeom>
          <a:noFill/>
        </p:spPr>
        <p:txBody>
          <a:bodyPr wrap="square" rtlCol="0">
            <a:prstTxWarp prst="textDeflateBottom">
              <a:avLst>
                <a:gd name="adj" fmla="val 81223"/>
              </a:avLst>
            </a:prstTxWarp>
            <a:spAutoFit/>
            <a:scene3d>
              <a:camera prst="obliqueBottomRight"/>
              <a:lightRig rig="threePt" dir="t"/>
            </a:scene3d>
          </a:bodyPr>
          <a:lstStyle/>
          <a:p>
            <a:pPr algn="ctr"/>
            <a:r>
              <a:rPr lang="en-US" sz="2000" dirty="0">
                <a:solidFill>
                  <a:srgbClr val="FFFF00"/>
                </a:solidFill>
                <a:latin typeface="Bebas Neue" panose="020B0606020202050201" pitchFamily="34" charset="0"/>
              </a:rPr>
              <a:t>KELOMPOK  2</a:t>
            </a:r>
          </a:p>
        </p:txBody>
      </p:sp>
      <p:sp>
        <p:nvSpPr>
          <p:cNvPr id="15" name="TextBox 14"/>
          <p:cNvSpPr txBox="1"/>
          <p:nvPr/>
        </p:nvSpPr>
        <p:spPr>
          <a:xfrm>
            <a:off x="7162800" y="4863525"/>
            <a:ext cx="3505200"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id-ID" sz="3200" dirty="0">
                <a:ln w="0"/>
                <a:effectLst>
                  <a:outerShdw blurRad="38100" dist="19050" dir="2700000" algn="tl" rotWithShape="0">
                    <a:schemeClr val="dk1">
                      <a:alpha val="40000"/>
                    </a:schemeClr>
                  </a:outerShdw>
                </a:effectLst>
              </a:rPr>
              <a:t>Nama Kelompok</a:t>
            </a:r>
            <a:endParaRPr lang="en-US" sz="3200" dirty="0">
              <a:ln w="0"/>
              <a:effectLst>
                <a:outerShdw blurRad="38100" dist="19050" dir="2700000" algn="tl" rotWithShape="0">
                  <a:schemeClr val="dk1">
                    <a:alpha val="40000"/>
                  </a:schemeClr>
                </a:outerShdw>
              </a:effectLst>
            </a:endParaRPr>
          </a:p>
        </p:txBody>
      </p:sp>
      <p:sp>
        <p:nvSpPr>
          <p:cNvPr id="22" name="TextBox 21"/>
          <p:cNvSpPr txBox="1"/>
          <p:nvPr/>
        </p:nvSpPr>
        <p:spPr>
          <a:xfrm>
            <a:off x="5715000" y="5716131"/>
            <a:ext cx="6564323" cy="224676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id-ID" sz="2800" dirty="0">
                <a:effectLst>
                  <a:outerShdw blurRad="38100" dist="38100" dir="2700000" algn="tl">
                    <a:srgbClr val="000000">
                      <a:alpha val="43137"/>
                    </a:srgbClr>
                  </a:outerShdw>
                </a:effectLst>
              </a:rPr>
              <a:t>1. Aditya Nugroho </a:t>
            </a:r>
            <a:r>
              <a:rPr lang="en-US" sz="2800" dirty="0">
                <a:effectLst>
                  <a:outerShdw blurRad="38100" dist="38100" dir="2700000" algn="tl">
                    <a:srgbClr val="000000">
                      <a:alpha val="43137"/>
                    </a:srgbClr>
                  </a:outerShdw>
                </a:effectLst>
              </a:rPr>
              <a:t>		</a:t>
            </a:r>
            <a:r>
              <a:rPr lang="id-ID" sz="2800" dirty="0">
                <a:effectLst>
                  <a:outerShdw blurRad="38100" dist="38100" dir="2700000" algn="tl">
                    <a:srgbClr val="000000">
                      <a:alpha val="43137"/>
                    </a:srgbClr>
                  </a:outerShdw>
                </a:effectLst>
              </a:rPr>
              <a:t>( 19240023)</a:t>
            </a:r>
          </a:p>
          <a:p>
            <a:r>
              <a:rPr lang="id-ID" sz="2800" dirty="0">
                <a:effectLst>
                  <a:outerShdw blurRad="38100" dist="38100" dir="2700000" algn="tl">
                    <a:srgbClr val="000000">
                      <a:alpha val="43137"/>
                    </a:srgbClr>
                  </a:outerShdw>
                </a:effectLst>
              </a:rPr>
              <a:t>2. Chevy saepul pajar </a:t>
            </a:r>
            <a:r>
              <a:rPr lang="en-US" sz="2800" dirty="0">
                <a:effectLst>
                  <a:outerShdw blurRad="38100" dist="38100" dir="2700000" algn="tl">
                    <a:srgbClr val="000000">
                      <a:alpha val="43137"/>
                    </a:srgbClr>
                  </a:outerShdw>
                </a:effectLst>
              </a:rPr>
              <a:t>	</a:t>
            </a:r>
            <a:r>
              <a:rPr lang="id-ID" sz="2800" dirty="0">
                <a:effectLst>
                  <a:outerShdw blurRad="38100" dist="38100" dir="2700000" algn="tl">
                    <a:srgbClr val="000000">
                      <a:alpha val="43137"/>
                    </a:srgbClr>
                  </a:outerShdw>
                </a:effectLst>
              </a:rPr>
              <a:t>(19242081)</a:t>
            </a:r>
          </a:p>
          <a:p>
            <a:r>
              <a:rPr lang="id-ID" sz="2800" dirty="0">
                <a:effectLst>
                  <a:outerShdw blurRad="38100" dist="38100" dir="2700000" algn="tl">
                    <a:srgbClr val="000000">
                      <a:alpha val="43137"/>
                    </a:srgbClr>
                  </a:outerShdw>
                </a:effectLst>
              </a:rPr>
              <a:t>3. Fiky Fernanda Putra</a:t>
            </a:r>
            <a:r>
              <a:rPr lang="en-US" sz="2800" dirty="0">
                <a:effectLst>
                  <a:outerShdw blurRad="38100" dist="38100" dir="2700000" algn="tl">
                    <a:srgbClr val="000000">
                      <a:alpha val="43137"/>
                    </a:srgbClr>
                  </a:outerShdw>
                </a:effectLst>
              </a:rPr>
              <a:t>	</a:t>
            </a:r>
            <a:r>
              <a:rPr lang="id-ID" sz="2800" dirty="0">
                <a:effectLst>
                  <a:outerShdw blurRad="38100" dist="38100" dir="2700000" algn="tl">
                    <a:srgbClr val="000000">
                      <a:alpha val="43137"/>
                    </a:srgbClr>
                  </a:outerShdw>
                </a:effectLst>
              </a:rPr>
              <a:t> (19240195)</a:t>
            </a:r>
          </a:p>
          <a:p>
            <a:r>
              <a:rPr lang="id-ID" sz="2800" dirty="0">
                <a:effectLst>
                  <a:outerShdw blurRad="38100" dist="38100" dir="2700000" algn="tl">
                    <a:srgbClr val="000000">
                      <a:alpha val="43137"/>
                    </a:srgbClr>
                  </a:outerShdw>
                </a:effectLst>
              </a:rPr>
              <a:t>4. M Edwan Maulana </a:t>
            </a:r>
            <a:r>
              <a:rPr lang="en-US" sz="2800" dirty="0">
                <a:effectLst>
                  <a:outerShdw blurRad="38100" dist="38100" dir="2700000" algn="tl">
                    <a:srgbClr val="000000">
                      <a:alpha val="43137"/>
                    </a:srgbClr>
                  </a:outerShdw>
                </a:effectLst>
              </a:rPr>
              <a:t>	</a:t>
            </a:r>
            <a:r>
              <a:rPr lang="id-ID" sz="2800" dirty="0">
                <a:effectLst>
                  <a:outerShdw blurRad="38100" dist="38100" dir="2700000" algn="tl">
                    <a:srgbClr val="000000">
                      <a:alpha val="43137"/>
                    </a:srgbClr>
                  </a:outerShdw>
                </a:effectLst>
              </a:rPr>
              <a:t>(19241258)</a:t>
            </a:r>
          </a:p>
          <a:p>
            <a:r>
              <a:rPr lang="id-ID" sz="2800" dirty="0">
                <a:effectLst>
                  <a:outerShdw blurRad="38100" dist="38100" dir="2700000" algn="tl">
                    <a:srgbClr val="000000">
                      <a:alpha val="43137"/>
                    </a:srgbClr>
                  </a:outerShdw>
                </a:effectLst>
              </a:rPr>
              <a:t>5. Viktoria Fatima Inus </a:t>
            </a:r>
            <a:r>
              <a:rPr lang="en-US" sz="2800" dirty="0">
                <a:effectLst>
                  <a:outerShdw blurRad="38100" dist="38100" dir="2700000" algn="tl">
                    <a:srgbClr val="000000">
                      <a:alpha val="43137"/>
                    </a:srgbClr>
                  </a:outerShdw>
                </a:effectLst>
              </a:rPr>
              <a:t>	</a:t>
            </a:r>
            <a:r>
              <a:rPr lang="id-ID" sz="2800" dirty="0">
                <a:effectLst>
                  <a:outerShdw blurRad="38100" dist="38100" dir="2700000" algn="tl">
                    <a:srgbClr val="000000">
                      <a:alpha val="43137"/>
                    </a:srgbClr>
                  </a:outerShdw>
                </a:effectLst>
              </a:rPr>
              <a:t>(19241393))</a:t>
            </a:r>
            <a:endParaRPr lang="en-US" sz="2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805581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3354B"/>
        </a:solidFill>
        <a:effectLst/>
      </p:bgPr>
    </p:bg>
    <p:spTree>
      <p:nvGrpSpPr>
        <p:cNvPr id="1" name=""/>
        <p:cNvGrpSpPr/>
        <p:nvPr/>
      </p:nvGrpSpPr>
      <p:grpSpPr>
        <a:xfrm>
          <a:off x="0" y="0"/>
          <a:ext cx="0" cy="0"/>
          <a:chOff x="0" y="0"/>
          <a:chExt cx="0" cy="0"/>
        </a:xfrm>
      </p:grpSpPr>
      <p:sp>
        <p:nvSpPr>
          <p:cNvPr id="2" name="Freeform 2"/>
          <p:cNvSpPr/>
          <p:nvPr/>
        </p:nvSpPr>
        <p:spPr>
          <a:xfrm>
            <a:off x="15537499" y="408799"/>
            <a:ext cx="1487448" cy="1929472"/>
          </a:xfrm>
          <a:custGeom>
            <a:avLst/>
            <a:gdLst/>
            <a:ahLst/>
            <a:cxnLst/>
            <a:rect l="l" t="t" r="r" b="b"/>
            <a:pathLst>
              <a:path w="1487448" h="1929472">
                <a:moveTo>
                  <a:pt x="0" y="0"/>
                </a:moveTo>
                <a:lnTo>
                  <a:pt x="1487447" y="0"/>
                </a:lnTo>
                <a:lnTo>
                  <a:pt x="1487447"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787293" y="7753458"/>
            <a:ext cx="1487448" cy="1929472"/>
          </a:xfrm>
          <a:custGeom>
            <a:avLst/>
            <a:gdLst/>
            <a:ahLst/>
            <a:cxnLst/>
            <a:rect l="l" t="t" r="r" b="b"/>
            <a:pathLst>
              <a:path w="1487448" h="1929472">
                <a:moveTo>
                  <a:pt x="0" y="0"/>
                </a:moveTo>
                <a:lnTo>
                  <a:pt x="1487448" y="0"/>
                </a:lnTo>
                <a:lnTo>
                  <a:pt x="1487448" y="1929473"/>
                </a:lnTo>
                <a:lnTo>
                  <a:pt x="0" y="19294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rot="5400000">
            <a:off x="1892260" y="845119"/>
            <a:ext cx="764962" cy="2168706"/>
          </a:xfrm>
          <a:custGeom>
            <a:avLst/>
            <a:gdLst/>
            <a:ahLst/>
            <a:cxnLst/>
            <a:rect l="l" t="t" r="r" b="b"/>
            <a:pathLst>
              <a:path w="764962" h="2168706">
                <a:moveTo>
                  <a:pt x="0" y="0"/>
                </a:moveTo>
                <a:lnTo>
                  <a:pt x="764962" y="0"/>
                </a:lnTo>
                <a:lnTo>
                  <a:pt x="764962" y="2168707"/>
                </a:lnTo>
                <a:lnTo>
                  <a:pt x="0" y="21687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rot="5400000" flipH="1" flipV="1">
            <a:off x="15155018" y="7251361"/>
            <a:ext cx="764962" cy="2168706"/>
          </a:xfrm>
          <a:custGeom>
            <a:avLst/>
            <a:gdLst/>
            <a:ahLst/>
            <a:cxnLst/>
            <a:rect l="l" t="t" r="r" b="b"/>
            <a:pathLst>
              <a:path w="764962" h="2168706">
                <a:moveTo>
                  <a:pt x="764961" y="2168706"/>
                </a:moveTo>
                <a:lnTo>
                  <a:pt x="0" y="2168706"/>
                </a:lnTo>
                <a:lnTo>
                  <a:pt x="0" y="0"/>
                </a:lnTo>
                <a:lnTo>
                  <a:pt x="764961" y="0"/>
                </a:lnTo>
                <a:lnTo>
                  <a:pt x="764961" y="2168706"/>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TextBox 6"/>
          <p:cNvSpPr txBox="1"/>
          <p:nvPr/>
        </p:nvSpPr>
        <p:spPr>
          <a:xfrm>
            <a:off x="2168611" y="3767021"/>
            <a:ext cx="13950777" cy="2476733"/>
          </a:xfrm>
          <a:prstGeom prst="rect">
            <a:avLst/>
          </a:prstGeom>
        </p:spPr>
        <p:txBody>
          <a:bodyPr lIns="0" tIns="0" rIns="0" bIns="0" rtlCol="0" anchor="t">
            <a:spAutoFit/>
          </a:bodyPr>
          <a:lstStyle/>
          <a:p>
            <a:pPr algn="ctr">
              <a:lnSpc>
                <a:spcPts val="20299"/>
              </a:lnSpc>
              <a:spcBef>
                <a:spcPct val="0"/>
              </a:spcBef>
            </a:pPr>
            <a:r>
              <a:rPr lang="en-US" sz="14499">
                <a:solidFill>
                  <a:srgbClr val="FFFFFF"/>
                </a:solidFill>
                <a:latin typeface="League Spartan"/>
              </a:rPr>
              <a:t>Terima Kasih</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3354B"/>
        </a:solidFill>
        <a:effectLst/>
      </p:bgPr>
    </p:bg>
    <p:spTree>
      <p:nvGrpSpPr>
        <p:cNvPr id="1" name=""/>
        <p:cNvGrpSpPr/>
        <p:nvPr/>
      </p:nvGrpSpPr>
      <p:grpSpPr>
        <a:xfrm>
          <a:off x="0" y="0"/>
          <a:ext cx="0" cy="0"/>
          <a:chOff x="0" y="0"/>
          <a:chExt cx="0" cy="0"/>
        </a:xfrm>
      </p:grpSpPr>
      <p:sp>
        <p:nvSpPr>
          <p:cNvPr id="6" name="Freeform 6"/>
          <p:cNvSpPr/>
          <p:nvPr/>
        </p:nvSpPr>
        <p:spPr>
          <a:xfrm>
            <a:off x="16621852" y="0"/>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TextBox 7"/>
          <p:cNvSpPr txBox="1"/>
          <p:nvPr/>
        </p:nvSpPr>
        <p:spPr>
          <a:xfrm>
            <a:off x="3984625" y="838200"/>
            <a:ext cx="10184011" cy="1708151"/>
          </a:xfrm>
          <a:prstGeom prst="rect">
            <a:avLst/>
          </a:prstGeom>
        </p:spPr>
        <p:txBody>
          <a:bodyPr lIns="0" tIns="0" rIns="0" bIns="0" rtlCol="0" anchor="t">
            <a:spAutoFit/>
          </a:bodyPr>
          <a:lstStyle/>
          <a:p>
            <a:pPr algn="ctr">
              <a:lnSpc>
                <a:spcPts val="13999"/>
              </a:lnSpc>
              <a:spcBef>
                <a:spcPct val="0"/>
              </a:spcBef>
            </a:pPr>
            <a:r>
              <a:rPr lang="en-US" sz="9999" dirty="0" err="1">
                <a:solidFill>
                  <a:srgbClr val="FFFFFF"/>
                </a:solidFill>
                <a:latin typeface="League Spartan"/>
              </a:rPr>
              <a:t>Latar</a:t>
            </a:r>
            <a:r>
              <a:rPr lang="en-US" sz="9999" dirty="0">
                <a:solidFill>
                  <a:srgbClr val="FFFFFF"/>
                </a:solidFill>
                <a:latin typeface="League Spartan"/>
              </a:rPr>
              <a:t> </a:t>
            </a:r>
            <a:r>
              <a:rPr lang="en-US" sz="9999" dirty="0" err="1">
                <a:solidFill>
                  <a:srgbClr val="FFFFFF"/>
                </a:solidFill>
                <a:latin typeface="League Spartan"/>
              </a:rPr>
              <a:t>Belakang</a:t>
            </a:r>
            <a:endParaRPr lang="en-US" sz="9999" dirty="0">
              <a:solidFill>
                <a:srgbClr val="FFFFFF"/>
              </a:solidFill>
              <a:latin typeface="League Spartan"/>
            </a:endParaRPr>
          </a:p>
        </p:txBody>
      </p:sp>
      <p:sp>
        <p:nvSpPr>
          <p:cNvPr id="8" name="Freeform 8"/>
          <p:cNvSpPr/>
          <p:nvPr/>
        </p:nvSpPr>
        <p:spPr>
          <a:xfrm>
            <a:off x="-297060" y="8718195"/>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Freeform 9"/>
          <p:cNvSpPr/>
          <p:nvPr/>
        </p:nvSpPr>
        <p:spPr>
          <a:xfrm rot="5400000">
            <a:off x="807907" y="-438134"/>
            <a:ext cx="764962" cy="2168706"/>
          </a:xfrm>
          <a:custGeom>
            <a:avLst/>
            <a:gdLst/>
            <a:ahLst/>
            <a:cxnLst/>
            <a:rect l="l" t="t" r="r" b="b"/>
            <a:pathLst>
              <a:path w="764962" h="2168706">
                <a:moveTo>
                  <a:pt x="0" y="0"/>
                </a:moveTo>
                <a:lnTo>
                  <a:pt x="764962" y="0"/>
                </a:lnTo>
                <a:lnTo>
                  <a:pt x="764962" y="2168706"/>
                </a:lnTo>
                <a:lnTo>
                  <a:pt x="0" y="21687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p:cNvSpPr/>
          <p:nvPr/>
        </p:nvSpPr>
        <p:spPr>
          <a:xfrm rot="5400000" flipH="1" flipV="1">
            <a:off x="16239371" y="8665253"/>
            <a:ext cx="764962" cy="2168706"/>
          </a:xfrm>
          <a:custGeom>
            <a:avLst/>
            <a:gdLst/>
            <a:ahLst/>
            <a:cxnLst/>
            <a:rect l="l" t="t" r="r" b="b"/>
            <a:pathLst>
              <a:path w="764962" h="2168706">
                <a:moveTo>
                  <a:pt x="764962" y="2168706"/>
                </a:moveTo>
                <a:lnTo>
                  <a:pt x="0" y="2168706"/>
                </a:lnTo>
                <a:lnTo>
                  <a:pt x="0" y="0"/>
                </a:lnTo>
                <a:lnTo>
                  <a:pt x="764962" y="0"/>
                </a:lnTo>
                <a:lnTo>
                  <a:pt x="764962" y="2168706"/>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1" name="TextBox 10"/>
          <p:cNvSpPr txBox="1"/>
          <p:nvPr/>
        </p:nvSpPr>
        <p:spPr>
          <a:xfrm>
            <a:off x="2808674" y="3130051"/>
            <a:ext cx="12535912" cy="6299597"/>
          </a:xfrm>
          <a:prstGeom prst="round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endParaRPr lang="en-US" sz="2800" dirty="0">
              <a:latin typeface="Times New Roman" panose="02020603050405020304" pitchFamily="18" charset="0"/>
              <a:cs typeface="Times New Roman" panose="02020603050405020304" pitchFamily="18" charset="0"/>
            </a:endParaRPr>
          </a:p>
          <a:p>
            <a:pPr algn="just"/>
            <a:r>
              <a:rPr lang="en-US" sz="2800" b="0" i="0" dirty="0" err="1">
                <a:solidFill>
                  <a:srgbClr val="242424"/>
                </a:solidFill>
                <a:effectLst/>
                <a:latin typeface="Segoe UI" panose="020B0502040204020203" pitchFamily="34" charset="0"/>
              </a:rPr>
              <a:t>Sistem</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peminjaman</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buku</a:t>
            </a:r>
            <a:r>
              <a:rPr lang="en-US" sz="2800" b="0" i="0" dirty="0">
                <a:solidFill>
                  <a:srgbClr val="242424"/>
                </a:solidFill>
                <a:effectLst/>
                <a:latin typeface="Segoe UI" panose="020B0502040204020203" pitchFamily="34" charset="0"/>
              </a:rPr>
              <a:t> di </a:t>
            </a:r>
            <a:r>
              <a:rPr lang="en-US" sz="2800" b="0" i="0" dirty="0" err="1">
                <a:solidFill>
                  <a:srgbClr val="242424"/>
                </a:solidFill>
                <a:effectLst/>
                <a:latin typeface="Segoe UI" panose="020B0502040204020203" pitchFamily="34" charset="0"/>
              </a:rPr>
              <a:t>perpustakaan</a:t>
            </a:r>
            <a:r>
              <a:rPr lang="en-US" sz="2800" b="0" i="0" dirty="0">
                <a:solidFill>
                  <a:srgbClr val="242424"/>
                </a:solidFill>
                <a:effectLst/>
                <a:latin typeface="Segoe UI" panose="020B0502040204020203" pitchFamily="34" charset="0"/>
              </a:rPr>
              <a:t> sangat </a:t>
            </a:r>
            <a:r>
              <a:rPr lang="en-US" sz="2800" b="0" i="0" dirty="0" err="1">
                <a:solidFill>
                  <a:srgbClr val="242424"/>
                </a:solidFill>
                <a:effectLst/>
                <a:latin typeface="Segoe UI" panose="020B0502040204020203" pitchFamily="34" charset="0"/>
              </a:rPr>
              <a:t>penting</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untuk</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memastikan</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pengelolaan</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buku</a:t>
            </a:r>
            <a:r>
              <a:rPr lang="en-US" sz="2800" b="0" i="0" dirty="0">
                <a:solidFill>
                  <a:srgbClr val="242424"/>
                </a:solidFill>
                <a:effectLst/>
                <a:latin typeface="Segoe UI" panose="020B0502040204020203" pitchFamily="34" charset="0"/>
              </a:rPr>
              <a:t> yang </a:t>
            </a:r>
            <a:r>
              <a:rPr lang="en-US" sz="2800" b="0" i="0" dirty="0" err="1">
                <a:solidFill>
                  <a:srgbClr val="242424"/>
                </a:solidFill>
                <a:effectLst/>
                <a:latin typeface="Segoe UI" panose="020B0502040204020203" pitchFamily="34" charset="0"/>
              </a:rPr>
              <a:t>efisien</a:t>
            </a:r>
            <a:r>
              <a:rPr lang="en-US" sz="2800" b="0" i="0" dirty="0">
                <a:solidFill>
                  <a:srgbClr val="242424"/>
                </a:solidFill>
                <a:effectLst/>
                <a:latin typeface="Segoe UI" panose="020B0502040204020203" pitchFamily="34" charset="0"/>
              </a:rPr>
              <a:t> dan </a:t>
            </a:r>
            <a:r>
              <a:rPr lang="en-US" sz="2800" b="0" i="0" dirty="0" err="1">
                <a:solidFill>
                  <a:srgbClr val="242424"/>
                </a:solidFill>
                <a:effectLst/>
                <a:latin typeface="Segoe UI" panose="020B0502040204020203" pitchFamily="34" charset="0"/>
              </a:rPr>
              <a:t>memudahkan</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pengguna</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dalam</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meminjam</a:t>
            </a:r>
            <a:r>
              <a:rPr lang="en-US" sz="2800" b="0" i="0" dirty="0">
                <a:solidFill>
                  <a:srgbClr val="242424"/>
                </a:solidFill>
                <a:effectLst/>
                <a:latin typeface="Segoe UI" panose="020B0502040204020203" pitchFamily="34" charset="0"/>
              </a:rPr>
              <a:t> dan </a:t>
            </a:r>
            <a:r>
              <a:rPr lang="en-US" sz="2800" b="0" i="0" dirty="0" err="1">
                <a:solidFill>
                  <a:srgbClr val="242424"/>
                </a:solidFill>
                <a:effectLst/>
                <a:latin typeface="Segoe UI" panose="020B0502040204020203" pitchFamily="34" charset="0"/>
              </a:rPr>
              <a:t>mengembalikan</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buku</a:t>
            </a:r>
            <a:r>
              <a:rPr lang="en-US" sz="2800" b="0" i="0" dirty="0">
                <a:solidFill>
                  <a:srgbClr val="242424"/>
                </a:solidFill>
                <a:effectLst/>
                <a:latin typeface="Segoe UI" panose="020B0502040204020203" pitchFamily="34" charset="0"/>
              </a:rPr>
              <a:t>.</a:t>
            </a:r>
          </a:p>
          <a:p>
            <a:pPr algn="just"/>
            <a:endParaRPr lang="en-US" sz="2800" dirty="0">
              <a:solidFill>
                <a:srgbClr val="242424"/>
              </a:solidFill>
              <a:latin typeface="Segoe UI" panose="020B0502040204020203" pitchFamily="34" charset="0"/>
              <a:cs typeface="Times New Roman" panose="02020603050405020304" pitchFamily="18" charset="0"/>
            </a:endParaRPr>
          </a:p>
          <a:p>
            <a:pPr algn="just"/>
            <a:r>
              <a:rPr lang="en-US" sz="2800" b="0" i="0" dirty="0" err="1">
                <a:solidFill>
                  <a:srgbClr val="242424"/>
                </a:solidFill>
                <a:effectLst/>
                <a:latin typeface="Segoe UI" panose="020B0502040204020203" pitchFamily="34" charset="0"/>
              </a:rPr>
              <a:t>Sistem</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peminjaman</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buku</a:t>
            </a:r>
            <a:r>
              <a:rPr lang="en-US" sz="2800" b="0" i="0" dirty="0">
                <a:solidFill>
                  <a:srgbClr val="242424"/>
                </a:solidFill>
                <a:effectLst/>
                <a:latin typeface="Segoe UI" panose="020B0502040204020203" pitchFamily="34" charset="0"/>
              </a:rPr>
              <a:t> di </a:t>
            </a:r>
            <a:r>
              <a:rPr lang="en-US" sz="2800" b="0" i="0" dirty="0" err="1">
                <a:solidFill>
                  <a:srgbClr val="242424"/>
                </a:solidFill>
                <a:effectLst/>
                <a:latin typeface="Segoe UI" panose="020B0502040204020203" pitchFamily="34" charset="0"/>
              </a:rPr>
              <a:t>perpustakaan</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membantu</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melacak</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buku</a:t>
            </a:r>
            <a:r>
              <a:rPr lang="en-US" sz="2800" b="0" i="0" dirty="0">
                <a:solidFill>
                  <a:srgbClr val="242424"/>
                </a:solidFill>
                <a:effectLst/>
                <a:latin typeface="Segoe UI" panose="020B0502040204020203" pitchFamily="34" charset="0"/>
              </a:rPr>
              <a:t> yang </a:t>
            </a:r>
            <a:r>
              <a:rPr lang="en-US" sz="2800" b="0" i="0" dirty="0" err="1">
                <a:solidFill>
                  <a:srgbClr val="242424"/>
                </a:solidFill>
                <a:effectLst/>
                <a:latin typeface="Segoe UI" panose="020B0502040204020203" pitchFamily="34" charset="0"/>
              </a:rPr>
              <a:t>dipinjam</a:t>
            </a:r>
            <a:r>
              <a:rPr lang="en-US" sz="2800" b="0" i="0" dirty="0">
                <a:solidFill>
                  <a:srgbClr val="242424"/>
                </a:solidFill>
                <a:effectLst/>
                <a:latin typeface="Segoe UI" panose="020B0502040204020203" pitchFamily="34" charset="0"/>
              </a:rPr>
              <a:t> dan </a:t>
            </a:r>
            <a:r>
              <a:rPr lang="en-US" sz="2800" b="0" i="0" dirty="0" err="1">
                <a:solidFill>
                  <a:srgbClr val="242424"/>
                </a:solidFill>
                <a:effectLst/>
                <a:latin typeface="Segoe UI" panose="020B0502040204020203" pitchFamily="34" charset="0"/>
              </a:rPr>
              <a:t>dikembalikan</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memudahkan</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pengguna</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dalam</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mencari</a:t>
            </a:r>
            <a:r>
              <a:rPr lang="en-US" sz="2800" b="0" i="0" dirty="0">
                <a:solidFill>
                  <a:srgbClr val="242424"/>
                </a:solidFill>
                <a:effectLst/>
                <a:latin typeface="Segoe UI" panose="020B0502040204020203" pitchFamily="34" charset="0"/>
              </a:rPr>
              <a:t> dan </a:t>
            </a:r>
            <a:r>
              <a:rPr lang="en-US" sz="2800" b="0" i="0" dirty="0" err="1">
                <a:solidFill>
                  <a:srgbClr val="242424"/>
                </a:solidFill>
                <a:effectLst/>
                <a:latin typeface="Segoe UI" panose="020B0502040204020203" pitchFamily="34" charset="0"/>
              </a:rPr>
              <a:t>meminjam</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buku</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serta</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mengurangi</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kesalahan</a:t>
            </a:r>
            <a:r>
              <a:rPr lang="en-US" sz="2800" b="0" i="0" dirty="0">
                <a:solidFill>
                  <a:srgbClr val="242424"/>
                </a:solidFill>
                <a:effectLst/>
                <a:latin typeface="Segoe UI" panose="020B0502040204020203" pitchFamily="34" charset="0"/>
              </a:rPr>
              <a:t> dan </a:t>
            </a:r>
            <a:r>
              <a:rPr lang="en-US" sz="2800" b="0" i="0" dirty="0" err="1">
                <a:solidFill>
                  <a:srgbClr val="242424"/>
                </a:solidFill>
                <a:effectLst/>
                <a:latin typeface="Segoe UI" panose="020B0502040204020203" pitchFamily="34" charset="0"/>
              </a:rPr>
              <a:t>mempercepat</a:t>
            </a:r>
            <a:r>
              <a:rPr lang="en-US" sz="2800" b="0" i="0" dirty="0">
                <a:solidFill>
                  <a:srgbClr val="242424"/>
                </a:solidFill>
                <a:effectLst/>
                <a:latin typeface="Segoe UI" panose="020B0502040204020203" pitchFamily="34" charset="0"/>
              </a:rPr>
              <a:t> proses </a:t>
            </a:r>
            <a:r>
              <a:rPr lang="en-US" sz="2800" b="0" i="0" dirty="0" err="1">
                <a:solidFill>
                  <a:srgbClr val="242424"/>
                </a:solidFill>
                <a:effectLst/>
                <a:latin typeface="Segoe UI" panose="020B0502040204020203" pitchFamily="34" charset="0"/>
              </a:rPr>
              <a:t>peminjaman</a:t>
            </a:r>
            <a:r>
              <a:rPr lang="en-US" sz="2800" b="0" i="0" dirty="0">
                <a:solidFill>
                  <a:srgbClr val="242424"/>
                </a:solidFill>
                <a:effectLst/>
                <a:latin typeface="Segoe UI" panose="020B0502040204020203" pitchFamily="34" charset="0"/>
              </a:rPr>
              <a:t> dan </a:t>
            </a:r>
            <a:r>
              <a:rPr lang="en-US" sz="2800" b="0" i="0" dirty="0" err="1">
                <a:solidFill>
                  <a:srgbClr val="242424"/>
                </a:solidFill>
                <a:effectLst/>
                <a:latin typeface="Segoe UI" panose="020B0502040204020203" pitchFamily="34" charset="0"/>
              </a:rPr>
              <a:t>pengembalian</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buku</a:t>
            </a:r>
            <a:r>
              <a:rPr lang="en-US" sz="2800" b="0" i="0" dirty="0">
                <a:solidFill>
                  <a:srgbClr val="242424"/>
                </a:solidFill>
                <a:effectLst/>
                <a:latin typeface="Segoe UI" panose="020B0502040204020203" pitchFamily="34" charset="0"/>
              </a:rPr>
              <a:t>.</a:t>
            </a:r>
          </a:p>
          <a:p>
            <a:pPr algn="just"/>
            <a:endParaRPr lang="en-US" sz="2800" dirty="0">
              <a:solidFill>
                <a:srgbClr val="242424"/>
              </a:solidFill>
              <a:latin typeface="Segoe UI" panose="020B0502040204020203" pitchFamily="34" charset="0"/>
              <a:cs typeface="Times New Roman" panose="02020603050405020304" pitchFamily="18" charset="0"/>
            </a:endParaRPr>
          </a:p>
          <a:p>
            <a:pPr algn="just"/>
            <a:r>
              <a:rPr lang="en-US" sz="2800" b="0" i="0" dirty="0" err="1">
                <a:solidFill>
                  <a:srgbClr val="242424"/>
                </a:solidFill>
                <a:effectLst/>
                <a:latin typeface="Segoe UI" panose="020B0502040204020203" pitchFamily="34" charset="0"/>
              </a:rPr>
              <a:t>Dengan</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sistem</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peminjaman</a:t>
            </a:r>
            <a:r>
              <a:rPr lang="en-US" sz="2800" b="0" i="0" dirty="0">
                <a:solidFill>
                  <a:srgbClr val="242424"/>
                </a:solidFill>
                <a:effectLst/>
                <a:latin typeface="Segoe UI" panose="020B0502040204020203" pitchFamily="34" charset="0"/>
              </a:rPr>
              <a:t> yang </a:t>
            </a:r>
            <a:r>
              <a:rPr lang="en-US" sz="2800" b="0" i="0" dirty="0" err="1">
                <a:solidFill>
                  <a:srgbClr val="242424"/>
                </a:solidFill>
                <a:effectLst/>
                <a:latin typeface="Segoe UI" panose="020B0502040204020203" pitchFamily="34" charset="0"/>
              </a:rPr>
              <a:t>baik</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perpustakaan</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dapat</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memberikan</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layanan</a:t>
            </a:r>
            <a:r>
              <a:rPr lang="en-US" sz="2800" b="0" i="0" dirty="0">
                <a:solidFill>
                  <a:srgbClr val="242424"/>
                </a:solidFill>
                <a:effectLst/>
                <a:latin typeface="Segoe UI" panose="020B0502040204020203" pitchFamily="34" charset="0"/>
              </a:rPr>
              <a:t> yang </a:t>
            </a:r>
            <a:r>
              <a:rPr lang="en-US" sz="2800" b="0" i="0" dirty="0" err="1">
                <a:solidFill>
                  <a:srgbClr val="242424"/>
                </a:solidFill>
                <a:effectLst/>
                <a:latin typeface="Segoe UI" panose="020B0502040204020203" pitchFamily="34" charset="0"/>
              </a:rPr>
              <a:t>lebih</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baik</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kepada</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penggunanya</a:t>
            </a:r>
            <a:r>
              <a:rPr lang="en-US" sz="2800" b="0" i="0" dirty="0">
                <a:solidFill>
                  <a:srgbClr val="242424"/>
                </a:solidFill>
                <a:effectLst/>
                <a:latin typeface="Segoe UI" panose="020B0502040204020203" pitchFamily="34" charset="0"/>
              </a:rPr>
              <a:t> dan </a:t>
            </a:r>
            <a:r>
              <a:rPr lang="en-US" sz="2800" b="0" i="0" dirty="0" err="1">
                <a:solidFill>
                  <a:srgbClr val="242424"/>
                </a:solidFill>
                <a:effectLst/>
                <a:latin typeface="Segoe UI" panose="020B0502040204020203" pitchFamily="34" charset="0"/>
              </a:rPr>
              <a:t>memastikan</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koleksi</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buku</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tetap</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terjaga</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dengan</a:t>
            </a:r>
            <a:r>
              <a:rPr lang="en-US" sz="2800" b="0" i="0" dirty="0">
                <a:solidFill>
                  <a:srgbClr val="242424"/>
                </a:solidFill>
                <a:effectLst/>
                <a:latin typeface="Segoe UI" panose="020B0502040204020203" pitchFamily="34" charset="0"/>
              </a:rPr>
              <a:t> </a:t>
            </a:r>
            <a:r>
              <a:rPr lang="en-US" sz="2800" b="0" i="0" dirty="0" err="1">
                <a:solidFill>
                  <a:srgbClr val="242424"/>
                </a:solidFill>
                <a:effectLst/>
                <a:latin typeface="Segoe UI" panose="020B0502040204020203" pitchFamily="34" charset="0"/>
              </a:rPr>
              <a:t>baik</a:t>
            </a:r>
            <a:r>
              <a:rPr lang="en-US" sz="2800" b="0" i="0" dirty="0">
                <a:solidFill>
                  <a:srgbClr val="242424"/>
                </a:solidFill>
                <a:effectLst/>
                <a:latin typeface="Segoe UI" panose="020B0502040204020203" pitchFamily="34" charset="0"/>
              </a:rPr>
              <a:t>.</a:t>
            </a:r>
            <a:endParaRPr lang="en-US" sz="2800" dirty="0">
              <a:latin typeface="Times New Roman" panose="02020603050405020304" pitchFamily="18" charset="0"/>
              <a:cs typeface="Times New Roman" panose="02020603050405020304" pitchFamily="18" charset="0"/>
            </a:endParaRPr>
          </a:p>
        </p:txBody>
      </p:sp>
      <p:sp>
        <p:nvSpPr>
          <p:cNvPr id="12" name="Freeform 9">
            <a:extLst>
              <a:ext uri="{FF2B5EF4-FFF2-40B4-BE49-F238E27FC236}">
                <a16:creationId xmlns:a16="http://schemas.microsoft.com/office/drawing/2014/main" id="{925F5170-DF84-434B-897F-F5E5144B7B65}"/>
              </a:ext>
            </a:extLst>
          </p:cNvPr>
          <p:cNvSpPr/>
          <p:nvPr/>
        </p:nvSpPr>
        <p:spPr>
          <a:xfrm rot="3600000">
            <a:off x="15484672" y="2424400"/>
            <a:ext cx="764962" cy="2168706"/>
          </a:xfrm>
          <a:custGeom>
            <a:avLst/>
            <a:gdLst/>
            <a:ahLst/>
            <a:cxnLst/>
            <a:rect l="l" t="t" r="r" b="b"/>
            <a:pathLst>
              <a:path w="764962" h="2168706">
                <a:moveTo>
                  <a:pt x="0" y="0"/>
                </a:moveTo>
                <a:lnTo>
                  <a:pt x="764962" y="0"/>
                </a:lnTo>
                <a:lnTo>
                  <a:pt x="764962" y="2168706"/>
                </a:lnTo>
                <a:lnTo>
                  <a:pt x="0" y="21687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815150"/>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626" y="-256265"/>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13816380" y="5585646"/>
            <a:ext cx="7071310" cy="6868010"/>
          </a:xfrm>
          <a:custGeom>
            <a:avLst/>
            <a:gdLst/>
            <a:ahLst/>
            <a:cxnLst/>
            <a:rect l="l" t="t" r="r" b="b"/>
            <a:pathLst>
              <a:path w="7071310" h="68680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232484" y="2693938"/>
            <a:ext cx="9673516" cy="5488661"/>
          </a:xfrm>
          <a:custGeom>
            <a:avLst/>
            <a:gdLst/>
            <a:ahLst/>
            <a:cxnLst/>
            <a:rect l="l" t="t" r="r" b="b"/>
            <a:pathLst>
              <a:path w="9673516" h="3867299">
                <a:moveTo>
                  <a:pt x="0" y="0"/>
                </a:moveTo>
                <a:lnTo>
                  <a:pt x="9673515" y="0"/>
                </a:lnTo>
                <a:lnTo>
                  <a:pt x="9673515" y="3867299"/>
                </a:lnTo>
                <a:lnTo>
                  <a:pt x="0" y="38672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dirty="0"/>
          </a:p>
        </p:txBody>
      </p:sp>
      <p:sp>
        <p:nvSpPr>
          <p:cNvPr id="8" name="Freeform 8"/>
          <p:cNvSpPr/>
          <p:nvPr/>
        </p:nvSpPr>
        <p:spPr>
          <a:xfrm>
            <a:off x="12729943" y="-153329"/>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TextBox 9"/>
          <p:cNvSpPr txBox="1"/>
          <p:nvPr/>
        </p:nvSpPr>
        <p:spPr>
          <a:xfrm>
            <a:off x="381000" y="114300"/>
            <a:ext cx="6108324" cy="1795363"/>
          </a:xfrm>
          <a:prstGeom prst="rect">
            <a:avLst/>
          </a:prstGeom>
        </p:spPr>
        <p:txBody>
          <a:bodyPr wrap="square" lIns="0" tIns="0" rIns="0" bIns="0" rtlCol="0" anchor="t">
            <a:spAutoFit/>
          </a:bodyPr>
          <a:lstStyle/>
          <a:p>
            <a:pPr algn="ctr">
              <a:lnSpc>
                <a:spcPts val="13999"/>
              </a:lnSpc>
              <a:spcBef>
                <a:spcPct val="0"/>
              </a:spcBef>
            </a:pPr>
            <a:r>
              <a:rPr lang="id-ID" sz="6000" dirty="0">
                <a:solidFill>
                  <a:srgbClr val="23354B"/>
                </a:solidFill>
                <a:latin typeface="League Spartan"/>
              </a:rPr>
              <a:t>Permasalahan</a:t>
            </a:r>
            <a:endParaRPr lang="en-US" sz="6000" dirty="0">
              <a:solidFill>
                <a:srgbClr val="23354B"/>
              </a:solidFill>
              <a:latin typeface="League Spartan"/>
            </a:endParaRPr>
          </a:p>
        </p:txBody>
      </p:sp>
      <p:sp>
        <p:nvSpPr>
          <p:cNvPr id="10" name="Freeform 10"/>
          <p:cNvSpPr/>
          <p:nvPr/>
        </p:nvSpPr>
        <p:spPr>
          <a:xfrm rot="10415535" flipH="1" flipV="1">
            <a:off x="-1217182" y="6975871"/>
            <a:ext cx="2951197" cy="3606751"/>
          </a:xfrm>
          <a:custGeom>
            <a:avLst/>
            <a:gdLst/>
            <a:ahLst/>
            <a:cxnLst/>
            <a:rect l="l" t="t" r="r" b="b"/>
            <a:pathLst>
              <a:path w="2951197" h="3606751">
                <a:moveTo>
                  <a:pt x="2951197" y="3606752"/>
                </a:moveTo>
                <a:lnTo>
                  <a:pt x="0" y="3606752"/>
                </a:lnTo>
                <a:lnTo>
                  <a:pt x="0" y="0"/>
                </a:lnTo>
                <a:lnTo>
                  <a:pt x="2951197" y="0"/>
                </a:lnTo>
                <a:lnTo>
                  <a:pt x="2951197" y="3606752"/>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Freeform 11"/>
          <p:cNvSpPr/>
          <p:nvPr/>
        </p:nvSpPr>
        <p:spPr>
          <a:xfrm rot="5400000">
            <a:off x="13368254" y="2712659"/>
            <a:ext cx="949787" cy="2692695"/>
          </a:xfrm>
          <a:custGeom>
            <a:avLst/>
            <a:gdLst/>
            <a:ahLst/>
            <a:cxnLst/>
            <a:rect l="l" t="t" r="r" b="b"/>
            <a:pathLst>
              <a:path w="949787" h="2692695">
                <a:moveTo>
                  <a:pt x="0" y="0"/>
                </a:moveTo>
                <a:lnTo>
                  <a:pt x="949787" y="0"/>
                </a:lnTo>
                <a:lnTo>
                  <a:pt x="949787" y="2692695"/>
                </a:lnTo>
                <a:lnTo>
                  <a:pt x="0" y="269269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2" name="Freeform 12"/>
          <p:cNvSpPr/>
          <p:nvPr/>
        </p:nvSpPr>
        <p:spPr>
          <a:xfrm>
            <a:off x="13436282" y="-1684526"/>
            <a:ext cx="6583680" cy="4114800"/>
          </a:xfrm>
          <a:custGeom>
            <a:avLst/>
            <a:gdLst/>
            <a:ahLst/>
            <a:cxnLst/>
            <a:rect l="l" t="t" r="r" b="b"/>
            <a:pathLst>
              <a:path w="6583680" h="4114800">
                <a:moveTo>
                  <a:pt x="0" y="0"/>
                </a:moveTo>
                <a:lnTo>
                  <a:pt x="6583680" y="0"/>
                </a:lnTo>
                <a:lnTo>
                  <a:pt x="658368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13" name="Freeform 13"/>
          <p:cNvSpPr/>
          <p:nvPr/>
        </p:nvSpPr>
        <p:spPr>
          <a:xfrm>
            <a:off x="8690684" y="3624267"/>
            <a:ext cx="9673516" cy="7158034"/>
          </a:xfrm>
          <a:custGeom>
            <a:avLst/>
            <a:gdLst/>
            <a:ahLst/>
            <a:cxnLst/>
            <a:rect l="l" t="t" r="r" b="b"/>
            <a:pathLst>
              <a:path w="9673516" h="3867299">
                <a:moveTo>
                  <a:pt x="0" y="0"/>
                </a:moveTo>
                <a:lnTo>
                  <a:pt x="9673516" y="0"/>
                </a:lnTo>
                <a:lnTo>
                  <a:pt x="9673516" y="3867299"/>
                </a:lnTo>
                <a:lnTo>
                  <a:pt x="0" y="38672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r>
              <a:rPr lang="id-ID" dirty="0"/>
              <a:t> </a:t>
            </a:r>
            <a:endParaRPr lang="en-US" dirty="0"/>
          </a:p>
        </p:txBody>
      </p:sp>
      <p:sp>
        <p:nvSpPr>
          <p:cNvPr id="14" name="TextBox 14"/>
          <p:cNvSpPr txBox="1"/>
          <p:nvPr/>
        </p:nvSpPr>
        <p:spPr>
          <a:xfrm>
            <a:off x="1150675" y="3277208"/>
            <a:ext cx="8295841" cy="2277547"/>
          </a:xfrm>
          <a:prstGeom prst="rect">
            <a:avLst/>
          </a:prstGeom>
        </p:spPr>
        <p:txBody>
          <a:bodyPr wrap="square" lIns="0" tIns="0" rIns="0" bIns="0" rtlCol="0" anchor="t">
            <a:spAutoFit/>
          </a:bodyPr>
          <a:lstStyle/>
          <a:p>
            <a:pPr algn="just">
              <a:spcBef>
                <a:spcPct val="0"/>
              </a:spcBef>
            </a:pPr>
            <a:r>
              <a:rPr lang="id-ID" sz="3600" b="1" dirty="0">
                <a:solidFill>
                  <a:srgbClr val="FFFFFF"/>
                </a:solidFill>
                <a:effectLst>
                  <a:outerShdw blurRad="38100" dist="38100" dir="2700000" algn="tl">
                    <a:srgbClr val="000000">
                      <a:alpha val="43137"/>
                    </a:srgbClr>
                  </a:outerShdw>
                </a:effectLst>
                <a:cs typeface="Times New Roman" panose="02020603050405020304" pitchFamily="18" charset="0"/>
              </a:rPr>
              <a:t>Dari Sisi </a:t>
            </a:r>
            <a:r>
              <a:rPr lang="en-US" sz="3600" b="1" dirty="0">
                <a:solidFill>
                  <a:srgbClr val="FFFFFF"/>
                </a:solidFill>
                <a:effectLst>
                  <a:outerShdw blurRad="38100" dist="38100" dir="2700000" algn="tl">
                    <a:srgbClr val="000000">
                      <a:alpha val="43137"/>
                    </a:srgbClr>
                  </a:outerShdw>
                </a:effectLst>
                <a:cs typeface="Times New Roman" panose="02020603050405020304" pitchFamily="18" charset="0"/>
              </a:rPr>
              <a:t>Customer</a:t>
            </a:r>
            <a:endParaRPr lang="id-ID" sz="3600" b="1" dirty="0">
              <a:solidFill>
                <a:srgbClr val="FFFFFF"/>
              </a:solidFill>
              <a:effectLst>
                <a:outerShdw blurRad="38100" dist="38100" dir="2700000" algn="tl">
                  <a:srgbClr val="000000">
                    <a:alpha val="43137"/>
                  </a:srgbClr>
                </a:outerShdw>
              </a:effectLst>
              <a:cs typeface="Times New Roman" panose="02020603050405020304" pitchFamily="18" charset="0"/>
            </a:endParaRPr>
          </a:p>
          <a:p>
            <a:pPr marL="514350" indent="-514350" algn="just">
              <a:spcBef>
                <a:spcPct val="0"/>
              </a:spcBef>
              <a:buFont typeface="+mj-lt"/>
              <a:buAutoNum type="arabicPeriod"/>
            </a:pPr>
            <a:endParaRPr lang="en-IN" sz="2800" dirty="0">
              <a:solidFill>
                <a:schemeClr val="bg1"/>
              </a:solidFill>
              <a:ea typeface="Inter Light" panose="02000403000000020004" pitchFamily="50" charset="0"/>
              <a:cs typeface="Times New Roman" panose="02020603050405020304" pitchFamily="18" charset="0"/>
            </a:endParaRPr>
          </a:p>
          <a:p>
            <a:pPr marL="514350" indent="-514350" algn="just">
              <a:spcBef>
                <a:spcPct val="0"/>
              </a:spcBef>
              <a:buFont typeface="+mj-lt"/>
              <a:buAutoNum type="arabicPeriod"/>
            </a:pPr>
            <a:r>
              <a:rPr lang="id-ID" sz="2800" dirty="0">
                <a:solidFill>
                  <a:schemeClr val="bg1"/>
                </a:solidFill>
                <a:ea typeface="Inter Light" panose="02000403000000020004" pitchFamily="50" charset="0"/>
                <a:cs typeface="Times New Roman" panose="02020603050405020304" pitchFamily="18" charset="0"/>
              </a:rPr>
              <a:t>Kesulitan Menemukan Buku</a:t>
            </a:r>
            <a:endParaRPr lang="en-US" sz="2800" dirty="0">
              <a:solidFill>
                <a:schemeClr val="bg1"/>
              </a:solidFill>
              <a:ea typeface="Inter Light" panose="02000403000000020004" pitchFamily="50" charset="0"/>
              <a:cs typeface="Times New Roman" panose="02020603050405020304" pitchFamily="18" charset="0"/>
            </a:endParaRPr>
          </a:p>
          <a:p>
            <a:pPr marL="514350" indent="-514350" algn="just">
              <a:spcBef>
                <a:spcPct val="0"/>
              </a:spcBef>
              <a:buFont typeface="+mj-lt"/>
              <a:buAutoNum type="arabicPeriod"/>
            </a:pPr>
            <a:r>
              <a:rPr lang="en-US" sz="2800" dirty="0">
                <a:solidFill>
                  <a:schemeClr val="bg1"/>
                </a:solidFill>
                <a:ea typeface="Inter Light" panose="02000403000000020004" pitchFamily="50" charset="0"/>
                <a:cs typeface="Times New Roman" panose="02020603050405020304" pitchFamily="18" charset="0"/>
              </a:rPr>
              <a:t>Proses </a:t>
            </a:r>
            <a:r>
              <a:rPr lang="en-US" sz="2800" dirty="0" err="1">
                <a:solidFill>
                  <a:schemeClr val="bg1"/>
                </a:solidFill>
                <a:ea typeface="Inter Light" panose="02000403000000020004" pitchFamily="50" charset="0"/>
                <a:cs typeface="Times New Roman" panose="02020603050405020304" pitchFamily="18" charset="0"/>
              </a:rPr>
              <a:t>Peminjaman</a:t>
            </a:r>
            <a:r>
              <a:rPr lang="en-US" sz="2800" dirty="0">
                <a:solidFill>
                  <a:schemeClr val="bg1"/>
                </a:solidFill>
                <a:ea typeface="Inter Light" panose="02000403000000020004" pitchFamily="50" charset="0"/>
                <a:cs typeface="Times New Roman" panose="02020603050405020304" pitchFamily="18" charset="0"/>
              </a:rPr>
              <a:t> yang </a:t>
            </a:r>
            <a:r>
              <a:rPr lang="en-US" sz="2800" dirty="0" err="1">
                <a:solidFill>
                  <a:schemeClr val="bg1"/>
                </a:solidFill>
                <a:ea typeface="Inter Light" panose="02000403000000020004" pitchFamily="50" charset="0"/>
                <a:cs typeface="Times New Roman" panose="02020603050405020304" pitchFamily="18" charset="0"/>
              </a:rPr>
              <a:t>Lambat</a:t>
            </a:r>
            <a:endParaRPr lang="en-US" sz="2800" dirty="0">
              <a:solidFill>
                <a:schemeClr val="bg1"/>
              </a:solidFill>
              <a:ea typeface="Inter Light" panose="02000403000000020004" pitchFamily="50" charset="0"/>
              <a:cs typeface="Times New Roman" panose="02020603050405020304" pitchFamily="18" charset="0"/>
            </a:endParaRPr>
          </a:p>
          <a:p>
            <a:pPr marL="514350" indent="-514350" algn="just">
              <a:spcBef>
                <a:spcPct val="0"/>
              </a:spcBef>
              <a:buFont typeface="+mj-lt"/>
              <a:buAutoNum type="arabicPeriod"/>
            </a:pPr>
            <a:r>
              <a:rPr lang="en-US" sz="2800" dirty="0" err="1">
                <a:solidFill>
                  <a:schemeClr val="bg1"/>
                </a:solidFill>
                <a:ea typeface="Inter Light" panose="02000403000000020004" pitchFamily="50" charset="0"/>
                <a:cs typeface="Times New Roman" panose="02020603050405020304" pitchFamily="18" charset="0"/>
              </a:rPr>
              <a:t>Risiko</a:t>
            </a:r>
            <a:r>
              <a:rPr lang="en-US" sz="2800" dirty="0">
                <a:solidFill>
                  <a:schemeClr val="bg1"/>
                </a:solidFill>
                <a:ea typeface="Inter Light" panose="02000403000000020004" pitchFamily="50" charset="0"/>
                <a:cs typeface="Times New Roman" panose="02020603050405020304" pitchFamily="18" charset="0"/>
              </a:rPr>
              <a:t> </a:t>
            </a:r>
            <a:r>
              <a:rPr lang="en-US" sz="2800" dirty="0" err="1">
                <a:solidFill>
                  <a:schemeClr val="bg1"/>
                </a:solidFill>
                <a:ea typeface="Inter Light" panose="02000403000000020004" pitchFamily="50" charset="0"/>
                <a:cs typeface="Times New Roman" panose="02020603050405020304" pitchFamily="18" charset="0"/>
              </a:rPr>
              <a:t>Kehilangan</a:t>
            </a:r>
            <a:r>
              <a:rPr lang="en-US" sz="2800" dirty="0">
                <a:solidFill>
                  <a:schemeClr val="bg1"/>
                </a:solidFill>
                <a:ea typeface="Inter Light" panose="02000403000000020004" pitchFamily="50" charset="0"/>
                <a:cs typeface="Times New Roman" panose="02020603050405020304" pitchFamily="18" charset="0"/>
              </a:rPr>
              <a:t> </a:t>
            </a:r>
            <a:r>
              <a:rPr lang="en-US" sz="2800" dirty="0" err="1">
                <a:solidFill>
                  <a:schemeClr val="bg1"/>
                </a:solidFill>
                <a:ea typeface="Inter Light" panose="02000403000000020004" pitchFamily="50" charset="0"/>
                <a:cs typeface="Times New Roman" panose="02020603050405020304" pitchFamily="18" charset="0"/>
              </a:rPr>
              <a:t>Buku</a:t>
            </a:r>
            <a:endParaRPr lang="en-US" sz="2800" dirty="0">
              <a:solidFill>
                <a:schemeClr val="bg1"/>
              </a:solidFill>
              <a:ea typeface="Inter Light" panose="02000403000000020004" pitchFamily="50" charset="0"/>
              <a:cs typeface="Times New Roman" panose="02020603050405020304" pitchFamily="18" charset="0"/>
            </a:endParaRPr>
          </a:p>
        </p:txBody>
      </p:sp>
      <p:sp>
        <p:nvSpPr>
          <p:cNvPr id="15" name="TextBox 15"/>
          <p:cNvSpPr txBox="1"/>
          <p:nvPr/>
        </p:nvSpPr>
        <p:spPr>
          <a:xfrm>
            <a:off x="10177713" y="4687571"/>
            <a:ext cx="8295841" cy="4264181"/>
          </a:xfrm>
          <a:prstGeom prst="rect">
            <a:avLst/>
          </a:prstGeom>
        </p:spPr>
        <p:txBody>
          <a:bodyPr wrap="square" lIns="0" tIns="0" rIns="0" bIns="0" rtlCol="0" anchor="t">
            <a:spAutoFit/>
          </a:bodyPr>
          <a:lstStyle/>
          <a:p>
            <a:pPr algn="just">
              <a:lnSpc>
                <a:spcPts val="6300"/>
              </a:lnSpc>
              <a:spcBef>
                <a:spcPct val="0"/>
              </a:spcBef>
            </a:pPr>
            <a:r>
              <a:rPr lang="en-IN" sz="3600" b="1" dirty="0">
                <a:solidFill>
                  <a:schemeClr val="bg1"/>
                </a:solidFill>
                <a:latin typeface="+mj-lt"/>
                <a:ea typeface="Inter Light" panose="02000403000000020004" pitchFamily="50" charset="0"/>
                <a:cs typeface="Arial" panose="020B0604020202020204" pitchFamily="34" charset="0"/>
              </a:rPr>
              <a:t>Dari </a:t>
            </a:r>
            <a:r>
              <a:rPr lang="id-ID" sz="3600" b="1" dirty="0" err="1">
                <a:solidFill>
                  <a:schemeClr val="bg1"/>
                </a:solidFill>
                <a:latin typeface="+mj-lt"/>
                <a:ea typeface="Inter Light" panose="02000403000000020004" pitchFamily="50" charset="0"/>
                <a:cs typeface="Arial" panose="020B0604020202020204" pitchFamily="34" charset="0"/>
              </a:rPr>
              <a:t>S</a:t>
            </a:r>
            <a:r>
              <a:rPr lang="en-IN" sz="3600" b="1" dirty="0" err="1">
                <a:solidFill>
                  <a:schemeClr val="bg1"/>
                </a:solidFill>
                <a:latin typeface="+mj-lt"/>
                <a:ea typeface="Inter Light" panose="02000403000000020004" pitchFamily="50" charset="0"/>
                <a:cs typeface="Arial" panose="020B0604020202020204" pitchFamily="34" charset="0"/>
              </a:rPr>
              <a:t>isi</a:t>
            </a:r>
            <a:r>
              <a:rPr lang="en-IN" sz="3600" b="1" dirty="0">
                <a:solidFill>
                  <a:schemeClr val="bg1"/>
                </a:solidFill>
                <a:latin typeface="+mj-lt"/>
                <a:ea typeface="Inter Light" panose="02000403000000020004" pitchFamily="50" charset="0"/>
                <a:cs typeface="Arial" panose="020B0604020202020204" pitchFamily="34" charset="0"/>
              </a:rPr>
              <a:t> </a:t>
            </a:r>
            <a:r>
              <a:rPr lang="en-IN" sz="3600" b="1" dirty="0" err="1">
                <a:solidFill>
                  <a:schemeClr val="bg1"/>
                </a:solidFill>
                <a:latin typeface="+mj-lt"/>
                <a:ea typeface="Inter Light" panose="02000403000000020004" pitchFamily="50" charset="0"/>
                <a:cs typeface="Arial" panose="020B0604020202020204" pitchFamily="34" charset="0"/>
              </a:rPr>
              <a:t>Perpustakaan</a:t>
            </a:r>
            <a:endParaRPr lang="id-ID" sz="3600" b="1" dirty="0">
              <a:solidFill>
                <a:schemeClr val="bg1"/>
              </a:solidFill>
              <a:latin typeface="+mj-lt"/>
              <a:ea typeface="Inter Light" panose="02000403000000020004" pitchFamily="50" charset="0"/>
              <a:cs typeface="Arial" panose="020B0604020202020204" pitchFamily="34" charset="0"/>
            </a:endParaRPr>
          </a:p>
          <a:p>
            <a:pPr marL="514350" indent="-514350">
              <a:lnSpc>
                <a:spcPct val="130000"/>
              </a:lnSpc>
              <a:buFont typeface="+mj-lt"/>
              <a:buAutoNum type="arabicPeriod"/>
            </a:pPr>
            <a:r>
              <a:rPr lang="id-ID" sz="3200" dirty="0">
                <a:solidFill>
                  <a:schemeClr val="bg1"/>
                </a:solidFill>
                <a:latin typeface="+mj-lt"/>
                <a:ea typeface="Inter Light" panose="02000403000000020004" pitchFamily="50" charset="0"/>
                <a:cs typeface="Arial" panose="020B0604020202020204" pitchFamily="34" charset="0"/>
              </a:rPr>
              <a:t> </a:t>
            </a:r>
            <a:r>
              <a:rPr lang="en-IN" sz="3200" dirty="0" err="1">
                <a:solidFill>
                  <a:schemeClr val="bg1"/>
                </a:solidFill>
                <a:latin typeface="+mj-lt"/>
                <a:ea typeface="Inter Light" panose="02000403000000020004" pitchFamily="50" charset="0"/>
                <a:cs typeface="Arial" panose="020B0604020202020204" pitchFamily="34" charset="0"/>
              </a:rPr>
              <a:t>Pengelolaan</a:t>
            </a:r>
            <a:r>
              <a:rPr lang="en-IN" sz="3200" dirty="0">
                <a:solidFill>
                  <a:schemeClr val="bg1"/>
                </a:solidFill>
                <a:latin typeface="+mj-lt"/>
                <a:ea typeface="Inter Light" panose="02000403000000020004" pitchFamily="50" charset="0"/>
                <a:cs typeface="Arial" panose="020B0604020202020204" pitchFamily="34" charset="0"/>
              </a:rPr>
              <a:t> </a:t>
            </a:r>
            <a:r>
              <a:rPr lang="en-IN" sz="3200" dirty="0" err="1">
                <a:solidFill>
                  <a:schemeClr val="bg1"/>
                </a:solidFill>
                <a:latin typeface="+mj-lt"/>
                <a:ea typeface="Inter Light" panose="02000403000000020004" pitchFamily="50" charset="0"/>
                <a:cs typeface="Arial" panose="020B0604020202020204" pitchFamily="34" charset="0"/>
              </a:rPr>
              <a:t>Inventaris</a:t>
            </a:r>
            <a:r>
              <a:rPr lang="en-IN" sz="3200" dirty="0">
                <a:solidFill>
                  <a:schemeClr val="bg1"/>
                </a:solidFill>
                <a:latin typeface="+mj-lt"/>
                <a:ea typeface="Inter Light" panose="02000403000000020004" pitchFamily="50" charset="0"/>
                <a:cs typeface="Arial" panose="020B0604020202020204" pitchFamily="34" charset="0"/>
              </a:rPr>
              <a:t> yang </a:t>
            </a:r>
            <a:r>
              <a:rPr lang="en-IN" sz="3200" dirty="0" err="1">
                <a:solidFill>
                  <a:schemeClr val="bg1"/>
                </a:solidFill>
                <a:latin typeface="+mj-lt"/>
                <a:ea typeface="Inter Light" panose="02000403000000020004" pitchFamily="50" charset="0"/>
                <a:cs typeface="Arial" panose="020B0604020202020204" pitchFamily="34" charset="0"/>
              </a:rPr>
              <a:t>Buruk</a:t>
            </a:r>
            <a:endParaRPr lang="en-IN" sz="3200" dirty="0">
              <a:solidFill>
                <a:schemeClr val="bg1"/>
              </a:solidFill>
              <a:latin typeface="+mj-lt"/>
              <a:ea typeface="Inter Light" panose="02000403000000020004" pitchFamily="50" charset="0"/>
              <a:cs typeface="Arial" panose="020B0604020202020204" pitchFamily="34" charset="0"/>
            </a:endParaRPr>
          </a:p>
          <a:p>
            <a:pPr marL="514350" indent="-514350">
              <a:lnSpc>
                <a:spcPct val="130000"/>
              </a:lnSpc>
              <a:buFont typeface="+mj-lt"/>
              <a:buAutoNum type="arabicPeriod"/>
            </a:pPr>
            <a:r>
              <a:rPr lang="en-IN" sz="3200" dirty="0" err="1">
                <a:solidFill>
                  <a:schemeClr val="bg1"/>
                </a:solidFill>
                <a:latin typeface="+mj-lt"/>
                <a:ea typeface="Inter Light" panose="02000403000000020004" pitchFamily="50" charset="0"/>
                <a:cs typeface="Arial" panose="020B0604020202020204" pitchFamily="34" charset="0"/>
              </a:rPr>
              <a:t>Kesulitan</a:t>
            </a:r>
            <a:r>
              <a:rPr lang="en-IN" sz="3200" dirty="0">
                <a:solidFill>
                  <a:schemeClr val="bg1"/>
                </a:solidFill>
                <a:latin typeface="+mj-lt"/>
                <a:ea typeface="Inter Light" panose="02000403000000020004" pitchFamily="50" charset="0"/>
                <a:cs typeface="Arial" panose="020B0604020202020204" pitchFamily="34" charset="0"/>
              </a:rPr>
              <a:t> </a:t>
            </a:r>
            <a:r>
              <a:rPr lang="en-IN" sz="3200" dirty="0" err="1">
                <a:solidFill>
                  <a:schemeClr val="bg1"/>
                </a:solidFill>
                <a:latin typeface="+mj-lt"/>
                <a:ea typeface="Inter Light" panose="02000403000000020004" pitchFamily="50" charset="0"/>
                <a:cs typeface="Arial" panose="020B0604020202020204" pitchFamily="34" charset="0"/>
              </a:rPr>
              <a:t>dalam</a:t>
            </a:r>
            <a:r>
              <a:rPr lang="en-IN" sz="3200" dirty="0">
                <a:solidFill>
                  <a:schemeClr val="bg1"/>
                </a:solidFill>
                <a:latin typeface="+mj-lt"/>
                <a:ea typeface="Inter Light" panose="02000403000000020004" pitchFamily="50" charset="0"/>
                <a:cs typeface="Arial" panose="020B0604020202020204" pitchFamily="34" charset="0"/>
              </a:rPr>
              <a:t> </a:t>
            </a:r>
            <a:r>
              <a:rPr lang="en-IN" sz="3200" dirty="0" err="1">
                <a:solidFill>
                  <a:schemeClr val="bg1"/>
                </a:solidFill>
                <a:latin typeface="+mj-lt"/>
                <a:ea typeface="Inter Light" panose="02000403000000020004" pitchFamily="50" charset="0"/>
                <a:cs typeface="Arial" panose="020B0604020202020204" pitchFamily="34" charset="0"/>
              </a:rPr>
              <a:t>Pencatatan</a:t>
            </a:r>
            <a:r>
              <a:rPr lang="en-IN" sz="3200" dirty="0">
                <a:solidFill>
                  <a:schemeClr val="bg1"/>
                </a:solidFill>
                <a:latin typeface="+mj-lt"/>
                <a:ea typeface="Inter Light" panose="02000403000000020004" pitchFamily="50" charset="0"/>
                <a:cs typeface="Arial" panose="020B0604020202020204" pitchFamily="34" charset="0"/>
              </a:rPr>
              <a:t> dan </a:t>
            </a:r>
            <a:r>
              <a:rPr lang="en-IN" sz="3200" dirty="0" err="1">
                <a:solidFill>
                  <a:schemeClr val="bg1"/>
                </a:solidFill>
                <a:latin typeface="+mj-lt"/>
                <a:ea typeface="Inter Light" panose="02000403000000020004" pitchFamily="50" charset="0"/>
                <a:cs typeface="Arial" panose="020B0604020202020204" pitchFamily="34" charset="0"/>
              </a:rPr>
              <a:t>Pelaporan</a:t>
            </a:r>
            <a:r>
              <a:rPr lang="en-IN" sz="3200" dirty="0">
                <a:solidFill>
                  <a:schemeClr val="bg1"/>
                </a:solidFill>
                <a:latin typeface="+mj-lt"/>
                <a:ea typeface="Inter Light" panose="02000403000000020004" pitchFamily="50" charset="0"/>
                <a:cs typeface="Arial" panose="020B0604020202020204" pitchFamily="34" charset="0"/>
              </a:rPr>
              <a:t> </a:t>
            </a:r>
          </a:p>
          <a:p>
            <a:pPr marL="514350" indent="-514350">
              <a:lnSpc>
                <a:spcPct val="130000"/>
              </a:lnSpc>
              <a:buFont typeface="+mj-lt"/>
              <a:buAutoNum type="arabicPeriod"/>
            </a:pPr>
            <a:r>
              <a:rPr lang="id-ID" sz="3200" dirty="0">
                <a:solidFill>
                  <a:schemeClr val="bg1"/>
                </a:solidFill>
                <a:latin typeface="+mj-lt"/>
                <a:ea typeface="Inter Light" panose="02000403000000020004" pitchFamily="50" charset="0"/>
                <a:cs typeface="Arial" panose="020B0604020202020204" pitchFamily="34" charset="0"/>
              </a:rPr>
              <a:t>Pengelolaan Denda yang Tidak Efisien</a:t>
            </a:r>
            <a:endParaRPr lang="en-IN" sz="3200" dirty="0">
              <a:solidFill>
                <a:schemeClr val="bg1"/>
              </a:solidFill>
              <a:latin typeface="+mj-lt"/>
              <a:ea typeface="Inter Light" panose="02000403000000020004" pitchFamily="50" charset="0"/>
              <a:cs typeface="Arial" panose="020B0604020202020204" pitchFamily="34" charset="0"/>
            </a:endParaRPr>
          </a:p>
          <a:p>
            <a:pPr algn="just">
              <a:lnSpc>
                <a:spcPts val="6300"/>
              </a:lnSpc>
              <a:spcBef>
                <a:spcPct val="0"/>
              </a:spcBef>
            </a:pPr>
            <a:endParaRPr lang="en-IN" sz="3200" b="1" dirty="0">
              <a:solidFill>
                <a:schemeClr val="bg1"/>
              </a:solidFill>
              <a:latin typeface="+mj-lt"/>
              <a:ea typeface="Inter Light" panose="02000403000000020004" pitchFamily="50" charset="0"/>
              <a:cs typeface="Arial" panose="020B0604020202020204" pitchFamily="34" charset="0"/>
            </a:endParaRPr>
          </a:p>
          <a:p>
            <a:pPr algn="just">
              <a:lnSpc>
                <a:spcPts val="6300"/>
              </a:lnSpc>
              <a:spcBef>
                <a:spcPct val="0"/>
              </a:spcBef>
            </a:pPr>
            <a:endParaRPr lang="en-US" sz="3600" dirty="0">
              <a:solidFill>
                <a:srgbClr val="FFFFFF"/>
              </a:solidFill>
              <a:latin typeface="+mj-lt"/>
              <a:cs typeface="Arial" panose="020B0604020202020204" pitchFamily="34" charset="0"/>
            </a:endParaRPr>
          </a:p>
        </p:txBody>
      </p:sp>
      <p:sp>
        <p:nvSpPr>
          <p:cNvPr id="16" name="Freeform 16"/>
          <p:cNvSpPr/>
          <p:nvPr/>
        </p:nvSpPr>
        <p:spPr>
          <a:xfrm rot="5400000">
            <a:off x="3940513" y="7513259"/>
            <a:ext cx="949787" cy="2692695"/>
          </a:xfrm>
          <a:custGeom>
            <a:avLst/>
            <a:gdLst/>
            <a:ahLst/>
            <a:cxnLst/>
            <a:rect l="l" t="t" r="r" b="b"/>
            <a:pathLst>
              <a:path w="949787" h="2692695">
                <a:moveTo>
                  <a:pt x="0" y="0"/>
                </a:moveTo>
                <a:lnTo>
                  <a:pt x="949787" y="0"/>
                </a:lnTo>
                <a:lnTo>
                  <a:pt x="949787" y="2692695"/>
                </a:lnTo>
                <a:lnTo>
                  <a:pt x="0" y="269269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7" name="TextBox 16"/>
          <p:cNvSpPr txBox="1"/>
          <p:nvPr/>
        </p:nvSpPr>
        <p:spPr>
          <a:xfrm>
            <a:off x="617203" y="1866900"/>
            <a:ext cx="12520094"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id-ID" sz="2800"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Permasalahan yang kerap timbul sebelum adanya sistem atau aplikasi pemebelian tiket</a:t>
            </a:r>
            <a:endParaRPr lang="en-US" sz="2800" dirty="0">
              <a:ln w="0"/>
              <a:solidFill>
                <a:schemeClr val="bg1"/>
              </a:solidFill>
              <a:effectLst>
                <a:outerShdw blurRad="38100" dist="19050" dir="2700000" algn="tl" rotWithShape="0">
                  <a:schemeClr val="dk1">
                    <a:alpha val="40000"/>
                  </a:schemeClr>
                </a:outerShdw>
              </a:effectLst>
              <a:latin typeface="Gill Sans MT" panose="020B0502020104020203" pitchFamily="34" charset="0"/>
            </a:endParaRPr>
          </a:p>
        </p:txBody>
      </p:sp>
    </p:spTree>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815150"/>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626" y="-256265"/>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13816380" y="5585646"/>
            <a:ext cx="7071310" cy="6868010"/>
          </a:xfrm>
          <a:custGeom>
            <a:avLst/>
            <a:gdLst/>
            <a:ahLst/>
            <a:cxnLst/>
            <a:rect l="l" t="t" r="r" b="b"/>
            <a:pathLst>
              <a:path w="7071310" h="68680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6908190" y="5700398"/>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304800" y="2781300"/>
            <a:ext cx="12801600" cy="6324600"/>
          </a:xfrm>
          <a:custGeom>
            <a:avLst/>
            <a:gdLst/>
            <a:ahLst/>
            <a:cxnLst/>
            <a:rect l="l" t="t" r="r" b="b"/>
            <a:pathLst>
              <a:path w="9673516" h="3867299">
                <a:moveTo>
                  <a:pt x="0" y="0"/>
                </a:moveTo>
                <a:lnTo>
                  <a:pt x="9673515" y="0"/>
                </a:lnTo>
                <a:lnTo>
                  <a:pt x="9673515" y="3867299"/>
                </a:lnTo>
                <a:lnTo>
                  <a:pt x="0" y="38672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a:off x="12729943" y="-153329"/>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TextBox 9"/>
          <p:cNvSpPr txBox="1"/>
          <p:nvPr/>
        </p:nvSpPr>
        <p:spPr>
          <a:xfrm>
            <a:off x="76200" y="114300"/>
            <a:ext cx="10207894" cy="1795363"/>
          </a:xfrm>
          <a:prstGeom prst="rect">
            <a:avLst/>
          </a:prstGeom>
        </p:spPr>
        <p:txBody>
          <a:bodyPr wrap="square" lIns="0" tIns="0" rIns="0" bIns="0" rtlCol="0" anchor="t">
            <a:spAutoFit/>
          </a:bodyPr>
          <a:lstStyle/>
          <a:p>
            <a:pPr algn="ctr">
              <a:lnSpc>
                <a:spcPts val="13999"/>
              </a:lnSpc>
              <a:spcBef>
                <a:spcPct val="0"/>
              </a:spcBef>
            </a:pPr>
            <a:r>
              <a:rPr lang="id-ID" sz="6000" dirty="0">
                <a:solidFill>
                  <a:srgbClr val="23354B"/>
                </a:solidFill>
                <a:latin typeface="League Spartan"/>
              </a:rPr>
              <a:t>Hasil yang diharapkan </a:t>
            </a:r>
            <a:endParaRPr lang="en-US" sz="6000" dirty="0">
              <a:solidFill>
                <a:srgbClr val="23354B"/>
              </a:solidFill>
              <a:latin typeface="League Spartan"/>
            </a:endParaRPr>
          </a:p>
        </p:txBody>
      </p:sp>
      <p:sp>
        <p:nvSpPr>
          <p:cNvPr id="10" name="Freeform 10"/>
          <p:cNvSpPr/>
          <p:nvPr/>
        </p:nvSpPr>
        <p:spPr>
          <a:xfrm rot="10415535" flipH="1" flipV="1">
            <a:off x="-213136" y="6657536"/>
            <a:ext cx="2951197" cy="3606751"/>
          </a:xfrm>
          <a:custGeom>
            <a:avLst/>
            <a:gdLst/>
            <a:ahLst/>
            <a:cxnLst/>
            <a:rect l="l" t="t" r="r" b="b"/>
            <a:pathLst>
              <a:path w="2951197" h="3606751">
                <a:moveTo>
                  <a:pt x="2951197" y="3606752"/>
                </a:moveTo>
                <a:lnTo>
                  <a:pt x="0" y="3606752"/>
                </a:lnTo>
                <a:lnTo>
                  <a:pt x="0" y="0"/>
                </a:lnTo>
                <a:lnTo>
                  <a:pt x="2951197" y="0"/>
                </a:lnTo>
                <a:lnTo>
                  <a:pt x="2951197" y="3606752"/>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Freeform 11"/>
          <p:cNvSpPr/>
          <p:nvPr/>
        </p:nvSpPr>
        <p:spPr>
          <a:xfrm rot="5400000">
            <a:off x="15247559" y="7589459"/>
            <a:ext cx="949787" cy="2692695"/>
          </a:xfrm>
          <a:custGeom>
            <a:avLst/>
            <a:gdLst/>
            <a:ahLst/>
            <a:cxnLst/>
            <a:rect l="l" t="t" r="r" b="b"/>
            <a:pathLst>
              <a:path w="949787" h="2692695">
                <a:moveTo>
                  <a:pt x="0" y="0"/>
                </a:moveTo>
                <a:lnTo>
                  <a:pt x="949787" y="0"/>
                </a:lnTo>
                <a:lnTo>
                  <a:pt x="949787" y="2692695"/>
                </a:lnTo>
                <a:lnTo>
                  <a:pt x="0" y="269269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2" name="Freeform 12"/>
          <p:cNvSpPr/>
          <p:nvPr/>
        </p:nvSpPr>
        <p:spPr>
          <a:xfrm>
            <a:off x="13436282" y="-1684526"/>
            <a:ext cx="6583680" cy="4114800"/>
          </a:xfrm>
          <a:custGeom>
            <a:avLst/>
            <a:gdLst/>
            <a:ahLst/>
            <a:cxnLst/>
            <a:rect l="l" t="t" r="r" b="b"/>
            <a:pathLst>
              <a:path w="6583680" h="4114800">
                <a:moveTo>
                  <a:pt x="0" y="0"/>
                </a:moveTo>
                <a:lnTo>
                  <a:pt x="6583680" y="0"/>
                </a:lnTo>
                <a:lnTo>
                  <a:pt x="658368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14" name="TextBox 14"/>
          <p:cNvSpPr txBox="1"/>
          <p:nvPr/>
        </p:nvSpPr>
        <p:spPr>
          <a:xfrm>
            <a:off x="1559989" y="3764340"/>
            <a:ext cx="10459973" cy="2755498"/>
          </a:xfrm>
          <a:prstGeom prst="rect">
            <a:avLst/>
          </a:prstGeom>
        </p:spPr>
        <p:txBody>
          <a:bodyPr wrap="square" lIns="0" tIns="0" rIns="0" bIns="0" rtlCol="0" anchor="t">
            <a:spAutoFit/>
          </a:bodyPr>
          <a:lstStyle/>
          <a:p>
            <a:pPr marL="342900" indent="-342900">
              <a:lnSpc>
                <a:spcPct val="130000"/>
              </a:lnSpc>
              <a:buAutoNum type="arabicPeriod"/>
            </a:pPr>
            <a:r>
              <a:rPr lang="en-IN" sz="2800" dirty="0" err="1">
                <a:solidFill>
                  <a:schemeClr val="bg1"/>
                </a:solidFill>
                <a:ea typeface="Inter Light" panose="02000403000000020004" pitchFamily="50" charset="0"/>
                <a:cs typeface="Inter Light" panose="02000403000000020004" pitchFamily="50" charset="0"/>
              </a:rPr>
              <a:t>Pengelolaan</a:t>
            </a:r>
            <a:r>
              <a:rPr lang="en-IN" sz="2800" dirty="0">
                <a:solidFill>
                  <a:schemeClr val="bg1"/>
                </a:solidFill>
                <a:ea typeface="Inter Light" panose="02000403000000020004" pitchFamily="50" charset="0"/>
                <a:cs typeface="Inter Light" panose="02000403000000020004" pitchFamily="50" charset="0"/>
              </a:rPr>
              <a:t> </a:t>
            </a:r>
            <a:r>
              <a:rPr lang="en-IN" sz="2800" dirty="0" err="1">
                <a:solidFill>
                  <a:schemeClr val="bg1"/>
                </a:solidFill>
                <a:ea typeface="Inter Light" panose="02000403000000020004" pitchFamily="50" charset="0"/>
                <a:cs typeface="Inter Light" panose="02000403000000020004" pitchFamily="50" charset="0"/>
              </a:rPr>
              <a:t>Inventaris</a:t>
            </a:r>
            <a:r>
              <a:rPr lang="en-IN" sz="2800" dirty="0">
                <a:solidFill>
                  <a:schemeClr val="bg1"/>
                </a:solidFill>
                <a:ea typeface="Inter Light" panose="02000403000000020004" pitchFamily="50" charset="0"/>
                <a:cs typeface="Inter Light" panose="02000403000000020004" pitchFamily="50" charset="0"/>
              </a:rPr>
              <a:t> yang </a:t>
            </a:r>
            <a:r>
              <a:rPr lang="en-IN" sz="2800" dirty="0" err="1">
                <a:solidFill>
                  <a:schemeClr val="bg1"/>
                </a:solidFill>
                <a:ea typeface="Inter Light" panose="02000403000000020004" pitchFamily="50" charset="0"/>
                <a:cs typeface="Inter Light" panose="02000403000000020004" pitchFamily="50" charset="0"/>
              </a:rPr>
              <a:t>Efisien</a:t>
            </a:r>
            <a:endParaRPr lang="en-IN" sz="2800" dirty="0">
              <a:solidFill>
                <a:schemeClr val="bg1"/>
              </a:solidFill>
              <a:ea typeface="Inter Light" panose="02000403000000020004" pitchFamily="50" charset="0"/>
              <a:cs typeface="Inter Light" panose="02000403000000020004" pitchFamily="50" charset="0"/>
            </a:endParaRPr>
          </a:p>
          <a:p>
            <a:pPr marL="342900" indent="-342900">
              <a:lnSpc>
                <a:spcPct val="130000"/>
              </a:lnSpc>
              <a:buAutoNum type="arabicPeriod"/>
            </a:pPr>
            <a:r>
              <a:rPr lang="en-IN" sz="2800" dirty="0" err="1">
                <a:solidFill>
                  <a:schemeClr val="bg1"/>
                </a:solidFill>
                <a:ea typeface="Inter Light" panose="02000403000000020004" pitchFamily="50" charset="0"/>
                <a:cs typeface="Inter Light" panose="02000403000000020004" pitchFamily="50" charset="0"/>
              </a:rPr>
              <a:t>Kemudahan</a:t>
            </a:r>
            <a:r>
              <a:rPr lang="en-IN" sz="2800" dirty="0">
                <a:solidFill>
                  <a:schemeClr val="bg1"/>
                </a:solidFill>
                <a:ea typeface="Inter Light" panose="02000403000000020004" pitchFamily="50" charset="0"/>
                <a:cs typeface="Inter Light" panose="02000403000000020004" pitchFamily="50" charset="0"/>
              </a:rPr>
              <a:t> </a:t>
            </a:r>
            <a:r>
              <a:rPr lang="en-IN" sz="2800" dirty="0" err="1">
                <a:solidFill>
                  <a:schemeClr val="bg1"/>
                </a:solidFill>
                <a:ea typeface="Inter Light" panose="02000403000000020004" pitchFamily="50" charset="0"/>
                <a:cs typeface="Inter Light" panose="02000403000000020004" pitchFamily="50" charset="0"/>
              </a:rPr>
              <a:t>Akses</a:t>
            </a:r>
            <a:r>
              <a:rPr lang="en-IN" sz="2800" dirty="0">
                <a:solidFill>
                  <a:schemeClr val="bg1"/>
                </a:solidFill>
                <a:ea typeface="Inter Light" panose="02000403000000020004" pitchFamily="50" charset="0"/>
                <a:cs typeface="Inter Light" panose="02000403000000020004" pitchFamily="50" charset="0"/>
              </a:rPr>
              <a:t> </a:t>
            </a:r>
            <a:r>
              <a:rPr lang="en-IN" sz="2800" dirty="0" err="1">
                <a:solidFill>
                  <a:schemeClr val="bg1"/>
                </a:solidFill>
                <a:ea typeface="Inter Light" panose="02000403000000020004" pitchFamily="50" charset="0"/>
                <a:cs typeface="Inter Light" panose="02000403000000020004" pitchFamily="50" charset="0"/>
              </a:rPr>
              <a:t>bagi</a:t>
            </a:r>
            <a:r>
              <a:rPr lang="en-IN" sz="2800" dirty="0">
                <a:solidFill>
                  <a:schemeClr val="bg1"/>
                </a:solidFill>
                <a:ea typeface="Inter Light" panose="02000403000000020004" pitchFamily="50" charset="0"/>
                <a:cs typeface="Inter Light" panose="02000403000000020004" pitchFamily="50" charset="0"/>
              </a:rPr>
              <a:t> </a:t>
            </a:r>
            <a:r>
              <a:rPr lang="en-IN" sz="2800" dirty="0" err="1">
                <a:solidFill>
                  <a:schemeClr val="bg1"/>
                </a:solidFill>
                <a:ea typeface="Inter Light" panose="02000403000000020004" pitchFamily="50" charset="0"/>
                <a:cs typeface="Inter Light" panose="02000403000000020004" pitchFamily="50" charset="0"/>
              </a:rPr>
              <a:t>Pengguna</a:t>
            </a:r>
            <a:endParaRPr lang="en-IN" sz="2800" dirty="0">
              <a:solidFill>
                <a:schemeClr val="bg1"/>
              </a:solidFill>
              <a:ea typeface="Inter Light" panose="02000403000000020004" pitchFamily="50" charset="0"/>
              <a:cs typeface="Inter Light" panose="02000403000000020004" pitchFamily="50" charset="0"/>
            </a:endParaRPr>
          </a:p>
          <a:p>
            <a:pPr marL="342900" indent="-342900">
              <a:lnSpc>
                <a:spcPct val="130000"/>
              </a:lnSpc>
              <a:buAutoNum type="arabicPeriod"/>
            </a:pPr>
            <a:r>
              <a:rPr lang="en-IN" sz="2800" dirty="0" err="1">
                <a:solidFill>
                  <a:schemeClr val="bg1"/>
                </a:solidFill>
                <a:ea typeface="Inter Light" panose="02000403000000020004" pitchFamily="50" charset="0"/>
                <a:cs typeface="Inter Light" panose="02000403000000020004" pitchFamily="50" charset="0"/>
              </a:rPr>
              <a:t>Peningkatan</a:t>
            </a:r>
            <a:r>
              <a:rPr lang="en-IN" sz="2800" dirty="0">
                <a:solidFill>
                  <a:schemeClr val="bg1"/>
                </a:solidFill>
                <a:ea typeface="Inter Light" panose="02000403000000020004" pitchFamily="50" charset="0"/>
                <a:cs typeface="Inter Light" panose="02000403000000020004" pitchFamily="50" charset="0"/>
              </a:rPr>
              <a:t> </a:t>
            </a:r>
            <a:r>
              <a:rPr lang="en-IN" sz="2800" dirty="0" err="1">
                <a:solidFill>
                  <a:schemeClr val="bg1"/>
                </a:solidFill>
                <a:ea typeface="Inter Light" panose="02000403000000020004" pitchFamily="50" charset="0"/>
                <a:cs typeface="Inter Light" panose="02000403000000020004" pitchFamily="50" charset="0"/>
              </a:rPr>
              <a:t>Efisiensi</a:t>
            </a:r>
            <a:r>
              <a:rPr lang="en-IN" sz="2800" dirty="0">
                <a:solidFill>
                  <a:schemeClr val="bg1"/>
                </a:solidFill>
                <a:ea typeface="Inter Light" panose="02000403000000020004" pitchFamily="50" charset="0"/>
                <a:cs typeface="Inter Light" panose="02000403000000020004" pitchFamily="50" charset="0"/>
              </a:rPr>
              <a:t> </a:t>
            </a:r>
            <a:r>
              <a:rPr lang="en-IN" sz="2800" dirty="0" err="1">
                <a:solidFill>
                  <a:schemeClr val="bg1"/>
                </a:solidFill>
                <a:ea typeface="Inter Light" panose="02000403000000020004" pitchFamily="50" charset="0"/>
                <a:cs typeface="Inter Light" panose="02000403000000020004" pitchFamily="50" charset="0"/>
              </a:rPr>
              <a:t>Operasional</a:t>
            </a:r>
            <a:endParaRPr lang="en-IN" sz="2800" dirty="0">
              <a:solidFill>
                <a:schemeClr val="bg1"/>
              </a:solidFill>
              <a:ea typeface="Inter Light" panose="02000403000000020004" pitchFamily="50" charset="0"/>
              <a:cs typeface="Inter Light" panose="02000403000000020004" pitchFamily="50" charset="0"/>
            </a:endParaRPr>
          </a:p>
          <a:p>
            <a:pPr marL="342900" indent="-342900">
              <a:lnSpc>
                <a:spcPct val="130000"/>
              </a:lnSpc>
              <a:buAutoNum type="arabicPeriod"/>
            </a:pPr>
            <a:r>
              <a:rPr lang="en-IN" sz="2800" dirty="0" err="1">
                <a:solidFill>
                  <a:schemeClr val="bg1"/>
                </a:solidFill>
                <a:ea typeface="Inter Light" panose="02000403000000020004" pitchFamily="50" charset="0"/>
                <a:cs typeface="Inter Light" panose="02000403000000020004" pitchFamily="50" charset="0"/>
              </a:rPr>
              <a:t>Laporan</a:t>
            </a:r>
            <a:r>
              <a:rPr lang="en-IN" sz="2800" dirty="0">
                <a:solidFill>
                  <a:schemeClr val="bg1"/>
                </a:solidFill>
                <a:ea typeface="Inter Light" panose="02000403000000020004" pitchFamily="50" charset="0"/>
                <a:cs typeface="Inter Light" panose="02000403000000020004" pitchFamily="50" charset="0"/>
              </a:rPr>
              <a:t> dan </a:t>
            </a:r>
            <a:r>
              <a:rPr lang="en-IN" sz="2800" dirty="0" err="1">
                <a:solidFill>
                  <a:schemeClr val="bg1"/>
                </a:solidFill>
                <a:ea typeface="Inter Light" panose="02000403000000020004" pitchFamily="50" charset="0"/>
                <a:cs typeface="Inter Light" panose="02000403000000020004" pitchFamily="50" charset="0"/>
              </a:rPr>
              <a:t>Analisis</a:t>
            </a:r>
            <a:r>
              <a:rPr lang="en-IN" sz="2800" dirty="0">
                <a:solidFill>
                  <a:schemeClr val="bg1"/>
                </a:solidFill>
                <a:ea typeface="Inter Light" panose="02000403000000020004" pitchFamily="50" charset="0"/>
                <a:cs typeface="Inter Light" panose="02000403000000020004" pitchFamily="50" charset="0"/>
              </a:rPr>
              <a:t> yang </a:t>
            </a:r>
            <a:r>
              <a:rPr lang="en-IN" sz="2800" dirty="0" err="1">
                <a:solidFill>
                  <a:schemeClr val="bg1"/>
                </a:solidFill>
                <a:ea typeface="Inter Light" panose="02000403000000020004" pitchFamily="50" charset="0"/>
                <a:cs typeface="Inter Light" panose="02000403000000020004" pitchFamily="50" charset="0"/>
              </a:rPr>
              <a:t>Akurat</a:t>
            </a:r>
            <a:endParaRPr lang="en-IN" sz="2800" dirty="0">
              <a:solidFill>
                <a:schemeClr val="bg1"/>
              </a:solidFill>
              <a:ea typeface="Inter Light" panose="02000403000000020004" pitchFamily="50" charset="0"/>
              <a:cs typeface="Inter Light" panose="02000403000000020004" pitchFamily="50" charset="0"/>
            </a:endParaRPr>
          </a:p>
          <a:p>
            <a:pPr marL="342900" indent="-342900">
              <a:lnSpc>
                <a:spcPct val="130000"/>
              </a:lnSpc>
              <a:buAutoNum type="arabicPeriod"/>
            </a:pPr>
            <a:r>
              <a:rPr lang="en-IN" sz="2800" dirty="0" err="1">
                <a:solidFill>
                  <a:schemeClr val="bg1"/>
                </a:solidFill>
                <a:ea typeface="Inter Light" panose="02000403000000020004" pitchFamily="50" charset="0"/>
                <a:cs typeface="Inter Light" panose="02000403000000020004" pitchFamily="50" charset="0"/>
              </a:rPr>
              <a:t>Pengelolaan</a:t>
            </a:r>
            <a:r>
              <a:rPr lang="en-IN" sz="2800" dirty="0">
                <a:solidFill>
                  <a:schemeClr val="bg1"/>
                </a:solidFill>
                <a:ea typeface="Inter Light" panose="02000403000000020004" pitchFamily="50" charset="0"/>
                <a:cs typeface="Inter Light" panose="02000403000000020004" pitchFamily="50" charset="0"/>
              </a:rPr>
              <a:t> </a:t>
            </a:r>
            <a:r>
              <a:rPr lang="en-IN" sz="2800" dirty="0" err="1">
                <a:solidFill>
                  <a:schemeClr val="bg1"/>
                </a:solidFill>
                <a:ea typeface="Inter Light" panose="02000403000000020004" pitchFamily="50" charset="0"/>
                <a:cs typeface="Inter Light" panose="02000403000000020004" pitchFamily="50" charset="0"/>
              </a:rPr>
              <a:t>Denda</a:t>
            </a:r>
            <a:r>
              <a:rPr lang="en-IN" sz="2800" dirty="0">
                <a:solidFill>
                  <a:schemeClr val="bg1"/>
                </a:solidFill>
                <a:ea typeface="Inter Light" panose="02000403000000020004" pitchFamily="50" charset="0"/>
                <a:cs typeface="Inter Light" panose="02000403000000020004" pitchFamily="50" charset="0"/>
              </a:rPr>
              <a:t> yang </a:t>
            </a:r>
            <a:r>
              <a:rPr lang="en-IN" sz="2800" dirty="0" err="1">
                <a:solidFill>
                  <a:schemeClr val="bg1"/>
                </a:solidFill>
                <a:ea typeface="Inter Light" panose="02000403000000020004" pitchFamily="50" charset="0"/>
                <a:cs typeface="Inter Light" panose="02000403000000020004" pitchFamily="50" charset="0"/>
              </a:rPr>
              <a:t>Efektif</a:t>
            </a:r>
            <a:endParaRPr lang="id-ID" sz="2800" b="1" dirty="0">
              <a:solidFill>
                <a:srgbClr val="FFFFFF"/>
              </a:solidFill>
              <a:effectLst>
                <a:outerShdw blurRad="38100" dist="38100" dir="2700000" algn="tl">
                  <a:srgbClr val="000000">
                    <a:alpha val="43137"/>
                  </a:srgbClr>
                </a:outerShdw>
              </a:effectLst>
            </a:endParaRPr>
          </a:p>
        </p:txBody>
      </p:sp>
      <p:sp>
        <p:nvSpPr>
          <p:cNvPr id="17" name="TextBox 16"/>
          <p:cNvSpPr txBox="1"/>
          <p:nvPr/>
        </p:nvSpPr>
        <p:spPr>
          <a:xfrm>
            <a:off x="617203" y="1866900"/>
            <a:ext cx="13096790"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id-ID" sz="2800"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Ada beberapa hal yang diharapkan dalam pembuatan aplikasi</a:t>
            </a:r>
            <a:r>
              <a:rPr lang="en-US" sz="2800"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 </a:t>
            </a:r>
            <a:r>
              <a:rPr lang="en-US" sz="2800" dirty="0" err="1">
                <a:ln w="0"/>
                <a:solidFill>
                  <a:schemeClr val="bg1"/>
                </a:solidFill>
                <a:effectLst>
                  <a:outerShdw blurRad="38100" dist="19050" dir="2700000" algn="tl" rotWithShape="0">
                    <a:schemeClr val="dk1">
                      <a:alpha val="40000"/>
                    </a:schemeClr>
                  </a:outerShdw>
                </a:effectLst>
                <a:latin typeface="Gill Sans MT" panose="020B0502020104020203" pitchFamily="34" charset="0"/>
              </a:rPr>
              <a:t>perpustakaan</a:t>
            </a:r>
            <a:r>
              <a:rPr lang="en-US" sz="2800"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 </a:t>
            </a:r>
            <a:r>
              <a:rPr lang="en-US" sz="2800">
                <a:ln w="0"/>
                <a:solidFill>
                  <a:schemeClr val="bg1"/>
                </a:solidFill>
                <a:effectLst>
                  <a:outerShdw blurRad="38100" dist="19050" dir="2700000" algn="tl" rotWithShape="0">
                    <a:schemeClr val="dk1">
                      <a:alpha val="40000"/>
                    </a:schemeClr>
                  </a:outerShdw>
                </a:effectLst>
                <a:latin typeface="Gill Sans MT" panose="020B0502020104020203" pitchFamily="34" charset="0"/>
              </a:rPr>
              <a:t>nasional</a:t>
            </a:r>
            <a:r>
              <a:rPr lang="id-ID" sz="2800">
                <a:ln w="0"/>
                <a:solidFill>
                  <a:schemeClr val="bg1"/>
                </a:solidFill>
                <a:effectLst>
                  <a:outerShdw blurRad="38100" dist="19050" dir="2700000" algn="tl" rotWithShape="0">
                    <a:schemeClr val="dk1">
                      <a:alpha val="40000"/>
                    </a:schemeClr>
                  </a:outerShdw>
                </a:effectLst>
                <a:latin typeface="Gill Sans MT" panose="020B0502020104020203" pitchFamily="34" charset="0"/>
              </a:rPr>
              <a:t>, </a:t>
            </a:r>
            <a:r>
              <a:rPr lang="id-ID" sz="2800"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yaitu :</a:t>
            </a:r>
            <a:endParaRPr lang="en-US" sz="2800" dirty="0">
              <a:ln w="0"/>
              <a:solidFill>
                <a:schemeClr val="bg1"/>
              </a:solidFill>
              <a:effectLst>
                <a:outerShdw blurRad="38100" dist="19050" dir="2700000" algn="tl" rotWithShape="0">
                  <a:schemeClr val="dk1">
                    <a:alpha val="40000"/>
                  </a:schemeClr>
                </a:outerShdw>
              </a:effectLst>
              <a:latin typeface="Gill Sans MT" panose="020B0502020104020203" pitchFamily="34" charset="0"/>
            </a:endParaRPr>
          </a:p>
        </p:txBody>
      </p:sp>
    </p:spTree>
    <p:extLst>
      <p:ext uri="{BB962C8B-B14F-4D97-AF65-F5344CB8AC3E}">
        <p14:creationId xmlns:p14="http://schemas.microsoft.com/office/powerpoint/2010/main" val="330561365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3354B"/>
        </a:solidFill>
        <a:effectLst/>
      </p:bgPr>
    </p:bg>
    <p:spTree>
      <p:nvGrpSpPr>
        <p:cNvPr id="1" name=""/>
        <p:cNvGrpSpPr/>
        <p:nvPr/>
      </p:nvGrpSpPr>
      <p:grpSpPr>
        <a:xfrm>
          <a:off x="0" y="0"/>
          <a:ext cx="0" cy="0"/>
          <a:chOff x="0" y="0"/>
          <a:chExt cx="0" cy="0"/>
        </a:xfrm>
      </p:grpSpPr>
      <p:sp>
        <p:nvSpPr>
          <p:cNvPr id="6" name="Freeform 6"/>
          <p:cNvSpPr/>
          <p:nvPr/>
        </p:nvSpPr>
        <p:spPr>
          <a:xfrm>
            <a:off x="16621852" y="0"/>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TextBox 7"/>
          <p:cNvSpPr txBox="1"/>
          <p:nvPr/>
        </p:nvSpPr>
        <p:spPr>
          <a:xfrm>
            <a:off x="3352800" y="190500"/>
            <a:ext cx="11278464" cy="1795363"/>
          </a:xfrm>
          <a:prstGeom prst="rect">
            <a:avLst/>
          </a:prstGeom>
        </p:spPr>
        <p:txBody>
          <a:bodyPr wrap="square" lIns="0" tIns="0" rIns="0" bIns="0" rtlCol="0" anchor="t">
            <a:spAutoFit/>
          </a:bodyPr>
          <a:lstStyle/>
          <a:p>
            <a:pPr algn="ctr">
              <a:lnSpc>
                <a:spcPts val="13999"/>
              </a:lnSpc>
              <a:spcBef>
                <a:spcPct val="0"/>
              </a:spcBef>
            </a:pPr>
            <a:r>
              <a:rPr lang="en-US" sz="5400" dirty="0">
                <a:solidFill>
                  <a:srgbClr val="FFFFFF"/>
                </a:solidFill>
                <a:latin typeface="League Spartan"/>
              </a:rPr>
              <a:t> ACTIVITY DIAGRAM </a:t>
            </a:r>
          </a:p>
        </p:txBody>
      </p:sp>
      <p:sp>
        <p:nvSpPr>
          <p:cNvPr id="8" name="Freeform 8"/>
          <p:cNvSpPr/>
          <p:nvPr/>
        </p:nvSpPr>
        <p:spPr>
          <a:xfrm>
            <a:off x="-297060" y="8718195"/>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9" name="Freeform 9"/>
          <p:cNvSpPr/>
          <p:nvPr/>
        </p:nvSpPr>
        <p:spPr>
          <a:xfrm rot="5400000">
            <a:off x="807907" y="-438134"/>
            <a:ext cx="764962" cy="2168706"/>
          </a:xfrm>
          <a:custGeom>
            <a:avLst/>
            <a:gdLst/>
            <a:ahLst/>
            <a:cxnLst/>
            <a:rect l="l" t="t" r="r" b="b"/>
            <a:pathLst>
              <a:path w="764962" h="2168706">
                <a:moveTo>
                  <a:pt x="0" y="0"/>
                </a:moveTo>
                <a:lnTo>
                  <a:pt x="764962" y="0"/>
                </a:lnTo>
                <a:lnTo>
                  <a:pt x="764962" y="2168706"/>
                </a:lnTo>
                <a:lnTo>
                  <a:pt x="0" y="216870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0" name="Freeform 10"/>
          <p:cNvSpPr/>
          <p:nvPr/>
        </p:nvSpPr>
        <p:spPr>
          <a:xfrm rot="5400000" flipH="1" flipV="1">
            <a:off x="16239371" y="8665253"/>
            <a:ext cx="764962" cy="2168706"/>
          </a:xfrm>
          <a:custGeom>
            <a:avLst/>
            <a:gdLst/>
            <a:ahLst/>
            <a:cxnLst/>
            <a:rect l="l" t="t" r="r" b="b"/>
            <a:pathLst>
              <a:path w="764962" h="2168706">
                <a:moveTo>
                  <a:pt x="764962" y="2168706"/>
                </a:moveTo>
                <a:lnTo>
                  <a:pt x="0" y="2168706"/>
                </a:lnTo>
                <a:lnTo>
                  <a:pt x="0" y="0"/>
                </a:lnTo>
                <a:lnTo>
                  <a:pt x="764962" y="0"/>
                </a:lnTo>
                <a:lnTo>
                  <a:pt x="764962" y="2168706"/>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1" name="Rounded Rectangle 10"/>
          <p:cNvSpPr/>
          <p:nvPr/>
        </p:nvSpPr>
        <p:spPr>
          <a:xfrm>
            <a:off x="1190388" y="2452773"/>
            <a:ext cx="6553200" cy="6705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2800" dirty="0"/>
              <a:t>Activity</a:t>
            </a:r>
            <a:r>
              <a:rPr lang="en-US" sz="2800" dirty="0"/>
              <a:t> </a:t>
            </a:r>
            <a:r>
              <a:rPr lang="id-ID" sz="2800" dirty="0"/>
              <a:t>diagram  </a:t>
            </a:r>
            <a:r>
              <a:rPr lang="en-US" sz="2800" dirty="0" err="1"/>
              <a:t>menggambarkan</a:t>
            </a:r>
            <a:r>
              <a:rPr lang="en-US" sz="2800" dirty="0"/>
              <a:t> workflow </a:t>
            </a:r>
            <a:r>
              <a:rPr lang="en-US" sz="2800" dirty="0" err="1"/>
              <a:t>atau</a:t>
            </a:r>
            <a:r>
              <a:rPr lang="en-US" sz="2800" dirty="0"/>
              <a:t> </a:t>
            </a:r>
            <a:r>
              <a:rPr lang="en-US" sz="2800" dirty="0" err="1"/>
              <a:t>aktivitas</a:t>
            </a:r>
            <a:r>
              <a:rPr lang="en-US" sz="2800" dirty="0"/>
              <a:t> </a:t>
            </a:r>
            <a:r>
              <a:rPr lang="en-US" sz="2800" dirty="0" err="1"/>
              <a:t>dari</a:t>
            </a:r>
            <a:r>
              <a:rPr lang="en-US" sz="2800" dirty="0"/>
              <a:t> </a:t>
            </a:r>
            <a:r>
              <a:rPr lang="en-US" sz="2800" dirty="0" err="1"/>
              <a:t>sebuah</a:t>
            </a:r>
            <a:r>
              <a:rPr lang="en-US" sz="2800" dirty="0"/>
              <a:t> </a:t>
            </a:r>
            <a:r>
              <a:rPr lang="en-US" sz="2800" dirty="0" err="1"/>
              <a:t>sistem</a:t>
            </a:r>
            <a:r>
              <a:rPr lang="en-US" sz="2800" dirty="0"/>
              <a:t>.</a:t>
            </a:r>
          </a:p>
        </p:txBody>
      </p:sp>
      <p:pic>
        <p:nvPicPr>
          <p:cNvPr id="3" name="Picture 2">
            <a:extLst>
              <a:ext uri="{FF2B5EF4-FFF2-40B4-BE49-F238E27FC236}">
                <a16:creationId xmlns:a16="http://schemas.microsoft.com/office/drawing/2014/main" id="{67BFDCB6-9F2C-8B77-7F1F-BDB6030D4CC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992032" y="2135981"/>
            <a:ext cx="6901112" cy="723114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815150"/>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0" y="-45554"/>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6364972" y="-99442"/>
            <a:ext cx="7071310" cy="6868010"/>
          </a:xfrm>
          <a:custGeom>
            <a:avLst/>
            <a:gdLst/>
            <a:ahLst/>
            <a:cxnLst/>
            <a:rect l="l" t="t" r="r" b="b"/>
            <a:pathLst>
              <a:path w="7071310" h="6868010">
                <a:moveTo>
                  <a:pt x="0" y="0"/>
                </a:moveTo>
                <a:lnTo>
                  <a:pt x="7071310" y="0"/>
                </a:lnTo>
                <a:lnTo>
                  <a:pt x="7071310" y="6868011"/>
                </a:lnTo>
                <a:lnTo>
                  <a:pt x="0" y="68680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13816380" y="5585646"/>
            <a:ext cx="7071310" cy="6868010"/>
          </a:xfrm>
          <a:custGeom>
            <a:avLst/>
            <a:gdLst/>
            <a:ahLst/>
            <a:cxnLst/>
            <a:rect l="l" t="t" r="r" b="b"/>
            <a:pathLst>
              <a:path w="7071310" h="68680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6908190" y="5700398"/>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13436282" y="-1684526"/>
            <a:ext cx="6583680" cy="4114800"/>
          </a:xfrm>
          <a:custGeom>
            <a:avLst/>
            <a:gdLst/>
            <a:ahLst/>
            <a:cxnLst/>
            <a:rect l="l" t="t" r="r" b="b"/>
            <a:pathLst>
              <a:path w="6583680" h="4114800">
                <a:moveTo>
                  <a:pt x="0" y="0"/>
                </a:moveTo>
                <a:lnTo>
                  <a:pt x="6583680" y="0"/>
                </a:lnTo>
                <a:lnTo>
                  <a:pt x="658368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a:off x="12729943" y="-153329"/>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0" name="Freeform 10"/>
          <p:cNvSpPr/>
          <p:nvPr/>
        </p:nvSpPr>
        <p:spPr>
          <a:xfrm rot="10415535" flipH="1" flipV="1">
            <a:off x="-1217182" y="6975871"/>
            <a:ext cx="2951197" cy="3606751"/>
          </a:xfrm>
          <a:custGeom>
            <a:avLst/>
            <a:gdLst/>
            <a:ahLst/>
            <a:cxnLst/>
            <a:rect l="l" t="t" r="r" b="b"/>
            <a:pathLst>
              <a:path w="2951197" h="3606751">
                <a:moveTo>
                  <a:pt x="2951197" y="3606752"/>
                </a:moveTo>
                <a:lnTo>
                  <a:pt x="0" y="3606752"/>
                </a:lnTo>
                <a:lnTo>
                  <a:pt x="0" y="0"/>
                </a:lnTo>
                <a:lnTo>
                  <a:pt x="2951197" y="0"/>
                </a:lnTo>
                <a:lnTo>
                  <a:pt x="2951197" y="3606752"/>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Freeform 11"/>
          <p:cNvSpPr/>
          <p:nvPr/>
        </p:nvSpPr>
        <p:spPr>
          <a:xfrm rot="5400000">
            <a:off x="16161927" y="8557580"/>
            <a:ext cx="901902" cy="2556938"/>
          </a:xfrm>
          <a:custGeom>
            <a:avLst/>
            <a:gdLst/>
            <a:ahLst/>
            <a:cxnLst/>
            <a:rect l="l" t="t" r="r" b="b"/>
            <a:pathLst>
              <a:path w="901902" h="2556938">
                <a:moveTo>
                  <a:pt x="0" y="0"/>
                </a:moveTo>
                <a:lnTo>
                  <a:pt x="901902" y="0"/>
                </a:lnTo>
                <a:lnTo>
                  <a:pt x="901902" y="2556938"/>
                </a:lnTo>
                <a:lnTo>
                  <a:pt x="0" y="255693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20" name="Rectangle 19"/>
          <p:cNvSpPr/>
          <p:nvPr/>
        </p:nvSpPr>
        <p:spPr>
          <a:xfrm>
            <a:off x="1371600" y="3038919"/>
            <a:ext cx="16078200" cy="4390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solidFill>
                  <a:schemeClr val="bg1"/>
                </a:solidFill>
                <a:latin typeface="Arial Black" panose="020B0A04020102020204" pitchFamily="34" charset="0"/>
                <a:cs typeface="Helvetica" pitchFamily="34" charset="0"/>
              </a:rPr>
              <a:t>DESAIN ANTAR MUKA</a:t>
            </a:r>
            <a:endParaRPr lang="en-US" sz="8000" dirty="0">
              <a:solidFill>
                <a:schemeClr val="bg1"/>
              </a:solidFill>
              <a:latin typeface="Arial Black" panose="020B0A04020102020204" pitchFamily="34" charset="0"/>
              <a:cs typeface="Helvetica" pitchFamily="34" charset="0"/>
            </a:endParaRPr>
          </a:p>
          <a:p>
            <a:pPr algn="ct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3354B"/>
        </a:solidFill>
        <a:effectLst/>
      </p:bgPr>
    </p:bg>
    <p:spTree>
      <p:nvGrpSpPr>
        <p:cNvPr id="1" name=""/>
        <p:cNvGrpSpPr/>
        <p:nvPr/>
      </p:nvGrpSpPr>
      <p:grpSpPr>
        <a:xfrm>
          <a:off x="0" y="0"/>
          <a:ext cx="0" cy="0"/>
          <a:chOff x="0" y="0"/>
          <a:chExt cx="0" cy="0"/>
        </a:xfrm>
      </p:grpSpPr>
      <p:sp>
        <p:nvSpPr>
          <p:cNvPr id="2" name="Freeform 2"/>
          <p:cNvSpPr/>
          <p:nvPr/>
        </p:nvSpPr>
        <p:spPr>
          <a:xfrm>
            <a:off x="16621852" y="0"/>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297060" y="8718195"/>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rot="5400000">
            <a:off x="807907" y="-438134"/>
            <a:ext cx="764962" cy="2168706"/>
          </a:xfrm>
          <a:custGeom>
            <a:avLst/>
            <a:gdLst/>
            <a:ahLst/>
            <a:cxnLst/>
            <a:rect l="l" t="t" r="r" b="b"/>
            <a:pathLst>
              <a:path w="764962" h="2168706">
                <a:moveTo>
                  <a:pt x="0" y="0"/>
                </a:moveTo>
                <a:lnTo>
                  <a:pt x="764962" y="0"/>
                </a:lnTo>
                <a:lnTo>
                  <a:pt x="764962" y="2168706"/>
                </a:lnTo>
                <a:lnTo>
                  <a:pt x="0" y="21687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rot="5400000" flipH="1" flipV="1">
            <a:off x="16239371" y="8665253"/>
            <a:ext cx="764962" cy="2168706"/>
          </a:xfrm>
          <a:custGeom>
            <a:avLst/>
            <a:gdLst/>
            <a:ahLst/>
            <a:cxnLst/>
            <a:rect l="l" t="t" r="r" b="b"/>
            <a:pathLst>
              <a:path w="764962" h="2168706">
                <a:moveTo>
                  <a:pt x="764962" y="2168706"/>
                </a:moveTo>
                <a:lnTo>
                  <a:pt x="0" y="2168706"/>
                </a:lnTo>
                <a:lnTo>
                  <a:pt x="0" y="0"/>
                </a:lnTo>
                <a:lnTo>
                  <a:pt x="764962" y="0"/>
                </a:lnTo>
                <a:lnTo>
                  <a:pt x="764962" y="2168706"/>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pic>
        <p:nvPicPr>
          <p:cNvPr id="7" name="Picture 6">
            <a:extLst>
              <a:ext uri="{FF2B5EF4-FFF2-40B4-BE49-F238E27FC236}">
                <a16:creationId xmlns:a16="http://schemas.microsoft.com/office/drawing/2014/main" id="{D91A8FB6-A4BE-FB2B-8C33-281B721827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00400" y="419100"/>
            <a:ext cx="11734800" cy="4783613"/>
          </a:xfrm>
          <a:prstGeom prst="rect">
            <a:avLst/>
          </a:prstGeom>
        </p:spPr>
      </p:pic>
      <p:pic>
        <p:nvPicPr>
          <p:cNvPr id="9" name="Picture 8">
            <a:extLst>
              <a:ext uri="{FF2B5EF4-FFF2-40B4-BE49-F238E27FC236}">
                <a16:creationId xmlns:a16="http://schemas.microsoft.com/office/drawing/2014/main" id="{02665EEB-06CF-9080-FB15-0DE2A796FCE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33502" y="5524500"/>
            <a:ext cx="11701697" cy="4585816"/>
          </a:xfrm>
          <a:prstGeom prst="rect">
            <a:avLst/>
          </a:prstGeom>
        </p:spPr>
      </p:pic>
    </p:spTree>
    <p:extLst>
      <p:ext uri="{BB962C8B-B14F-4D97-AF65-F5344CB8AC3E}">
        <p14:creationId xmlns:p14="http://schemas.microsoft.com/office/powerpoint/2010/main" val="6378882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3354B"/>
        </a:solidFill>
        <a:effectLst/>
      </p:bgPr>
    </p:bg>
    <p:spTree>
      <p:nvGrpSpPr>
        <p:cNvPr id="1" name=""/>
        <p:cNvGrpSpPr/>
        <p:nvPr/>
      </p:nvGrpSpPr>
      <p:grpSpPr>
        <a:xfrm>
          <a:off x="0" y="0"/>
          <a:ext cx="0" cy="0"/>
          <a:chOff x="0" y="0"/>
          <a:chExt cx="0" cy="0"/>
        </a:xfrm>
      </p:grpSpPr>
      <p:sp>
        <p:nvSpPr>
          <p:cNvPr id="2" name="Freeform 2"/>
          <p:cNvSpPr/>
          <p:nvPr/>
        </p:nvSpPr>
        <p:spPr>
          <a:xfrm>
            <a:off x="16621852" y="0"/>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297060" y="8718195"/>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rot="5400000">
            <a:off x="807907" y="-438134"/>
            <a:ext cx="764962" cy="2168706"/>
          </a:xfrm>
          <a:custGeom>
            <a:avLst/>
            <a:gdLst/>
            <a:ahLst/>
            <a:cxnLst/>
            <a:rect l="l" t="t" r="r" b="b"/>
            <a:pathLst>
              <a:path w="764962" h="2168706">
                <a:moveTo>
                  <a:pt x="0" y="0"/>
                </a:moveTo>
                <a:lnTo>
                  <a:pt x="764962" y="0"/>
                </a:lnTo>
                <a:lnTo>
                  <a:pt x="764962" y="2168706"/>
                </a:lnTo>
                <a:lnTo>
                  <a:pt x="0" y="21687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rot="5400000" flipH="1" flipV="1">
            <a:off x="16239371" y="8665253"/>
            <a:ext cx="764962" cy="2168706"/>
          </a:xfrm>
          <a:custGeom>
            <a:avLst/>
            <a:gdLst/>
            <a:ahLst/>
            <a:cxnLst/>
            <a:rect l="l" t="t" r="r" b="b"/>
            <a:pathLst>
              <a:path w="764962" h="2168706">
                <a:moveTo>
                  <a:pt x="764962" y="2168706"/>
                </a:moveTo>
                <a:lnTo>
                  <a:pt x="0" y="2168706"/>
                </a:lnTo>
                <a:lnTo>
                  <a:pt x="0" y="0"/>
                </a:lnTo>
                <a:lnTo>
                  <a:pt x="764962" y="0"/>
                </a:lnTo>
                <a:lnTo>
                  <a:pt x="764962" y="2168706"/>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pic>
        <p:nvPicPr>
          <p:cNvPr id="8" name="Picture 7">
            <a:extLst>
              <a:ext uri="{FF2B5EF4-FFF2-40B4-BE49-F238E27FC236}">
                <a16:creationId xmlns:a16="http://schemas.microsoft.com/office/drawing/2014/main" id="{5AE7F198-D2E6-8114-A2D4-A0759ECADA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8000" y="263738"/>
            <a:ext cx="11593658" cy="5000625"/>
          </a:xfrm>
          <a:prstGeom prst="rect">
            <a:avLst/>
          </a:prstGeom>
        </p:spPr>
      </p:pic>
      <p:pic>
        <p:nvPicPr>
          <p:cNvPr id="10" name="Picture 9">
            <a:extLst>
              <a:ext uri="{FF2B5EF4-FFF2-40B4-BE49-F238E27FC236}">
                <a16:creationId xmlns:a16="http://schemas.microsoft.com/office/drawing/2014/main" id="{A982EE7A-E2FC-2B42-47FC-5C35DA2EDB6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48000" y="5382513"/>
            <a:ext cx="11593658" cy="4749574"/>
          </a:xfrm>
          <a:prstGeom prst="rect">
            <a:avLst/>
          </a:prstGeom>
        </p:spPr>
      </p:pic>
    </p:spTree>
    <p:extLst>
      <p:ext uri="{BB962C8B-B14F-4D97-AF65-F5344CB8AC3E}">
        <p14:creationId xmlns:p14="http://schemas.microsoft.com/office/powerpoint/2010/main" val="282589447"/>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2524E3717BF9F458000CD056FCC5142" ma:contentTypeVersion="16" ma:contentTypeDescription="Create a new document." ma:contentTypeScope="" ma:versionID="2730d30e096aabe4cc8ac5f8b3332a4c">
  <xsd:schema xmlns:xsd="http://www.w3.org/2001/XMLSchema" xmlns:xs="http://www.w3.org/2001/XMLSchema" xmlns:p="http://schemas.microsoft.com/office/2006/metadata/properties" xmlns:ns2="60b4db6a-6d0c-4cd4-a92f-7a0bb6221add" xmlns:ns3="809585a3-8d15-49ab-b8e5-584334342ceb" targetNamespace="http://schemas.microsoft.com/office/2006/metadata/properties" ma:root="true" ma:fieldsID="4f96c36035ee8206487b14c76690e968" ns2:_="" ns3:_="">
    <xsd:import namespace="60b4db6a-6d0c-4cd4-a92f-7a0bb6221add"/>
    <xsd:import namespace="809585a3-8d15-49ab-b8e5-584334342ce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ObjectDetectorVersion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b4db6a-6d0c-4cd4-a92f-7a0bb6221ad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21997ffe-68de-41ad-81bf-3a8145268c34" ma:termSetId="09814cd3-568e-fe90-9814-8d621ff8fb84" ma:anchorId="fba54fb3-c3e1-fe81-a776-ca4b69148c4d" ma:open="true" ma:isKeyword="false">
      <xsd:complexType>
        <xsd:sequence>
          <xsd:element ref="pc:Terms" minOccurs="0" maxOccurs="1"/>
        </xsd:sequence>
      </xsd:complex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DateTaken" ma:index="21" nillable="true" ma:displayName="MediaServiceDateTaken" ma:hidden="true" ma:indexed="true" ma:internalName="MediaServiceDateTake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09585a3-8d15-49ab-b8e5-584334342ceb"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d5227ce2-4263-43c4-95d6-20059c81bf0f}" ma:internalName="TaxCatchAll" ma:showField="CatchAllData" ma:web="809585a3-8d15-49ab-b8e5-584334342ce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D371E5-15D4-4774-80E3-3DE7B8AE7248}">
  <ds:schemaRefs>
    <ds:schemaRef ds:uri="http://schemas.microsoft.com/sharepoint/v3/contenttype/forms"/>
  </ds:schemaRefs>
</ds:datastoreItem>
</file>

<file path=customXml/itemProps2.xml><?xml version="1.0" encoding="utf-8"?>
<ds:datastoreItem xmlns:ds="http://schemas.openxmlformats.org/officeDocument/2006/customXml" ds:itemID="{2D4E4172-8272-48CE-B552-26C77B40B2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0b4db6a-6d0c-4cd4-a92f-7a0bb6221add"/>
    <ds:schemaRef ds:uri="809585a3-8d15-49ab-b8e5-584334342ce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1420</TotalTime>
  <Words>382</Words>
  <Application>Microsoft Office PowerPoint</Application>
  <PresentationFormat>Custom</PresentationFormat>
  <Paragraphs>67</Paragraphs>
  <Slides>20</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Arial Black</vt:lpstr>
      <vt:lpstr>Arimo Bold</vt:lpstr>
      <vt:lpstr>Bebas Neue</vt:lpstr>
      <vt:lpstr>Calibri</vt:lpstr>
      <vt:lpstr>Gill Sans MT</vt:lpstr>
      <vt:lpstr>Inter Light</vt:lpstr>
      <vt:lpstr>League Spartan</vt:lpstr>
      <vt:lpstr>Segoe UI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chevy</dc:creator>
  <cp:lastModifiedBy>Chevy Saepul</cp:lastModifiedBy>
  <cp:revision>43</cp:revision>
  <dcterms:created xsi:type="dcterms:W3CDTF">2006-08-16T00:00:00Z</dcterms:created>
  <dcterms:modified xsi:type="dcterms:W3CDTF">2025-01-15T00:47:47Z</dcterms:modified>
  <dc:identifier>DAGH4hZARc0</dc:identifier>
</cp:coreProperties>
</file>