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5AB-71A1-4252-9FD3-056D5E5A4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2D526-2C33-4F20-BC9E-6C3E5A74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91099-186C-4A72-8CA5-64B721F8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D0B98-9C8F-426E-8E32-6E40B4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8DDD-5E5E-4D82-9445-3A91105E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57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1A64-BD0E-4CAF-B7AC-8B3927CA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08293-E316-4EAC-AECA-A8E2C19C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F333-AE76-4B6F-B3E5-6662AE8C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632-4591-486E-B6D3-29570CE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B9F7-E915-4853-97E6-EE793AE7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93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EBB07-27F4-480B-B63D-9934044E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6226D-284E-44F9-9D2B-111C6A31A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D733-F151-418C-9E81-70A3198C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90C9-9E65-4079-9471-F485F43D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5C00-8341-435B-A8D4-6E0DBAE5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483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B66F-ADE7-4005-B7C1-239C9B5C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27F-596F-4EFC-A10D-680719D5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217F-DD6D-42B8-BBE0-62B58148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95FC-2456-49B4-A22C-3D5573F3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69B0-F16A-4205-BDC9-27DC47F7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954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5026-45BD-4AEF-88C3-78D37E91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DA6C5-7311-4CF7-B615-B888241D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12D9-047C-4B45-8CFE-B943025E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B238-9688-4252-9470-99C615D8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E04E-2EC1-4D84-8683-51ABBB2F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011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32DC-2E2C-4E96-9DB0-79AC3493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44CA-BE1C-4F9A-8B17-7CDE53324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186C1-0DA5-48B8-928F-C3AB5999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DD9A-2BA3-46E6-9107-4086B618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7EF9E-9942-4A0B-BFDA-E8E43DF5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A7B1-A550-4838-A648-3162875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73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263C-57BE-4C90-BD85-E43F5C8D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C45D-8992-444D-A643-6A5BDC50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0C7E6-240E-4423-A1D4-FD9A7C4B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7D987-D326-408D-8FA7-58A79CC09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B59D5-21DB-4BD8-9591-9E2F4C487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DCBB2-0643-4C7A-9A91-7292BF4D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EEE12-C5AD-42FB-B0C0-05476435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8DD9-C126-46DD-9E00-F01D716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949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EE6A-61E5-449A-926D-0CCC8776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C3485-4BC4-4BAF-AFA8-81182A14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CF0E4-8210-452A-9F4D-5B90FE13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6DCF9-8A32-4CFC-A6C6-C94F087F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432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D3C4F-E1D2-4CB8-8EF0-C9458CE7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0A84A-AEB9-4060-A16D-48E5F3C8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6402-349B-47AF-BBD7-4727174B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41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746-86B8-4DC4-A926-60928D57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0442-721B-4CC4-AA5D-2743BA4C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70E23-293A-4F47-9522-86EA2F7DF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40140-ECD6-4208-8F67-216ACE77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89390-7E39-47D6-8285-D5432FEE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978F-0FC9-4F0B-9A82-3B5CB469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94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F57-6151-4F4B-A9DB-945B7276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7AEA3-0D4D-46C6-A2CF-A4C55E7C4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9A54A-383D-4EA1-A130-F00FC3E14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F675-5ACB-4671-BE5E-EBA4A33B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0D0AB-BCC2-4D0B-A687-A2C3AF85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DD545-C605-47A9-BAD9-EA4107DB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77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8C16E-3A7D-496F-86F8-1CB3BFED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E84F-B8FA-414E-9821-F1D94261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B83F-02E4-4096-B019-2F4A39AA8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40CD-5C7F-4BB6-BC5B-485ECC9A1774}" type="datetimeFigureOut">
              <a:rPr lang="en-MY" smtClean="0"/>
              <a:t>7/12/2024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CF74-49E2-407C-BF46-6CF257086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5859-B816-4250-BEDC-3A2A939F9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B079-1142-4D92-BD00-7C5E98944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151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5ADBC9-C144-4AF5-8311-12E1CE16E0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9"/>
          <a:stretch/>
        </p:blipFill>
        <p:spPr bwMode="auto">
          <a:xfrm>
            <a:off x="710356" y="2619407"/>
            <a:ext cx="1942274" cy="16557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E49382-F7E2-4A93-8B65-83C0CAF4B95F}"/>
              </a:ext>
            </a:extLst>
          </p:cNvPr>
          <p:cNvSpPr/>
          <p:nvPr/>
        </p:nvSpPr>
        <p:spPr>
          <a:xfrm>
            <a:off x="3992881" y="2619407"/>
            <a:ext cx="3675529" cy="1655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F9D6A-B497-4E87-BA06-90B05E329301}"/>
              </a:ext>
            </a:extLst>
          </p:cNvPr>
          <p:cNvSpPr txBox="1"/>
          <p:nvPr/>
        </p:nvSpPr>
        <p:spPr>
          <a:xfrm>
            <a:off x="4380155" y="2722929"/>
            <a:ext cx="343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Image Preprocessing Stage</a:t>
            </a:r>
            <a:endParaRPr lang="en-MY" dirty="0">
              <a:latin typeface="Bahnschrift SemiBold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C0E5AC-6EEA-44FC-8BDC-3D7C16EAA85D}"/>
              </a:ext>
            </a:extLst>
          </p:cNvPr>
          <p:cNvSpPr/>
          <p:nvPr/>
        </p:nvSpPr>
        <p:spPr>
          <a:xfrm>
            <a:off x="4208035" y="3272693"/>
            <a:ext cx="3254186" cy="8603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3A81E-1FFE-452D-BA66-204438009310}"/>
              </a:ext>
            </a:extLst>
          </p:cNvPr>
          <p:cNvSpPr txBox="1"/>
          <p:nvPr/>
        </p:nvSpPr>
        <p:spPr>
          <a:xfrm>
            <a:off x="4208035" y="3272693"/>
            <a:ext cx="325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Bahnschrift SemiBold" panose="020B0502040204020203" pitchFamily="34" charset="0"/>
              </a:rPr>
              <a:t>Convert Image to Tensor &amp; Resizing Image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SemiBold" panose="020B0502040204020203" pitchFamily="34" charset="0"/>
              </a:rPr>
              <a:t>Normalizing the Image</a:t>
            </a:r>
          </a:p>
          <a:p>
            <a:pPr marL="342900" indent="-342900">
              <a:buAutoNum type="arabicPeriod"/>
            </a:pPr>
            <a:endParaRPr lang="en-US" dirty="0">
              <a:latin typeface="Bahnschrift SemiBold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6B00C3-025E-4EDF-98EA-5F62EEFE5CFB}"/>
              </a:ext>
            </a:extLst>
          </p:cNvPr>
          <p:cNvCxnSpPr/>
          <p:nvPr/>
        </p:nvCxnSpPr>
        <p:spPr>
          <a:xfrm>
            <a:off x="2764716" y="3447288"/>
            <a:ext cx="1156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12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E918FE-557F-4470-B965-3EC51053614F}"/>
              </a:ext>
            </a:extLst>
          </p:cNvPr>
          <p:cNvSpPr/>
          <p:nvPr/>
        </p:nvSpPr>
        <p:spPr>
          <a:xfrm>
            <a:off x="860962" y="1354741"/>
            <a:ext cx="1751425" cy="859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C1F18-D177-4A43-B197-D45E0DDA1E79}"/>
              </a:ext>
            </a:extLst>
          </p:cNvPr>
          <p:cNvSpPr/>
          <p:nvPr/>
        </p:nvSpPr>
        <p:spPr>
          <a:xfrm>
            <a:off x="708562" y="1202341"/>
            <a:ext cx="1751425" cy="859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8" name="Picture 4" descr="Medicine Packaging designs, themes, templates and downloadable graphic  elements on Dribbble">
            <a:extLst>
              <a:ext uri="{FF2B5EF4-FFF2-40B4-BE49-F238E27FC236}">
                <a16:creationId xmlns:a16="http://schemas.microsoft.com/office/drawing/2014/main" id="{12D8748A-9D6E-4C74-8016-7B7EB238E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1" r="23483"/>
          <a:stretch/>
        </p:blipFill>
        <p:spPr bwMode="auto">
          <a:xfrm>
            <a:off x="1647139" y="3995999"/>
            <a:ext cx="1625695" cy="18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ll Packaging Ideas - 69+ Best Pills Packaging Designs In 2024 | 99designs">
            <a:extLst>
              <a:ext uri="{FF2B5EF4-FFF2-40B4-BE49-F238E27FC236}">
                <a16:creationId xmlns:a16="http://schemas.microsoft.com/office/drawing/2014/main" id="{46B3CDF3-CB1A-4FA6-BF1C-BD3FFD4F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27" y="3772253"/>
            <a:ext cx="1698498" cy="169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A719C-6C42-4722-9656-5697DCF458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9"/>
          <a:stretch/>
        </p:blipFill>
        <p:spPr bwMode="auto">
          <a:xfrm>
            <a:off x="556162" y="3397504"/>
            <a:ext cx="1942274" cy="1655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4A45BB-0591-4072-B7CD-D3B2C97C74E5}"/>
              </a:ext>
            </a:extLst>
          </p:cNvPr>
          <p:cNvCxnSpPr/>
          <p:nvPr/>
        </p:nvCxnSpPr>
        <p:spPr>
          <a:xfrm>
            <a:off x="3587747" y="4840605"/>
            <a:ext cx="1152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ezoid 6">
            <a:extLst>
              <a:ext uri="{FF2B5EF4-FFF2-40B4-BE49-F238E27FC236}">
                <a16:creationId xmlns:a16="http://schemas.microsoft.com/office/drawing/2014/main" id="{FCC63FAE-F707-4F4B-A04F-A6C0FD63892B}"/>
              </a:ext>
            </a:extLst>
          </p:cNvPr>
          <p:cNvSpPr/>
          <p:nvPr/>
        </p:nvSpPr>
        <p:spPr>
          <a:xfrm rot="5400000">
            <a:off x="4564478" y="4309745"/>
            <a:ext cx="1920240" cy="1142804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174DD-655E-4C32-870D-0F5C4EC4FE2D}"/>
              </a:ext>
            </a:extLst>
          </p:cNvPr>
          <p:cNvSpPr txBox="1"/>
          <p:nvPr/>
        </p:nvSpPr>
        <p:spPr>
          <a:xfrm>
            <a:off x="4953196" y="4557981"/>
            <a:ext cx="114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Encoder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7495B-6B81-4D01-A555-57C85147E17F}"/>
              </a:ext>
            </a:extLst>
          </p:cNvPr>
          <p:cNvSpPr/>
          <p:nvPr/>
        </p:nvSpPr>
        <p:spPr>
          <a:xfrm>
            <a:off x="556162" y="1049941"/>
            <a:ext cx="1751425" cy="859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Paracetamol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A3F550-9C88-4DE0-BFF3-653D55ECB76E}"/>
              </a:ext>
            </a:extLst>
          </p:cNvPr>
          <p:cNvCxnSpPr/>
          <p:nvPr/>
        </p:nvCxnSpPr>
        <p:spPr>
          <a:xfrm>
            <a:off x="2856227" y="1735741"/>
            <a:ext cx="1152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>
            <a:extLst>
              <a:ext uri="{FF2B5EF4-FFF2-40B4-BE49-F238E27FC236}">
                <a16:creationId xmlns:a16="http://schemas.microsoft.com/office/drawing/2014/main" id="{11599EA8-D752-4CCE-AB3F-CC70A4B3D848}"/>
              </a:ext>
            </a:extLst>
          </p:cNvPr>
          <p:cNvSpPr/>
          <p:nvPr/>
        </p:nvSpPr>
        <p:spPr>
          <a:xfrm rot="5400000">
            <a:off x="3779771" y="1213107"/>
            <a:ext cx="1920240" cy="1142804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6AF80-A6C1-43DF-B855-6DA021E72F09}"/>
              </a:ext>
            </a:extLst>
          </p:cNvPr>
          <p:cNvSpPr txBox="1"/>
          <p:nvPr/>
        </p:nvSpPr>
        <p:spPr>
          <a:xfrm>
            <a:off x="4252211" y="1479709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Encoder</a:t>
            </a:r>
            <a:endParaRPr lang="en-MY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E659EAD-D995-448A-998C-E6A4E6E7FEEE}"/>
              </a:ext>
            </a:extLst>
          </p:cNvPr>
          <p:cNvSpPr/>
          <p:nvPr/>
        </p:nvSpPr>
        <p:spPr>
          <a:xfrm>
            <a:off x="8175340" y="2508295"/>
            <a:ext cx="807254" cy="779929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T1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80E138F-B220-4092-96DA-0EAC9C71B07A}"/>
              </a:ext>
            </a:extLst>
          </p:cNvPr>
          <p:cNvSpPr/>
          <p:nvPr/>
        </p:nvSpPr>
        <p:spPr>
          <a:xfrm>
            <a:off x="9143528" y="2508293"/>
            <a:ext cx="807254" cy="779929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…</a:t>
            </a:r>
            <a:endParaRPr lang="en-MY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0FF5825-8D1D-4791-8302-35D92D76B22C}"/>
              </a:ext>
            </a:extLst>
          </p:cNvPr>
          <p:cNvSpPr/>
          <p:nvPr/>
        </p:nvSpPr>
        <p:spPr>
          <a:xfrm>
            <a:off x="10111717" y="2508294"/>
            <a:ext cx="807254" cy="779929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TN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1E027A9-9541-4E7E-8F61-B6192C76AE94}"/>
              </a:ext>
            </a:extLst>
          </p:cNvPr>
          <p:cNvSpPr/>
          <p:nvPr/>
        </p:nvSpPr>
        <p:spPr>
          <a:xfrm>
            <a:off x="7141007" y="5552788"/>
            <a:ext cx="807254" cy="77992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80296E9-F9B3-4916-AB97-7BD49C483DBA}"/>
              </a:ext>
            </a:extLst>
          </p:cNvPr>
          <p:cNvSpPr/>
          <p:nvPr/>
        </p:nvSpPr>
        <p:spPr>
          <a:xfrm rot="5400000">
            <a:off x="7141007" y="4557406"/>
            <a:ext cx="807254" cy="77992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EB15720-7AFA-4568-9085-50D4717A0D26}"/>
              </a:ext>
            </a:extLst>
          </p:cNvPr>
          <p:cNvSpPr/>
          <p:nvPr/>
        </p:nvSpPr>
        <p:spPr>
          <a:xfrm>
            <a:off x="7141007" y="3556771"/>
            <a:ext cx="807254" cy="77992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I1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1BFA053C-9529-4F9E-A526-8A50BCF549A5}"/>
              </a:ext>
            </a:extLst>
          </p:cNvPr>
          <p:cNvSpPr/>
          <p:nvPr/>
        </p:nvSpPr>
        <p:spPr>
          <a:xfrm>
            <a:off x="8175340" y="5547538"/>
            <a:ext cx="807254" cy="77992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IN.T1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8B86F930-7E91-4670-81DC-3ABAADA396B2}"/>
              </a:ext>
            </a:extLst>
          </p:cNvPr>
          <p:cNvSpPr/>
          <p:nvPr/>
        </p:nvSpPr>
        <p:spPr>
          <a:xfrm rot="5400000">
            <a:off x="8175340" y="4552156"/>
            <a:ext cx="807254" cy="77992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EB13CFA-18DC-4A66-B2CB-FF3AA88FE91B}"/>
              </a:ext>
            </a:extLst>
          </p:cNvPr>
          <p:cNvSpPr/>
          <p:nvPr/>
        </p:nvSpPr>
        <p:spPr>
          <a:xfrm>
            <a:off x="8175340" y="3556771"/>
            <a:ext cx="807254" cy="779929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I1.T1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0599FD3F-02B7-47E5-AAEA-5CDA687F9984}"/>
              </a:ext>
            </a:extLst>
          </p:cNvPr>
          <p:cNvSpPr/>
          <p:nvPr/>
        </p:nvSpPr>
        <p:spPr>
          <a:xfrm>
            <a:off x="9130689" y="5547538"/>
            <a:ext cx="807254" cy="77992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119A6087-5F37-4A53-B95C-3934952B7CDC}"/>
              </a:ext>
            </a:extLst>
          </p:cNvPr>
          <p:cNvSpPr/>
          <p:nvPr/>
        </p:nvSpPr>
        <p:spPr>
          <a:xfrm>
            <a:off x="9130689" y="4552155"/>
            <a:ext cx="807254" cy="779929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ysClr val="windowText" lastClr="000000"/>
                </a:solidFill>
              </a:rPr>
              <a:t>         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FB1BA7B-AE1A-4FC1-8011-43C432B622D1}"/>
              </a:ext>
            </a:extLst>
          </p:cNvPr>
          <p:cNvSpPr/>
          <p:nvPr/>
        </p:nvSpPr>
        <p:spPr>
          <a:xfrm>
            <a:off x="9130689" y="3556772"/>
            <a:ext cx="807254" cy="77992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640D46E-4B61-43BE-86FA-E69FEC68D4DE}"/>
              </a:ext>
            </a:extLst>
          </p:cNvPr>
          <p:cNvSpPr/>
          <p:nvPr/>
        </p:nvSpPr>
        <p:spPr>
          <a:xfrm>
            <a:off x="10102785" y="5547539"/>
            <a:ext cx="807254" cy="779929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IN.TN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ED7D8320-E72A-4CD8-B979-C68D0E0B7393}"/>
              </a:ext>
            </a:extLst>
          </p:cNvPr>
          <p:cNvSpPr/>
          <p:nvPr/>
        </p:nvSpPr>
        <p:spPr>
          <a:xfrm rot="5400000">
            <a:off x="10102785" y="4552157"/>
            <a:ext cx="807254" cy="77992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80FFEE3E-77E8-4393-8CE7-3D1409FD1AC8}"/>
              </a:ext>
            </a:extLst>
          </p:cNvPr>
          <p:cNvSpPr/>
          <p:nvPr/>
        </p:nvSpPr>
        <p:spPr>
          <a:xfrm>
            <a:off x="10102785" y="3556773"/>
            <a:ext cx="807254" cy="77992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I1.TN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16EDE-3298-4209-B4BB-BE662F4ED5C8}"/>
              </a:ext>
            </a:extLst>
          </p:cNvPr>
          <p:cNvSpPr txBox="1"/>
          <p:nvPr/>
        </p:nvSpPr>
        <p:spPr>
          <a:xfrm rot="2791769">
            <a:off x="9366827" y="4757452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MY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9566B0-B03C-4D0E-8A9E-0EE3079989E1}"/>
              </a:ext>
            </a:extLst>
          </p:cNvPr>
          <p:cNvCxnSpPr/>
          <p:nvPr/>
        </p:nvCxnSpPr>
        <p:spPr>
          <a:xfrm>
            <a:off x="5524598" y="1735741"/>
            <a:ext cx="4981814" cy="6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96BBF5-968F-4DD1-9CB5-F04F15BF25A4}"/>
              </a:ext>
            </a:extLst>
          </p:cNvPr>
          <p:cNvCxnSpPr/>
          <p:nvPr/>
        </p:nvCxnSpPr>
        <p:spPr>
          <a:xfrm>
            <a:off x="8578967" y="1784509"/>
            <a:ext cx="0" cy="55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6B94CE-D9BC-4671-A113-12F5E6AD8AF5}"/>
              </a:ext>
            </a:extLst>
          </p:cNvPr>
          <p:cNvCxnSpPr/>
          <p:nvPr/>
        </p:nvCxnSpPr>
        <p:spPr>
          <a:xfrm>
            <a:off x="9534316" y="1784509"/>
            <a:ext cx="0" cy="55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5A1681-D545-4240-B6E5-F328C9B95E9D}"/>
              </a:ext>
            </a:extLst>
          </p:cNvPr>
          <p:cNvCxnSpPr/>
          <p:nvPr/>
        </p:nvCxnSpPr>
        <p:spPr>
          <a:xfrm>
            <a:off x="10515344" y="1802874"/>
            <a:ext cx="0" cy="55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3D1E6E-1E67-4131-BE49-343C7D14F602}"/>
              </a:ext>
            </a:extLst>
          </p:cNvPr>
          <p:cNvCxnSpPr/>
          <p:nvPr/>
        </p:nvCxnSpPr>
        <p:spPr>
          <a:xfrm>
            <a:off x="6278880" y="4840605"/>
            <a:ext cx="67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D63875-9A4E-43B4-B30E-3C20C0A0CBC3}"/>
              </a:ext>
            </a:extLst>
          </p:cNvPr>
          <p:cNvCxnSpPr/>
          <p:nvPr/>
        </p:nvCxnSpPr>
        <p:spPr>
          <a:xfrm>
            <a:off x="6614160" y="3921027"/>
            <a:ext cx="0" cy="2129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222E1E-0728-4017-980D-E4C05E0695DF}"/>
              </a:ext>
            </a:extLst>
          </p:cNvPr>
          <p:cNvCxnSpPr>
            <a:cxnSpLocks/>
          </p:cNvCxnSpPr>
          <p:nvPr/>
        </p:nvCxnSpPr>
        <p:spPr>
          <a:xfrm>
            <a:off x="6609080" y="3916273"/>
            <a:ext cx="335280" cy="4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D42F20-521F-49D9-8D7D-A96506C2941C}"/>
              </a:ext>
            </a:extLst>
          </p:cNvPr>
          <p:cNvCxnSpPr>
            <a:cxnSpLocks/>
          </p:cNvCxnSpPr>
          <p:nvPr/>
        </p:nvCxnSpPr>
        <p:spPr>
          <a:xfrm>
            <a:off x="6609080" y="6050280"/>
            <a:ext cx="335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9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AF07B9-8394-4AB9-8005-D558F0D6AF32}"/>
              </a:ext>
            </a:extLst>
          </p:cNvPr>
          <p:cNvSpPr/>
          <p:nvPr/>
        </p:nvSpPr>
        <p:spPr>
          <a:xfrm>
            <a:off x="428182" y="2845167"/>
            <a:ext cx="1751425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Zimacal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0E69F-1BB3-47BC-89D8-00A1CAA584E9}"/>
              </a:ext>
            </a:extLst>
          </p:cNvPr>
          <p:cNvSpPr/>
          <p:nvPr/>
        </p:nvSpPr>
        <p:spPr>
          <a:xfrm>
            <a:off x="428184" y="163845"/>
            <a:ext cx="1751425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Paracetamol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5B0E1-F31E-4536-B2C2-D62F24E33D2F}"/>
              </a:ext>
            </a:extLst>
          </p:cNvPr>
          <p:cNvSpPr/>
          <p:nvPr/>
        </p:nvSpPr>
        <p:spPr>
          <a:xfrm>
            <a:off x="3262824" y="1135347"/>
            <a:ext cx="1751425" cy="859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 photo of a </a:t>
            </a:r>
            <a:r>
              <a:rPr lang="en-US" i="1" dirty="0">
                <a:solidFill>
                  <a:sysClr val="windowText" lastClr="000000"/>
                </a:solidFill>
              </a:rPr>
              <a:t>{medicine}.</a:t>
            </a:r>
            <a:endParaRPr lang="en-MY" i="1" dirty="0">
              <a:solidFill>
                <a:sysClr val="windowText" lastClr="000000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95EE5CC-FF77-4464-895E-14BE3DB8BCD7}"/>
              </a:ext>
            </a:extLst>
          </p:cNvPr>
          <p:cNvSpPr/>
          <p:nvPr/>
        </p:nvSpPr>
        <p:spPr>
          <a:xfrm rot="5400000">
            <a:off x="5298385" y="975348"/>
            <a:ext cx="1920240" cy="1142804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BDEDE-018D-424C-A0E2-7C367E9AC87A}"/>
              </a:ext>
            </a:extLst>
          </p:cNvPr>
          <p:cNvSpPr txBox="1"/>
          <p:nvPr/>
        </p:nvSpPr>
        <p:spPr>
          <a:xfrm>
            <a:off x="5770825" y="1241950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Encoder</a:t>
            </a:r>
            <a:endParaRPr lang="en-MY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96B4702-E01D-4610-A7FA-99F376404DBC}"/>
              </a:ext>
            </a:extLst>
          </p:cNvPr>
          <p:cNvSpPr/>
          <p:nvPr/>
        </p:nvSpPr>
        <p:spPr>
          <a:xfrm>
            <a:off x="7399925" y="3786804"/>
            <a:ext cx="807254" cy="77992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T1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FFCF84C-FCCE-4FA4-8B76-6627551961A4}"/>
              </a:ext>
            </a:extLst>
          </p:cNvPr>
          <p:cNvSpPr/>
          <p:nvPr/>
        </p:nvSpPr>
        <p:spPr>
          <a:xfrm>
            <a:off x="8434258" y="3786804"/>
            <a:ext cx="807254" cy="77992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T2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DA291C1-25C1-4165-8619-D764F2E0516C}"/>
              </a:ext>
            </a:extLst>
          </p:cNvPr>
          <p:cNvSpPr/>
          <p:nvPr/>
        </p:nvSpPr>
        <p:spPr>
          <a:xfrm>
            <a:off x="9389607" y="3786804"/>
            <a:ext cx="807254" cy="77992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B951127-53B1-454B-85D5-E2DF8CF6BDC8}"/>
              </a:ext>
            </a:extLst>
          </p:cNvPr>
          <p:cNvSpPr/>
          <p:nvPr/>
        </p:nvSpPr>
        <p:spPr>
          <a:xfrm>
            <a:off x="10361703" y="3786805"/>
            <a:ext cx="807254" cy="77992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TN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E5E4A22-35E2-4435-B428-955DEA0C44CB}"/>
              </a:ext>
            </a:extLst>
          </p:cNvPr>
          <p:cNvSpPr/>
          <p:nvPr/>
        </p:nvSpPr>
        <p:spPr>
          <a:xfrm>
            <a:off x="7399925" y="4720040"/>
            <a:ext cx="807254" cy="77992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I1.T1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CED64F31-E144-46B4-A7EC-31F620690574}"/>
              </a:ext>
            </a:extLst>
          </p:cNvPr>
          <p:cNvSpPr/>
          <p:nvPr/>
        </p:nvSpPr>
        <p:spPr>
          <a:xfrm>
            <a:off x="8434258" y="4714790"/>
            <a:ext cx="807254" cy="779929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I1.T2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3018130-11E4-4094-8D9C-786F09EFDC90}"/>
              </a:ext>
            </a:extLst>
          </p:cNvPr>
          <p:cNvSpPr/>
          <p:nvPr/>
        </p:nvSpPr>
        <p:spPr>
          <a:xfrm>
            <a:off x="9389607" y="4714790"/>
            <a:ext cx="807254" cy="77992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FA11983-B882-44F2-BD37-8045B0A29607}"/>
              </a:ext>
            </a:extLst>
          </p:cNvPr>
          <p:cNvSpPr/>
          <p:nvPr/>
        </p:nvSpPr>
        <p:spPr>
          <a:xfrm>
            <a:off x="10361703" y="4714791"/>
            <a:ext cx="807254" cy="77992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I1.TN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9BC8325-F546-4801-A9AF-550EF9D9FC18}"/>
              </a:ext>
            </a:extLst>
          </p:cNvPr>
          <p:cNvSpPr/>
          <p:nvPr/>
        </p:nvSpPr>
        <p:spPr>
          <a:xfrm>
            <a:off x="6365592" y="4714790"/>
            <a:ext cx="807254" cy="77992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I1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B4A874DC-0E33-45EB-A247-B3644E3456FA}"/>
              </a:ext>
            </a:extLst>
          </p:cNvPr>
          <p:cNvSpPr/>
          <p:nvPr/>
        </p:nvSpPr>
        <p:spPr>
          <a:xfrm rot="5400000">
            <a:off x="3393663" y="4582328"/>
            <a:ext cx="1920240" cy="1142804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856F4-9FD8-42CA-95CF-0F58EA5C6435}"/>
              </a:ext>
            </a:extLst>
          </p:cNvPr>
          <p:cNvSpPr txBox="1"/>
          <p:nvPr/>
        </p:nvSpPr>
        <p:spPr>
          <a:xfrm>
            <a:off x="3782381" y="4830564"/>
            <a:ext cx="114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Encoder</a:t>
            </a:r>
            <a:endParaRPr lang="en-MY" dirty="0"/>
          </a:p>
        </p:txBody>
      </p:sp>
      <p:pic>
        <p:nvPicPr>
          <p:cNvPr id="21" name="Picture 4" descr="Medicine Packaging designs, themes, templates and downloadable graphic  elements on Dribbble">
            <a:extLst>
              <a:ext uri="{FF2B5EF4-FFF2-40B4-BE49-F238E27FC236}">
                <a16:creationId xmlns:a16="http://schemas.microsoft.com/office/drawing/2014/main" id="{070BEBCE-72CB-4EB3-8F04-ECED1E947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1" r="23483"/>
          <a:stretch/>
        </p:blipFill>
        <p:spPr bwMode="auto">
          <a:xfrm>
            <a:off x="626187" y="4188359"/>
            <a:ext cx="1625695" cy="18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C816E6-2249-46E7-B408-A3631A432B54}"/>
              </a:ext>
            </a:extLst>
          </p:cNvPr>
          <p:cNvCxnSpPr>
            <a:cxnSpLocks/>
          </p:cNvCxnSpPr>
          <p:nvPr/>
        </p:nvCxnSpPr>
        <p:spPr>
          <a:xfrm>
            <a:off x="2749423" y="629379"/>
            <a:ext cx="0" cy="25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0179D3-215D-40AB-9252-20D3C67C14C6}"/>
              </a:ext>
            </a:extLst>
          </p:cNvPr>
          <p:cNvSpPr txBox="1"/>
          <p:nvPr/>
        </p:nvSpPr>
        <p:spPr>
          <a:xfrm rot="5400000">
            <a:off x="812828" y="2514157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MY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CA79B5-BEDB-4133-AA9F-A14DB73A6D9F}"/>
              </a:ext>
            </a:extLst>
          </p:cNvPr>
          <p:cNvCxnSpPr>
            <a:cxnSpLocks/>
          </p:cNvCxnSpPr>
          <p:nvPr/>
        </p:nvCxnSpPr>
        <p:spPr>
          <a:xfrm flipH="1">
            <a:off x="2244743" y="629379"/>
            <a:ext cx="504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742A57-0ABC-4AE7-B74A-D7182ADFE629}"/>
              </a:ext>
            </a:extLst>
          </p:cNvPr>
          <p:cNvCxnSpPr>
            <a:cxnSpLocks/>
          </p:cNvCxnSpPr>
          <p:nvPr/>
        </p:nvCxnSpPr>
        <p:spPr>
          <a:xfrm flipH="1">
            <a:off x="2244743" y="3225523"/>
            <a:ext cx="504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BC1AFC-6F52-4832-AAE0-26734A1E51F5}"/>
              </a:ext>
            </a:extLst>
          </p:cNvPr>
          <p:cNvCxnSpPr>
            <a:endCxn id="7" idx="1"/>
          </p:cNvCxnSpPr>
          <p:nvPr/>
        </p:nvCxnSpPr>
        <p:spPr>
          <a:xfrm>
            <a:off x="2244743" y="1565115"/>
            <a:ext cx="958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7AB980-57B8-43AF-9D79-D641C2B17B96}"/>
              </a:ext>
            </a:extLst>
          </p:cNvPr>
          <p:cNvSpPr txBox="1"/>
          <p:nvPr/>
        </p:nvSpPr>
        <p:spPr>
          <a:xfrm rot="5400000">
            <a:off x="2034726" y="2502852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MY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B9E9EE-DA88-48B7-96D0-664D152E6279}"/>
              </a:ext>
            </a:extLst>
          </p:cNvPr>
          <p:cNvCxnSpPr>
            <a:cxnSpLocks/>
          </p:cNvCxnSpPr>
          <p:nvPr/>
        </p:nvCxnSpPr>
        <p:spPr>
          <a:xfrm>
            <a:off x="5074708" y="1607864"/>
            <a:ext cx="551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467007-0067-4709-AA76-5C9C289FACFD}"/>
              </a:ext>
            </a:extLst>
          </p:cNvPr>
          <p:cNvCxnSpPr>
            <a:cxnSpLocks/>
          </p:cNvCxnSpPr>
          <p:nvPr/>
        </p:nvCxnSpPr>
        <p:spPr>
          <a:xfrm>
            <a:off x="6913629" y="1565115"/>
            <a:ext cx="3851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8E8B1C-ABA3-4144-AA72-483BD8562935}"/>
              </a:ext>
            </a:extLst>
          </p:cNvPr>
          <p:cNvCxnSpPr>
            <a:cxnSpLocks/>
          </p:cNvCxnSpPr>
          <p:nvPr/>
        </p:nvCxnSpPr>
        <p:spPr>
          <a:xfrm>
            <a:off x="10765330" y="1565115"/>
            <a:ext cx="0" cy="214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9CA360-60D4-4B1E-94D5-F799E13DDC05}"/>
              </a:ext>
            </a:extLst>
          </p:cNvPr>
          <p:cNvCxnSpPr>
            <a:cxnSpLocks/>
          </p:cNvCxnSpPr>
          <p:nvPr/>
        </p:nvCxnSpPr>
        <p:spPr>
          <a:xfrm>
            <a:off x="8837885" y="1574150"/>
            <a:ext cx="0" cy="214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BD0D04-60BA-46FD-AD71-DE1536E28B40}"/>
              </a:ext>
            </a:extLst>
          </p:cNvPr>
          <p:cNvCxnSpPr>
            <a:cxnSpLocks/>
          </p:cNvCxnSpPr>
          <p:nvPr/>
        </p:nvCxnSpPr>
        <p:spPr>
          <a:xfrm>
            <a:off x="7803552" y="1565115"/>
            <a:ext cx="0" cy="214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264DB9B-F821-4EDE-BA1A-7A01CDBC344A}"/>
              </a:ext>
            </a:extLst>
          </p:cNvPr>
          <p:cNvSpPr txBox="1"/>
          <p:nvPr/>
        </p:nvSpPr>
        <p:spPr>
          <a:xfrm>
            <a:off x="9585618" y="2451068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MY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16505C-929C-4A20-8FC0-2905D4E60B9C}"/>
              </a:ext>
            </a:extLst>
          </p:cNvPr>
          <p:cNvCxnSpPr>
            <a:cxnSpLocks/>
          </p:cNvCxnSpPr>
          <p:nvPr/>
        </p:nvCxnSpPr>
        <p:spPr>
          <a:xfrm>
            <a:off x="2348266" y="5134477"/>
            <a:ext cx="1343693" cy="1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DC09A06-5008-4594-BB82-613F112CC562}"/>
              </a:ext>
            </a:extLst>
          </p:cNvPr>
          <p:cNvSpPr/>
          <p:nvPr/>
        </p:nvSpPr>
        <p:spPr>
          <a:xfrm>
            <a:off x="432625" y="1231024"/>
            <a:ext cx="1751425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Antazol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3156F7-7E2B-497E-A7B0-1216A5F0AA12}"/>
              </a:ext>
            </a:extLst>
          </p:cNvPr>
          <p:cNvCxnSpPr>
            <a:cxnSpLocks/>
          </p:cNvCxnSpPr>
          <p:nvPr/>
        </p:nvCxnSpPr>
        <p:spPr>
          <a:xfrm>
            <a:off x="4953371" y="5159707"/>
            <a:ext cx="1343693" cy="1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A9930D6-C247-4FC2-9DEC-F48C9489CB4F}"/>
              </a:ext>
            </a:extLst>
          </p:cNvPr>
          <p:cNvSpPr/>
          <p:nvPr/>
        </p:nvSpPr>
        <p:spPr>
          <a:xfrm>
            <a:off x="8074251" y="5981553"/>
            <a:ext cx="1527268" cy="654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 photo of “</a:t>
            </a:r>
            <a:r>
              <a:rPr lang="en-US" dirty="0" err="1">
                <a:solidFill>
                  <a:sysClr val="windowText" lastClr="000000"/>
                </a:solidFill>
              </a:rPr>
              <a:t>Antazol</a:t>
            </a:r>
            <a:r>
              <a:rPr lang="en-US" dirty="0">
                <a:solidFill>
                  <a:sysClr val="windowText" lastClr="000000"/>
                </a:solidFill>
              </a:rPr>
              <a:t>”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F7E9D3-88C1-4571-AE99-46FE096C9ACD}"/>
              </a:ext>
            </a:extLst>
          </p:cNvPr>
          <p:cNvCxnSpPr>
            <a:cxnSpLocks/>
          </p:cNvCxnSpPr>
          <p:nvPr/>
        </p:nvCxnSpPr>
        <p:spPr>
          <a:xfrm>
            <a:off x="8837885" y="5524500"/>
            <a:ext cx="0" cy="432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043F92-356C-48B8-94E3-528B42F93A89}"/>
              </a:ext>
            </a:extLst>
          </p:cNvPr>
          <p:cNvSpPr/>
          <p:nvPr/>
        </p:nvSpPr>
        <p:spPr>
          <a:xfrm>
            <a:off x="2554862" y="310896"/>
            <a:ext cx="7808976" cy="2048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D01BB-0FEF-4C65-8D2C-EE220080BE60}"/>
              </a:ext>
            </a:extLst>
          </p:cNvPr>
          <p:cNvSpPr/>
          <p:nvPr/>
        </p:nvSpPr>
        <p:spPr>
          <a:xfrm>
            <a:off x="320139" y="998840"/>
            <a:ext cx="1527268" cy="65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 text of “</a:t>
            </a:r>
            <a:r>
              <a:rPr lang="en-US" dirty="0" err="1">
                <a:solidFill>
                  <a:sysClr val="windowText" lastClr="000000"/>
                </a:solidFill>
              </a:rPr>
              <a:t>Antazol</a:t>
            </a:r>
            <a:r>
              <a:rPr lang="en-US" dirty="0">
                <a:solidFill>
                  <a:sysClr val="windowText" lastClr="000000"/>
                </a:solidFill>
              </a:rPr>
              <a:t>”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DBCA8-B86F-4156-880F-FDD51B94C9F3}"/>
              </a:ext>
            </a:extLst>
          </p:cNvPr>
          <p:cNvSpPr/>
          <p:nvPr/>
        </p:nvSpPr>
        <p:spPr>
          <a:xfrm>
            <a:off x="2765174" y="777239"/>
            <a:ext cx="2075688" cy="10698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EB465-8186-45BC-A859-84B6671D2604}"/>
              </a:ext>
            </a:extLst>
          </p:cNvPr>
          <p:cNvSpPr txBox="1"/>
          <p:nvPr/>
        </p:nvSpPr>
        <p:spPr>
          <a:xfrm>
            <a:off x="3012062" y="998840"/>
            <a:ext cx="158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 Embedding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F7A101-1C02-4230-BC0B-14D59B3FEDEF}"/>
              </a:ext>
            </a:extLst>
          </p:cNvPr>
          <p:cNvSpPr/>
          <p:nvPr/>
        </p:nvSpPr>
        <p:spPr>
          <a:xfrm>
            <a:off x="5361751" y="777239"/>
            <a:ext cx="2075688" cy="10698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7D794-2B95-4160-9410-00ECE91E2800}"/>
              </a:ext>
            </a:extLst>
          </p:cNvPr>
          <p:cNvSpPr txBox="1"/>
          <p:nvPr/>
        </p:nvSpPr>
        <p:spPr>
          <a:xfrm>
            <a:off x="5609237" y="1137339"/>
            <a:ext cx="158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Pre-Net</a:t>
            </a:r>
            <a:endParaRPr lang="en-MY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B4B921-2948-4F2E-876F-06DD36F5A440}"/>
              </a:ext>
            </a:extLst>
          </p:cNvPr>
          <p:cNvSpPr/>
          <p:nvPr/>
        </p:nvSpPr>
        <p:spPr>
          <a:xfrm>
            <a:off x="7958328" y="777239"/>
            <a:ext cx="2075688" cy="10698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BAEA1-BF1D-40C4-858E-8F56B4B8D439}"/>
              </a:ext>
            </a:extLst>
          </p:cNvPr>
          <p:cNvSpPr txBox="1"/>
          <p:nvPr/>
        </p:nvSpPr>
        <p:spPr>
          <a:xfrm>
            <a:off x="8186928" y="1137339"/>
            <a:ext cx="158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CBHG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2E8BC-B7B2-4A9E-9B41-6BF5A14FC0B8}"/>
              </a:ext>
            </a:extLst>
          </p:cNvPr>
          <p:cNvSpPr/>
          <p:nvPr/>
        </p:nvSpPr>
        <p:spPr>
          <a:xfrm>
            <a:off x="3495179" y="2962656"/>
            <a:ext cx="2075688" cy="10424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B449D-49DD-4419-9E6E-B9ADD226B49D}"/>
              </a:ext>
            </a:extLst>
          </p:cNvPr>
          <p:cNvSpPr txBox="1"/>
          <p:nvPr/>
        </p:nvSpPr>
        <p:spPr>
          <a:xfrm>
            <a:off x="4059030" y="3299198"/>
            <a:ext cx="18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</a:t>
            </a:r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7E1BA-E52E-4AEC-BBF8-7BDE7A41BC2D}"/>
              </a:ext>
            </a:extLst>
          </p:cNvPr>
          <p:cNvSpPr/>
          <p:nvPr/>
        </p:nvSpPr>
        <p:spPr>
          <a:xfrm>
            <a:off x="688290" y="4498849"/>
            <a:ext cx="7808976" cy="2048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11591E-2F70-4E85-A7DD-AC7EB60B278E}"/>
              </a:ext>
            </a:extLst>
          </p:cNvPr>
          <p:cNvSpPr/>
          <p:nvPr/>
        </p:nvSpPr>
        <p:spPr>
          <a:xfrm>
            <a:off x="898602" y="4965192"/>
            <a:ext cx="2075688" cy="1069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7A206-2019-4C98-8B65-92A640FE63EA}"/>
              </a:ext>
            </a:extLst>
          </p:cNvPr>
          <p:cNvSpPr txBox="1"/>
          <p:nvPr/>
        </p:nvSpPr>
        <p:spPr>
          <a:xfrm>
            <a:off x="1111147" y="5288717"/>
            <a:ext cx="158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Pre-Net</a:t>
            </a:r>
            <a:endParaRPr lang="en-MY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6ADB0A-A22B-4F6C-9FB7-E8568BF4AD33}"/>
              </a:ext>
            </a:extLst>
          </p:cNvPr>
          <p:cNvSpPr/>
          <p:nvPr/>
        </p:nvSpPr>
        <p:spPr>
          <a:xfrm>
            <a:off x="3495179" y="4965192"/>
            <a:ext cx="2075688" cy="1069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54485-F4FC-4D01-9572-AEED73190EB3}"/>
              </a:ext>
            </a:extLst>
          </p:cNvPr>
          <p:cNvSpPr txBox="1"/>
          <p:nvPr/>
        </p:nvSpPr>
        <p:spPr>
          <a:xfrm>
            <a:off x="3742665" y="5325292"/>
            <a:ext cx="158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Attention RNN</a:t>
            </a:r>
            <a:endParaRPr lang="en-MY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039D55-561F-4C4D-A307-817EDA707801}"/>
              </a:ext>
            </a:extLst>
          </p:cNvPr>
          <p:cNvSpPr/>
          <p:nvPr/>
        </p:nvSpPr>
        <p:spPr>
          <a:xfrm>
            <a:off x="6091756" y="4965192"/>
            <a:ext cx="2075688" cy="1069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1CCA2-645D-48EB-86C0-8425E6842276}"/>
              </a:ext>
            </a:extLst>
          </p:cNvPr>
          <p:cNvSpPr txBox="1"/>
          <p:nvPr/>
        </p:nvSpPr>
        <p:spPr>
          <a:xfrm>
            <a:off x="6339242" y="5325292"/>
            <a:ext cx="158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Decoder RNN</a:t>
            </a:r>
            <a:endParaRPr lang="en-MY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4F08D3-2FFE-4AC0-9B94-47A045655F2C}"/>
              </a:ext>
            </a:extLst>
          </p:cNvPr>
          <p:cNvSpPr/>
          <p:nvPr/>
        </p:nvSpPr>
        <p:spPr>
          <a:xfrm>
            <a:off x="8744751" y="4966644"/>
            <a:ext cx="2075688" cy="10698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0C13D9-BAA2-4750-BBC5-7844FD4DCB30}"/>
              </a:ext>
            </a:extLst>
          </p:cNvPr>
          <p:cNvSpPr txBox="1"/>
          <p:nvPr/>
        </p:nvSpPr>
        <p:spPr>
          <a:xfrm>
            <a:off x="8740254" y="5230732"/>
            <a:ext cx="208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WaveNet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Vocoder</a:t>
            </a:r>
            <a:endParaRPr lang="en-MY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CC859CA-F83F-49BB-8E9A-A2334E22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147" y="2653656"/>
            <a:ext cx="1228896" cy="1324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3EC0F7-9251-4544-8B10-9152842D1FC5}"/>
              </a:ext>
            </a:extLst>
          </p:cNvPr>
          <p:cNvSpPr txBox="1"/>
          <p:nvPr/>
        </p:nvSpPr>
        <p:spPr>
          <a:xfrm>
            <a:off x="9168147" y="3866234"/>
            <a:ext cx="208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Waveforms</a:t>
            </a:r>
            <a:endParaRPr lang="en-MY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3EB83A-5F27-4CE1-8A35-A5CFE6CDB4AA}"/>
              </a:ext>
            </a:extLst>
          </p:cNvPr>
          <p:cNvCxnSpPr>
            <a:cxnSpLocks/>
          </p:cNvCxnSpPr>
          <p:nvPr/>
        </p:nvCxnSpPr>
        <p:spPr>
          <a:xfrm>
            <a:off x="1901505" y="1335024"/>
            <a:ext cx="826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5F051E-87C2-410E-8203-E15400094F34}"/>
              </a:ext>
            </a:extLst>
          </p:cNvPr>
          <p:cNvCxnSpPr>
            <a:cxnSpLocks/>
          </p:cNvCxnSpPr>
          <p:nvPr/>
        </p:nvCxnSpPr>
        <p:spPr>
          <a:xfrm>
            <a:off x="4886960" y="1312163"/>
            <a:ext cx="436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C24DFD-09E1-45DA-BFC6-6F14C56F004B}"/>
              </a:ext>
            </a:extLst>
          </p:cNvPr>
          <p:cNvCxnSpPr>
            <a:cxnSpLocks/>
          </p:cNvCxnSpPr>
          <p:nvPr/>
        </p:nvCxnSpPr>
        <p:spPr>
          <a:xfrm>
            <a:off x="7492024" y="1312163"/>
            <a:ext cx="4279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EDA2787-001E-42BA-BC26-E3D61DC7C6B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6206814" y="173298"/>
            <a:ext cx="1115568" cy="4463149"/>
          </a:xfrm>
          <a:prstGeom prst="bentConnector3">
            <a:avLst>
              <a:gd name="adj1" fmla="val 618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8EF031-5BCA-443C-A01E-DC85FD0240EA}"/>
              </a:ext>
            </a:extLst>
          </p:cNvPr>
          <p:cNvCxnSpPr>
            <a:cxnSpLocks/>
          </p:cNvCxnSpPr>
          <p:nvPr/>
        </p:nvCxnSpPr>
        <p:spPr>
          <a:xfrm>
            <a:off x="4533023" y="4048760"/>
            <a:ext cx="0" cy="873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D70A94-AEC8-4B68-900A-9533BBE86303}"/>
              </a:ext>
            </a:extLst>
          </p:cNvPr>
          <p:cNvCxnSpPr>
            <a:cxnSpLocks/>
          </p:cNvCxnSpPr>
          <p:nvPr/>
        </p:nvCxnSpPr>
        <p:spPr>
          <a:xfrm>
            <a:off x="3012062" y="5500116"/>
            <a:ext cx="447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C9B3F5-5C1E-4B2A-A64F-F1EE0844E15E}"/>
              </a:ext>
            </a:extLst>
          </p:cNvPr>
          <p:cNvCxnSpPr>
            <a:cxnSpLocks/>
          </p:cNvCxnSpPr>
          <p:nvPr/>
        </p:nvCxnSpPr>
        <p:spPr>
          <a:xfrm>
            <a:off x="5609237" y="5500116"/>
            <a:ext cx="446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352560-E38E-42BE-BB41-0D683ECA89A0}"/>
              </a:ext>
            </a:extLst>
          </p:cNvPr>
          <p:cNvCxnSpPr>
            <a:cxnSpLocks/>
          </p:cNvCxnSpPr>
          <p:nvPr/>
        </p:nvCxnSpPr>
        <p:spPr>
          <a:xfrm>
            <a:off x="5803412" y="5500116"/>
            <a:ext cx="0" cy="7769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CA5586-4F48-45CA-A1F0-3A8018338598}"/>
              </a:ext>
            </a:extLst>
          </p:cNvPr>
          <p:cNvCxnSpPr>
            <a:cxnSpLocks/>
          </p:cNvCxnSpPr>
          <p:nvPr/>
        </p:nvCxnSpPr>
        <p:spPr>
          <a:xfrm flipH="1" flipV="1">
            <a:off x="769620" y="6272344"/>
            <a:ext cx="5034280" cy="3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BC5B26-75B4-43F4-B0B4-4B276264B33D}"/>
              </a:ext>
            </a:extLst>
          </p:cNvPr>
          <p:cNvCxnSpPr>
            <a:cxnSpLocks/>
          </p:cNvCxnSpPr>
          <p:nvPr/>
        </p:nvCxnSpPr>
        <p:spPr>
          <a:xfrm flipV="1">
            <a:off x="769620" y="5388863"/>
            <a:ext cx="0" cy="88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BA851D-78CD-4BC0-A6C0-CD9E52CC425A}"/>
              </a:ext>
            </a:extLst>
          </p:cNvPr>
          <p:cNvCxnSpPr>
            <a:cxnSpLocks/>
          </p:cNvCxnSpPr>
          <p:nvPr/>
        </p:nvCxnSpPr>
        <p:spPr>
          <a:xfrm>
            <a:off x="769377" y="5388862"/>
            <a:ext cx="104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57056BD-BA70-4993-9697-3CCF9DF57F65}"/>
              </a:ext>
            </a:extLst>
          </p:cNvPr>
          <p:cNvCxnSpPr>
            <a:cxnSpLocks/>
          </p:cNvCxnSpPr>
          <p:nvPr/>
        </p:nvCxnSpPr>
        <p:spPr>
          <a:xfrm>
            <a:off x="8186928" y="5522977"/>
            <a:ext cx="4998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45F4B3-1B07-4A4C-BF08-30B10D6C8D21}"/>
              </a:ext>
            </a:extLst>
          </p:cNvPr>
          <p:cNvCxnSpPr>
            <a:cxnSpLocks/>
          </p:cNvCxnSpPr>
          <p:nvPr/>
        </p:nvCxnSpPr>
        <p:spPr>
          <a:xfrm flipV="1">
            <a:off x="9767644" y="4445000"/>
            <a:ext cx="0" cy="477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3FBACC-9B7E-413A-BD85-E3D44597F021}"/>
              </a:ext>
            </a:extLst>
          </p:cNvPr>
          <p:cNvSpPr txBox="1"/>
          <p:nvPr/>
        </p:nvSpPr>
        <p:spPr>
          <a:xfrm>
            <a:off x="9256655" y="1979809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  <a:endParaRPr lang="en-M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24701E-7B12-400D-A42E-C08FDA2A2CDB}"/>
              </a:ext>
            </a:extLst>
          </p:cNvPr>
          <p:cNvSpPr txBox="1"/>
          <p:nvPr/>
        </p:nvSpPr>
        <p:spPr>
          <a:xfrm>
            <a:off x="7424011" y="6146062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940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102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-.-</dc:creator>
  <cp:lastModifiedBy>chew -.-</cp:lastModifiedBy>
  <cp:revision>3</cp:revision>
  <dcterms:created xsi:type="dcterms:W3CDTF">2024-12-06T14:22:10Z</dcterms:created>
  <dcterms:modified xsi:type="dcterms:W3CDTF">2024-12-07T18:23:12Z</dcterms:modified>
</cp:coreProperties>
</file>