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33"/>
  </p:handoutMasterIdLst>
  <p:sldIdLst>
    <p:sldId id="11939" r:id="rId4"/>
    <p:sldId id="11941" r:id="rId6"/>
    <p:sldId id="11943" r:id="rId7"/>
    <p:sldId id="11988" r:id="rId8"/>
    <p:sldId id="11989" r:id="rId9"/>
    <p:sldId id="11993" r:id="rId10"/>
    <p:sldId id="11994" r:id="rId11"/>
    <p:sldId id="11995" r:id="rId12"/>
    <p:sldId id="11997" r:id="rId13"/>
    <p:sldId id="11999" r:id="rId14"/>
    <p:sldId id="12000" r:id="rId15"/>
    <p:sldId id="11998" r:id="rId16"/>
    <p:sldId id="12001" r:id="rId17"/>
    <p:sldId id="12002" r:id="rId18"/>
    <p:sldId id="12005" r:id="rId19"/>
    <p:sldId id="12006" r:id="rId20"/>
    <p:sldId id="12007" r:id="rId21"/>
    <p:sldId id="11955" r:id="rId22"/>
    <p:sldId id="12009" r:id="rId23"/>
    <p:sldId id="11956" r:id="rId24"/>
    <p:sldId id="11962" r:id="rId25"/>
    <p:sldId id="11965" r:id="rId26"/>
    <p:sldId id="11966" r:id="rId27"/>
    <p:sldId id="12010" r:id="rId28"/>
    <p:sldId id="12011" r:id="rId29"/>
    <p:sldId id="12012" r:id="rId30"/>
    <p:sldId id="12014" r:id="rId31"/>
    <p:sldId id="11987" r:id="rId32"/>
  </p:sldIdLst>
  <p:sldSz cx="12192000" cy="6858000"/>
  <p:notesSz cx="6807200" cy="993902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02" userDrawn="1">
          <p15:clr>
            <a:srgbClr val="A4A3A4"/>
          </p15:clr>
        </p15:guide>
        <p15:guide id="2" pos="7015" userDrawn="1">
          <p15:clr>
            <a:srgbClr val="A4A3A4"/>
          </p15:clr>
        </p15:guide>
        <p15:guide id="3" pos="664" userDrawn="1">
          <p15:clr>
            <a:srgbClr val="A4A3A4"/>
          </p15:clr>
        </p15:guide>
        <p15:guide id="4" orient="horz" pos="1136" userDrawn="1">
          <p15:clr>
            <a:srgbClr val="A4A3A4"/>
          </p15:clr>
        </p15:guide>
        <p15:guide id="5" orient="horz" pos="3524" userDrawn="1">
          <p15:clr>
            <a:srgbClr val="A4A3A4"/>
          </p15:clr>
        </p15:guide>
        <p15:guide id="6" orient="horz" pos="2404" userDrawn="1">
          <p15:clr>
            <a:srgbClr val="A4A3A4"/>
          </p15:clr>
        </p15:guide>
        <p15:guide id="7" pos="4966" userDrawn="1">
          <p15:clr>
            <a:srgbClr val="A4A3A4"/>
          </p15:clr>
        </p15:guide>
        <p15:guide id="8" pos="2686" userDrawn="1">
          <p15:clr>
            <a:srgbClr val="A4A3A4"/>
          </p15:clr>
        </p15:guide>
        <p15:guide id="9" pos="6000" userDrawn="1">
          <p15:clr>
            <a:srgbClr val="A4A3A4"/>
          </p15:clr>
        </p15:guide>
        <p15:guide id="10" pos="163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渊462" initials="刘渊462" lastIdx="1" clrIdx="0"/>
  <p:cmAuthor id="2" name="作者" initials="作" lastIdx="0" clrIdx="1"/>
  <p:cmAuthor id="0" name="scwx" initials="s" lastIdx="2" clrIdx="0"/>
  <p:cmAuthor id="3" name="xianping li" initials="xl" lastIdx="1" clrIdx="1"/>
  <p:cmAuthor id="7" name="姜伟光" initials="姜" lastIdx="1" clrIdx="0"/>
  <p:cmAuthor id="8" name="宋洁然" initials="宋" lastIdx="2" clrIdx="1"/>
  <p:cmAuthor id="9" name="ming qiu" initials="m" lastIdx="17" clrIdx="1"/>
  <p:cmAuthor id="4" name="1" initials="1" lastIdx="1" clrIdx="3"/>
  <p:cmAuthor id="6" name="1206988966@qq.com" initials="1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95F"/>
    <a:srgbClr val="008D6F"/>
    <a:srgbClr val="00896D"/>
    <a:srgbClr val="FF9900"/>
    <a:srgbClr val="FED835"/>
    <a:srgbClr val="447F6D"/>
    <a:srgbClr val="157446"/>
    <a:srgbClr val="088C60"/>
    <a:srgbClr val="0692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85959" autoAdjust="0"/>
  </p:normalViewPr>
  <p:slideViewPr>
    <p:cSldViewPr showGuides="1">
      <p:cViewPr varScale="1">
        <p:scale>
          <a:sx n="115" d="100"/>
          <a:sy n="115" d="100"/>
        </p:scale>
        <p:origin x="234" y="96"/>
      </p:cViewPr>
      <p:guideLst>
        <p:guide pos="3902"/>
        <p:guide pos="7015"/>
        <p:guide pos="664"/>
        <p:guide orient="horz" pos="1136"/>
        <p:guide orient="horz" pos="3524"/>
        <p:guide orient="horz" pos="2404"/>
        <p:guide pos="4966"/>
        <p:guide pos="2686"/>
        <p:guide pos="6000"/>
        <p:guide pos="1630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139" d="100"/>
          <a:sy n="139" d="100"/>
        </p:scale>
        <p:origin x="379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8" Type="http://schemas.openxmlformats.org/officeDocument/2006/relationships/tags" Target="tags/tag425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F31C-699A-F24F-8E25-8797FAE7E5A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E89C4-841E-FA4D-8090-383D7BC1C01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DEFC0-500A-411F-99AB-58C42CE269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D0C9-73FA-49CD-A42F-C7E6961147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7D0C9-73FA-49CD-A42F-C7E6961147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>
              <a:spcBef>
                <a:spcPct val="0"/>
              </a:spcBef>
            </a:pPr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6387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1638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638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>
              <a:spcBef>
                <a:spcPct val="0"/>
              </a:spcBef>
            </a:pPr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0723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072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7D0C9-73FA-49CD-A42F-C7E6961147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tags" Target="../tags/tag106.xml"/><Relationship Id="rId19" Type="http://schemas.openxmlformats.org/officeDocument/2006/relationships/tags" Target="../tags/tag123.xml"/><Relationship Id="rId18" Type="http://schemas.openxmlformats.org/officeDocument/2006/relationships/tags" Target="../tags/tag122.xml"/><Relationship Id="rId17" Type="http://schemas.openxmlformats.org/officeDocument/2006/relationships/tags" Target="../tags/tag121.xml"/><Relationship Id="rId16" Type="http://schemas.openxmlformats.org/officeDocument/2006/relationships/tags" Target="../tags/tag120.xml"/><Relationship Id="rId15" Type="http://schemas.openxmlformats.org/officeDocument/2006/relationships/tags" Target="../tags/tag119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image" Target="../media/image1.jpeg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image" Target="../media/image2.png"/><Relationship Id="rId2" Type="http://schemas.openxmlformats.org/officeDocument/2006/relationships/tags" Target="../tags/tag14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2.pn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image" Target="../media/image2.png"/><Relationship Id="rId2" Type="http://schemas.openxmlformats.org/officeDocument/2006/relationships/tags" Target="../tags/tag161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image" Target="../media/image3.jpeg"/><Relationship Id="rId2" Type="http://schemas.openxmlformats.org/officeDocument/2006/relationships/tags" Target="../tags/tag17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image" Target="../media/image2.png"/><Relationship Id="rId2" Type="http://schemas.openxmlformats.org/officeDocument/2006/relationships/tags" Target="../tags/tag17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image" Target="../media/image2.png"/><Relationship Id="rId2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image" Target="../media/image2.png"/><Relationship Id="rId2" Type="http://schemas.openxmlformats.org/officeDocument/2006/relationships/tags" Target="../tags/tag19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7" Type="http://schemas.openxmlformats.org/officeDocument/2006/relationships/tags" Target="../tags/tag201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0" Type="http://schemas.openxmlformats.org/officeDocument/2006/relationships/tags" Target="../tags/tag21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26.xml"/><Relationship Id="rId8" Type="http://schemas.openxmlformats.org/officeDocument/2006/relationships/tags" Target="../tags/tag225.xml"/><Relationship Id="rId7" Type="http://schemas.openxmlformats.org/officeDocument/2006/relationships/tags" Target="../tags/tag224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1" Type="http://schemas.openxmlformats.org/officeDocument/2006/relationships/tags" Target="../tags/tag228.xml"/><Relationship Id="rId10" Type="http://schemas.openxmlformats.org/officeDocument/2006/relationships/tags" Target="../tags/tag22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3" Type="http://schemas.openxmlformats.org/officeDocument/2006/relationships/tags" Target="../tags/tag257.xml"/><Relationship Id="rId12" Type="http://schemas.openxmlformats.org/officeDocument/2006/relationships/tags" Target="../tags/tag256.xml"/><Relationship Id="rId11" Type="http://schemas.openxmlformats.org/officeDocument/2006/relationships/tags" Target="../tags/tag255.xml"/><Relationship Id="rId10" Type="http://schemas.openxmlformats.org/officeDocument/2006/relationships/tags" Target="../tags/tag254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7" Type="http://schemas.openxmlformats.org/officeDocument/2006/relationships/tags" Target="../tags/tag60.xml"/><Relationship Id="rId26" Type="http://schemas.openxmlformats.org/officeDocument/2006/relationships/tags" Target="../tags/tag59.xml"/><Relationship Id="rId25" Type="http://schemas.openxmlformats.org/officeDocument/2006/relationships/tags" Target="../tags/tag58.xml"/><Relationship Id="rId24" Type="http://schemas.openxmlformats.org/officeDocument/2006/relationships/tags" Target="../tags/tag57.xml"/><Relationship Id="rId23" Type="http://schemas.openxmlformats.org/officeDocument/2006/relationships/tags" Target="../tags/tag56.xml"/><Relationship Id="rId22" Type="http://schemas.openxmlformats.org/officeDocument/2006/relationships/tags" Target="../tags/tag55.xml"/><Relationship Id="rId21" Type="http://schemas.openxmlformats.org/officeDocument/2006/relationships/tags" Target="../tags/tag54.xml"/><Relationship Id="rId20" Type="http://schemas.openxmlformats.org/officeDocument/2006/relationships/tags" Target="../tags/tag53.xml"/><Relationship Id="rId2" Type="http://schemas.openxmlformats.org/officeDocument/2006/relationships/tags" Target="../tags/tag35.xml"/><Relationship Id="rId19" Type="http://schemas.openxmlformats.org/officeDocument/2006/relationships/tags" Target="../tags/tag52.xml"/><Relationship Id="rId18" Type="http://schemas.openxmlformats.org/officeDocument/2006/relationships/tags" Target="../tags/tag51.xml"/><Relationship Id="rId17" Type="http://schemas.openxmlformats.org/officeDocument/2006/relationships/tags" Target="../tags/tag50.xml"/><Relationship Id="rId16" Type="http://schemas.openxmlformats.org/officeDocument/2006/relationships/tags" Target="../tags/tag49.xml"/><Relationship Id="rId15" Type="http://schemas.openxmlformats.org/officeDocument/2006/relationships/tags" Target="../tags/tag48.xml"/><Relationship Id="rId14" Type="http://schemas.openxmlformats.org/officeDocument/2006/relationships/tags" Target="../tags/tag47.xml"/><Relationship Id="rId13" Type="http://schemas.openxmlformats.org/officeDocument/2006/relationships/tags" Target="../tags/tag46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 descr="波浪2资源 2"/>
          <p:cNvSpPr/>
          <p:nvPr>
            <p:custDataLst>
              <p:tags r:id="rId2"/>
            </p:custDataLst>
          </p:nvPr>
        </p:nvSpPr>
        <p:spPr>
          <a:xfrm>
            <a:off x="6887209" y="669925"/>
            <a:ext cx="5304791" cy="6192323"/>
          </a:xfrm>
          <a:custGeom>
            <a:avLst/>
            <a:gdLst>
              <a:gd name="connsiteX0" fmla="*/ 4946557 w 5304791"/>
              <a:gd name="connsiteY0" fmla="*/ 0 h 6192323"/>
              <a:gd name="connsiteX1" fmla="*/ 5304791 w 5304791"/>
              <a:gd name="connsiteY1" fmla="*/ 0 h 6192323"/>
              <a:gd name="connsiteX2" fmla="*/ 5304791 w 5304791"/>
              <a:gd name="connsiteY2" fmla="*/ 6192323 h 6192323"/>
              <a:gd name="connsiteX3" fmla="*/ 0 w 5304791"/>
              <a:gd name="connsiteY3" fmla="*/ 6192323 h 6192323"/>
              <a:gd name="connsiteX4" fmla="*/ 0 w 5304791"/>
              <a:gd name="connsiteY4" fmla="*/ 4946212 h 6192323"/>
              <a:gd name="connsiteX5" fmla="*/ 818112 w 5304791"/>
              <a:gd name="connsiteY5" fmla="*/ 4128101 h 6192323"/>
              <a:gd name="connsiteX6" fmla="*/ 1295478 w 5304791"/>
              <a:gd name="connsiteY6" fmla="*/ 4128101 h 6192323"/>
              <a:gd name="connsiteX7" fmla="*/ 2064682 w 5304791"/>
              <a:gd name="connsiteY7" fmla="*/ 3358897 h 6192323"/>
              <a:gd name="connsiteX8" fmla="*/ 2064682 w 5304791"/>
              <a:gd name="connsiteY8" fmla="*/ 2881645 h 6192323"/>
              <a:gd name="connsiteX9" fmla="*/ 2882794 w 5304791"/>
              <a:gd name="connsiteY9" fmla="*/ 2063648 h 6192323"/>
              <a:gd name="connsiteX10" fmla="*/ 3360159 w 5304791"/>
              <a:gd name="connsiteY10" fmla="*/ 2063648 h 6192323"/>
              <a:gd name="connsiteX11" fmla="*/ 4129363 w 5304791"/>
              <a:gd name="connsiteY11" fmla="*/ 1294444 h 6192323"/>
              <a:gd name="connsiteX12" fmla="*/ 4129363 w 5304791"/>
              <a:gd name="connsiteY12" fmla="*/ 818112 h 6192323"/>
              <a:gd name="connsiteX13" fmla="*/ 4946557 w 5304791"/>
              <a:gd name="connsiteY13" fmla="*/ 0 h 619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04791" h="6192323">
                <a:moveTo>
                  <a:pt x="4946557" y="0"/>
                </a:moveTo>
                <a:lnTo>
                  <a:pt x="5304791" y="0"/>
                </a:lnTo>
                <a:lnTo>
                  <a:pt x="5304791" y="6192323"/>
                </a:lnTo>
                <a:lnTo>
                  <a:pt x="0" y="6192323"/>
                </a:lnTo>
                <a:lnTo>
                  <a:pt x="0" y="4946212"/>
                </a:lnTo>
                <a:cubicBezTo>
                  <a:pt x="-63" y="4494356"/>
                  <a:pt x="366255" y="4128032"/>
                  <a:pt x="818112" y="4128101"/>
                </a:cubicBezTo>
                <a:lnTo>
                  <a:pt x="1295478" y="4128101"/>
                </a:lnTo>
                <a:cubicBezTo>
                  <a:pt x="1720296" y="4128101"/>
                  <a:pt x="2064682" y="3783715"/>
                  <a:pt x="2064682" y="3358897"/>
                </a:cubicBezTo>
                <a:lnTo>
                  <a:pt x="2064682" y="2881645"/>
                </a:lnTo>
                <a:cubicBezTo>
                  <a:pt x="2064682" y="2429836"/>
                  <a:pt x="2430984" y="2063580"/>
                  <a:pt x="2882794" y="2063648"/>
                </a:cubicBezTo>
                <a:lnTo>
                  <a:pt x="3360159" y="2063648"/>
                </a:lnTo>
                <a:cubicBezTo>
                  <a:pt x="3784978" y="2063648"/>
                  <a:pt x="4129363" y="1719263"/>
                  <a:pt x="4129363" y="1294444"/>
                </a:cubicBezTo>
                <a:lnTo>
                  <a:pt x="4129363" y="818112"/>
                </a:lnTo>
                <a:cubicBezTo>
                  <a:pt x="4129295" y="366613"/>
                  <a:pt x="4495057" y="444"/>
                  <a:pt x="4946557" y="0"/>
                </a:cubicBezTo>
                <a:close/>
              </a:path>
            </a:pathLst>
          </a:custGeom>
          <a:solidFill>
            <a:schemeClr val="accent1"/>
          </a:solidFill>
          <a:ln w="1146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6767195" y="4498975"/>
            <a:ext cx="1087755" cy="1087755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4"/>
            </p:custDataLst>
          </p:nvPr>
        </p:nvSpPr>
        <p:spPr>
          <a:xfrm>
            <a:off x="6614795" y="4346575"/>
            <a:ext cx="1393190" cy="139319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>
            <p:custDataLst>
              <p:tags r:id="rId5"/>
            </p:custDataLst>
          </p:nvPr>
        </p:nvSpPr>
        <p:spPr>
          <a:xfrm>
            <a:off x="6464300" y="4196080"/>
            <a:ext cx="1694180" cy="169418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>
            <p:custDataLst>
              <p:tags r:id="rId6"/>
            </p:custDataLst>
          </p:nvPr>
        </p:nvSpPr>
        <p:spPr>
          <a:xfrm>
            <a:off x="6318250" y="4050030"/>
            <a:ext cx="1986280" cy="198628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7"/>
            </p:custDataLst>
          </p:nvPr>
        </p:nvSpPr>
        <p:spPr>
          <a:xfrm>
            <a:off x="6158865" y="3890645"/>
            <a:ext cx="2304415" cy="2304415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 rot="5400000">
            <a:off x="1183958" y="384810"/>
            <a:ext cx="328295" cy="850900"/>
            <a:chOff x="8651" y="7205"/>
            <a:chExt cx="807" cy="2089"/>
          </a:xfrm>
          <a:solidFill>
            <a:schemeClr val="accent5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8651" y="9115"/>
              <a:ext cx="806" cy="179"/>
              <a:chOff x="8651" y="9544"/>
              <a:chExt cx="806" cy="179"/>
            </a:xfrm>
            <a:grpFill/>
          </p:grpSpPr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 rot="5400000" flipH="1">
                <a:off x="927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651" y="8479"/>
              <a:ext cx="807" cy="178"/>
              <a:chOff x="8651" y="8765"/>
              <a:chExt cx="807" cy="178"/>
            </a:xfrm>
            <a:grpFill/>
          </p:grpSpPr>
          <p:sp>
            <p:nvSpPr>
              <p:cNvPr id="28" name="椭圆 27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 rot="5400000" flipH="1">
                <a:off x="927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651" y="7842"/>
              <a:ext cx="807" cy="178"/>
              <a:chOff x="8651" y="7985"/>
              <a:chExt cx="807" cy="178"/>
            </a:xfrm>
            <a:grpFill/>
          </p:grpSpPr>
          <p:sp>
            <p:nvSpPr>
              <p:cNvPr id="26" name="椭圆 25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>
              <a:xfrm rot="5400000" flipH="1">
                <a:off x="927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651" y="7205"/>
              <a:ext cx="807" cy="178"/>
              <a:chOff x="8651" y="7205"/>
              <a:chExt cx="807" cy="178"/>
            </a:xfrm>
            <a:grpFill/>
          </p:grpSpPr>
          <p:sp>
            <p:nvSpPr>
              <p:cNvPr id="23" name="椭圆 2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 rot="5400000" flipH="1">
                <a:off x="927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2" name="任意多边形: 形状 31" descr="波浪1资源 1"/>
          <p:cNvSpPr/>
          <p:nvPr>
            <p:custDataLst>
              <p:tags r:id="rId17"/>
            </p:custDataLst>
          </p:nvPr>
        </p:nvSpPr>
        <p:spPr>
          <a:xfrm>
            <a:off x="9172576" y="2862604"/>
            <a:ext cx="3019425" cy="3993396"/>
          </a:xfrm>
          <a:custGeom>
            <a:avLst/>
            <a:gdLst>
              <a:gd name="connsiteX0" fmla="*/ 3019425 w 3019425"/>
              <a:gd name="connsiteY0" fmla="*/ 0 h 3993396"/>
              <a:gd name="connsiteX1" fmla="*/ 3019425 w 3019425"/>
              <a:gd name="connsiteY1" fmla="*/ 3993396 h 3993396"/>
              <a:gd name="connsiteX2" fmla="*/ 0 w 3019425"/>
              <a:gd name="connsiteY2" fmla="*/ 3993396 h 3993396"/>
              <a:gd name="connsiteX3" fmla="*/ 0 w 3019425"/>
              <a:gd name="connsiteY3" fmla="*/ 3117146 h 3993396"/>
              <a:gd name="connsiteX4" fmla="*/ 460299 w 3019425"/>
              <a:gd name="connsiteY4" fmla="*/ 2656847 h 3993396"/>
              <a:gd name="connsiteX5" fmla="*/ 876250 w 3019425"/>
              <a:gd name="connsiteY5" fmla="*/ 2656847 h 3993396"/>
              <a:gd name="connsiteX6" fmla="*/ 1336549 w 3019425"/>
              <a:gd name="connsiteY6" fmla="*/ 2196783 h 3993396"/>
              <a:gd name="connsiteX7" fmla="*/ 1336549 w 3019425"/>
              <a:gd name="connsiteY7" fmla="*/ 2196666 h 3993396"/>
              <a:gd name="connsiteX8" fmla="*/ 1336549 w 3019425"/>
              <a:gd name="connsiteY8" fmla="*/ 1780714 h 3993396"/>
              <a:gd name="connsiteX9" fmla="*/ 1796731 w 3019425"/>
              <a:gd name="connsiteY9" fmla="*/ 1320415 h 3993396"/>
              <a:gd name="connsiteX10" fmla="*/ 2212800 w 3019425"/>
              <a:gd name="connsiteY10" fmla="*/ 1320415 h 3993396"/>
              <a:gd name="connsiteX11" fmla="*/ 2672981 w 3019425"/>
              <a:gd name="connsiteY11" fmla="*/ 860234 h 3993396"/>
              <a:gd name="connsiteX12" fmla="*/ 2672981 w 3019425"/>
              <a:gd name="connsiteY12" fmla="*/ 860116 h 3993396"/>
              <a:gd name="connsiteX13" fmla="*/ 2672981 w 3019425"/>
              <a:gd name="connsiteY13" fmla="*/ 444400 h 3993396"/>
              <a:gd name="connsiteX14" fmla="*/ 2954111 w 3019425"/>
              <a:gd name="connsiteY14" fmla="*/ 20274 h 3993396"/>
              <a:gd name="connsiteX15" fmla="*/ 3019425 w 3019425"/>
              <a:gd name="connsiteY15" fmla="*/ 0 h 399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9425" h="3993396">
                <a:moveTo>
                  <a:pt x="3019425" y="0"/>
                </a:moveTo>
                <a:lnTo>
                  <a:pt x="3019425" y="3993396"/>
                </a:lnTo>
                <a:lnTo>
                  <a:pt x="0" y="3993396"/>
                </a:lnTo>
                <a:lnTo>
                  <a:pt x="0" y="3117146"/>
                </a:lnTo>
                <a:cubicBezTo>
                  <a:pt x="0" y="2862930"/>
                  <a:pt x="206083" y="2656847"/>
                  <a:pt x="460299" y="2656847"/>
                </a:cubicBezTo>
                <a:lnTo>
                  <a:pt x="876250" y="2656847"/>
                </a:lnTo>
                <a:cubicBezTo>
                  <a:pt x="1130402" y="2656912"/>
                  <a:pt x="1336484" y="2450934"/>
                  <a:pt x="1336549" y="2196783"/>
                </a:cubicBezTo>
                <a:cubicBezTo>
                  <a:pt x="1336549" y="2196744"/>
                  <a:pt x="1336549" y="2196705"/>
                  <a:pt x="1336549" y="2196666"/>
                </a:cubicBezTo>
                <a:lnTo>
                  <a:pt x="1336549" y="1780714"/>
                </a:lnTo>
                <a:cubicBezTo>
                  <a:pt x="1336549" y="1526544"/>
                  <a:pt x="1542561" y="1320480"/>
                  <a:pt x="1796731" y="1320415"/>
                </a:cubicBezTo>
                <a:lnTo>
                  <a:pt x="2212800" y="1320415"/>
                </a:lnTo>
                <a:cubicBezTo>
                  <a:pt x="2466951" y="1320415"/>
                  <a:pt x="2672981" y="1114385"/>
                  <a:pt x="2672981" y="860234"/>
                </a:cubicBezTo>
                <a:cubicBezTo>
                  <a:pt x="2672981" y="860195"/>
                  <a:pt x="2672981" y="860155"/>
                  <a:pt x="2672981" y="860116"/>
                </a:cubicBezTo>
                <a:lnTo>
                  <a:pt x="2672981" y="444400"/>
                </a:lnTo>
                <a:cubicBezTo>
                  <a:pt x="2672981" y="253738"/>
                  <a:pt x="2788903" y="90151"/>
                  <a:pt x="2954111" y="20274"/>
                </a:cubicBezTo>
                <a:lnTo>
                  <a:pt x="3019425" y="0"/>
                </a:lnTo>
                <a:close/>
              </a:path>
            </a:pathLst>
          </a:custGeom>
          <a:solidFill>
            <a:schemeClr val="accent4"/>
          </a:solidFill>
          <a:ln w="1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3" name="组合 32"/>
          <p:cNvGrpSpPr/>
          <p:nvPr>
            <p:custDataLst>
              <p:tags r:id="rId18"/>
            </p:custDataLst>
          </p:nvPr>
        </p:nvGrpSpPr>
        <p:grpSpPr>
          <a:xfrm>
            <a:off x="3089660" y="0"/>
            <a:ext cx="2728840" cy="1364420"/>
            <a:chOff x="3089660" y="0"/>
            <a:chExt cx="2728840" cy="1364420"/>
          </a:xfrm>
        </p:grpSpPr>
        <p:sp>
          <p:nvSpPr>
            <p:cNvPr id="34" name="任意多边形: 形状 33"/>
            <p:cNvSpPr/>
            <p:nvPr>
              <p:custDataLst>
                <p:tags r:id="rId19"/>
              </p:custDataLst>
            </p:nvPr>
          </p:nvSpPr>
          <p:spPr>
            <a:xfrm>
              <a:off x="3825125" y="0"/>
              <a:ext cx="1257910" cy="628955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/>
            <p:cNvSpPr/>
            <p:nvPr>
              <p:custDataLst>
                <p:tags r:id="rId20"/>
              </p:custDataLst>
            </p:nvPr>
          </p:nvSpPr>
          <p:spPr>
            <a:xfrm>
              <a:off x="3651277" y="0"/>
              <a:ext cx="1605606" cy="802804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6" name="任意多边形: 形状 35"/>
            <p:cNvSpPr/>
            <p:nvPr>
              <p:custDataLst>
                <p:tags r:id="rId21"/>
              </p:custDataLst>
            </p:nvPr>
          </p:nvSpPr>
          <p:spPr>
            <a:xfrm>
              <a:off x="3483452" y="0"/>
              <a:ext cx="1941257" cy="970629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7" name="任意多边形: 形状 36"/>
            <p:cNvSpPr/>
            <p:nvPr>
              <p:custDataLst>
                <p:tags r:id="rId22"/>
              </p:custDataLst>
            </p:nvPr>
          </p:nvSpPr>
          <p:spPr>
            <a:xfrm>
              <a:off x="3301845" y="0"/>
              <a:ext cx="2304471" cy="1152236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8" name="任意多边形: 形状 37"/>
            <p:cNvSpPr/>
            <p:nvPr>
              <p:custDataLst>
                <p:tags r:id="rId23"/>
              </p:custDataLst>
            </p:nvPr>
          </p:nvSpPr>
          <p:spPr>
            <a:xfrm>
              <a:off x="3089660" y="0"/>
              <a:ext cx="2728840" cy="1364420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4"/>
            </p:custDataLst>
          </p:nvPr>
        </p:nvSpPr>
        <p:spPr>
          <a:xfrm>
            <a:off x="838200" y="2131488"/>
            <a:ext cx="8708376" cy="180000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zh-CN" altLang="en-US" dirty="0"/>
              <a:t>单击此处编辑母版</a:t>
            </a:r>
            <a:br>
              <a:rPr lang="en-US" altLang="zh-CN" dirty="0"/>
            </a:br>
            <a:r>
              <a:rPr lang="zh-CN" altLang="en-US" dirty="0"/>
              <a:t>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5"/>
            </p:custDataLst>
          </p:nvPr>
        </p:nvSpPr>
        <p:spPr/>
        <p:txBody>
          <a:bodyPr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7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28"/>
            </p:custDataLst>
          </p:nvPr>
        </p:nvSpPr>
        <p:spPr>
          <a:xfrm>
            <a:off x="842642" y="5230368"/>
            <a:ext cx="2743199" cy="97612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9"/>
            </p:custDataLst>
          </p:nvPr>
        </p:nvSpPr>
        <p:spPr>
          <a:xfrm>
            <a:off x="3360716" y="4168127"/>
            <a:ext cx="2950805" cy="97612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30"/>
            </p:custDataLst>
          </p:nvPr>
        </p:nvSpPr>
        <p:spPr>
          <a:xfrm>
            <a:off x="838200" y="4168895"/>
            <a:ext cx="2463645" cy="97612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8200" y="1296000"/>
            <a:ext cx="10514012" cy="57600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 8" descr="波浪3资源 2"/>
          <p:cNvSpPr/>
          <p:nvPr/>
        </p:nvSpPr>
        <p:spPr>
          <a:xfrm>
            <a:off x="5334000" y="0"/>
            <a:ext cx="6854934" cy="6854934"/>
          </a:xfrm>
          <a:custGeom>
            <a:avLst/>
            <a:gdLst>
              <a:gd name="connsiteX0" fmla="*/ 6854934 w 6854934"/>
              <a:gd name="connsiteY0" fmla="*/ 0 h 6854934"/>
              <a:gd name="connsiteX1" fmla="*/ 6854934 w 6854934"/>
              <a:gd name="connsiteY1" fmla="*/ 6854934 h 6854934"/>
              <a:gd name="connsiteX2" fmla="*/ 0 w 6854934"/>
              <a:gd name="connsiteY2" fmla="*/ 6854934 h 6854934"/>
              <a:gd name="connsiteX3" fmla="*/ 1655925 w 6854934"/>
              <a:gd name="connsiteY3" fmla="*/ 6225612 h 6854934"/>
              <a:gd name="connsiteX4" fmla="*/ 2285247 w 6854934"/>
              <a:gd name="connsiteY4" fmla="*/ 4569687 h 6854934"/>
              <a:gd name="connsiteX5" fmla="*/ 3941172 w 6854934"/>
              <a:gd name="connsiteY5" fmla="*/ 3940365 h 6854934"/>
              <a:gd name="connsiteX6" fmla="*/ 4570494 w 6854934"/>
              <a:gd name="connsiteY6" fmla="*/ 2284279 h 6854934"/>
              <a:gd name="connsiteX7" fmla="*/ 6226580 w 6854934"/>
              <a:gd name="connsiteY7" fmla="*/ 1654956 h 6854934"/>
              <a:gd name="connsiteX8" fmla="*/ 6854934 w 6854934"/>
              <a:gd name="connsiteY8" fmla="*/ 0 h 685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4934" h="6854934">
                <a:moveTo>
                  <a:pt x="6854934" y="0"/>
                </a:moveTo>
                <a:lnTo>
                  <a:pt x="6854934" y="6854934"/>
                </a:lnTo>
                <a:lnTo>
                  <a:pt x="0" y="6854934"/>
                </a:lnTo>
                <a:cubicBezTo>
                  <a:pt x="571070" y="6283542"/>
                  <a:pt x="1084694" y="6797166"/>
                  <a:pt x="1655925" y="6225612"/>
                </a:cubicBezTo>
                <a:cubicBezTo>
                  <a:pt x="2227156" y="5654058"/>
                  <a:pt x="1713532" y="5140757"/>
                  <a:pt x="2285247" y="4569687"/>
                </a:cubicBezTo>
                <a:cubicBezTo>
                  <a:pt x="2856962" y="3998618"/>
                  <a:pt x="3369941" y="4511919"/>
                  <a:pt x="3941172" y="3940365"/>
                </a:cubicBezTo>
                <a:cubicBezTo>
                  <a:pt x="4512403" y="3368811"/>
                  <a:pt x="3998779" y="2855510"/>
                  <a:pt x="4570494" y="2284279"/>
                </a:cubicBezTo>
                <a:cubicBezTo>
                  <a:pt x="5142210" y="1713048"/>
                  <a:pt x="5655349" y="2226510"/>
                  <a:pt x="6226580" y="1654956"/>
                </a:cubicBezTo>
                <a:cubicBezTo>
                  <a:pt x="6797811" y="1083403"/>
                  <a:pt x="6283381" y="571231"/>
                  <a:pt x="6854934" y="0"/>
                </a:cubicBezTo>
                <a:close/>
              </a:path>
            </a:pathLst>
          </a:custGeom>
          <a:solidFill>
            <a:schemeClr val="accent4"/>
          </a:solidFill>
          <a:ln w="1613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23" name="椭圆 22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>
            <a:off x="8393430" y="658495"/>
            <a:ext cx="113665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>
            <p:custDataLst>
              <p:tags r:id="rId3"/>
            </p:custDataLst>
          </p:nvPr>
        </p:nvSpPr>
        <p:spPr>
          <a:xfrm rot="10800000">
            <a:off x="8393430" y="1012190"/>
            <a:ext cx="113665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 rot="10800000">
            <a:off x="8797925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>
            <a:off x="8797925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>
            <a:off x="9202420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 rot="10800000">
            <a:off x="9202420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 rot="10800000">
            <a:off x="9606915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 rot="10800000">
            <a:off x="9606915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>
            <p:custDataLst>
              <p:tags r:id="rId10"/>
            </p:custDataLst>
          </p:nvPr>
        </p:nvSpPr>
        <p:spPr>
          <a:xfrm>
            <a:off x="9776460" y="4785995"/>
            <a:ext cx="2415540" cy="1172846"/>
          </a:xfrm>
          <a:custGeom>
            <a:avLst/>
            <a:gdLst>
              <a:gd name="connsiteX0" fmla="*/ 586423 w 2415540"/>
              <a:gd name="connsiteY0" fmla="*/ 0 h 1172846"/>
              <a:gd name="connsiteX1" fmla="*/ 2415540 w 2415540"/>
              <a:gd name="connsiteY1" fmla="*/ 0 h 1172846"/>
              <a:gd name="connsiteX2" fmla="*/ 2415540 w 2415540"/>
              <a:gd name="connsiteY2" fmla="*/ 1172846 h 1172846"/>
              <a:gd name="connsiteX3" fmla="*/ 586423 w 2415540"/>
              <a:gd name="connsiteY3" fmla="*/ 1172845 h 1172846"/>
              <a:gd name="connsiteX4" fmla="*/ 11914 w 2415540"/>
              <a:gd name="connsiteY4" fmla="*/ 704607 h 1172846"/>
              <a:gd name="connsiteX5" fmla="*/ 0 w 2415540"/>
              <a:gd name="connsiteY5" fmla="*/ 586423 h 1172846"/>
              <a:gd name="connsiteX6" fmla="*/ 11914 w 2415540"/>
              <a:gd name="connsiteY6" fmla="*/ 468238 h 1172846"/>
              <a:gd name="connsiteX7" fmla="*/ 586423 w 2415540"/>
              <a:gd name="connsiteY7" fmla="*/ 0 h 117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5540" h="1172846">
                <a:moveTo>
                  <a:pt x="586423" y="0"/>
                </a:moveTo>
                <a:lnTo>
                  <a:pt x="2415540" y="0"/>
                </a:lnTo>
                <a:lnTo>
                  <a:pt x="2415540" y="1172846"/>
                </a:lnTo>
                <a:lnTo>
                  <a:pt x="586423" y="1172845"/>
                </a:lnTo>
                <a:cubicBezTo>
                  <a:pt x="303035" y="1172845"/>
                  <a:pt x="66596" y="971830"/>
                  <a:pt x="11914" y="704607"/>
                </a:cubicBezTo>
                <a:lnTo>
                  <a:pt x="0" y="586423"/>
                </a:lnTo>
                <a:lnTo>
                  <a:pt x="11914" y="468238"/>
                </a:lnTo>
                <a:cubicBezTo>
                  <a:pt x="66596" y="201016"/>
                  <a:pt x="303035" y="0"/>
                  <a:pt x="5864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>
            <p:custDataLst>
              <p:tags r:id="rId11"/>
            </p:custDataLst>
          </p:nvPr>
        </p:nvSpPr>
        <p:spPr>
          <a:xfrm>
            <a:off x="1626870" y="0"/>
            <a:ext cx="1257935" cy="628650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>
            <p:custDataLst>
              <p:tags r:id="rId12"/>
            </p:custDataLst>
          </p:nvPr>
        </p:nvSpPr>
        <p:spPr>
          <a:xfrm>
            <a:off x="1452880" y="0"/>
            <a:ext cx="1605915" cy="802640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0" name="任意多边形: 形状 29"/>
          <p:cNvSpPr/>
          <p:nvPr>
            <p:custDataLst>
              <p:tags r:id="rId13"/>
            </p:custDataLst>
          </p:nvPr>
        </p:nvSpPr>
        <p:spPr>
          <a:xfrm>
            <a:off x="1285240" y="0"/>
            <a:ext cx="1941195" cy="97091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1" name="任意多边形: 形状 30"/>
          <p:cNvSpPr/>
          <p:nvPr>
            <p:custDataLst>
              <p:tags r:id="rId14"/>
            </p:custDataLst>
          </p:nvPr>
        </p:nvSpPr>
        <p:spPr>
          <a:xfrm>
            <a:off x="1103630" y="0"/>
            <a:ext cx="2304415" cy="115252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2" name="任意多边形: 形状 31"/>
          <p:cNvSpPr/>
          <p:nvPr>
            <p:custDataLst>
              <p:tags r:id="rId15"/>
            </p:custDataLst>
          </p:nvPr>
        </p:nvSpPr>
        <p:spPr>
          <a:xfrm>
            <a:off x="890905" y="0"/>
            <a:ext cx="2728595" cy="136461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6"/>
            </p:custDataLst>
          </p:nvPr>
        </p:nvSpPr>
        <p:spPr>
          <a:xfrm>
            <a:off x="838200" y="1200313"/>
            <a:ext cx="8768398" cy="2255687"/>
          </a:xfrm>
        </p:spPr>
        <p:txBody>
          <a:bodyPr anchor="b"/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20"/>
            </p:custDataLst>
          </p:nvPr>
        </p:nvSpPr>
        <p:spPr>
          <a:xfrm>
            <a:off x="886326" y="5123536"/>
            <a:ext cx="5711905" cy="83497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1"/>
            </p:custDataLst>
          </p:nvPr>
        </p:nvSpPr>
        <p:spPr>
          <a:xfrm>
            <a:off x="3718231" y="3919467"/>
            <a:ext cx="2880000" cy="102560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22"/>
            </p:custDataLst>
          </p:nvPr>
        </p:nvSpPr>
        <p:spPr>
          <a:xfrm>
            <a:off x="886326" y="3921543"/>
            <a:ext cx="2743200" cy="102560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图片 4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>
            <a:xfrm>
              <a:off x="223022" y="217448"/>
              <a:ext cx="11719933" cy="642310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10" name="圆角矩形 7"/>
          <p:cNvSpPr/>
          <p:nvPr>
            <p:custDataLst>
              <p:tags r:id="rId6"/>
            </p:custDataLst>
          </p:nvPr>
        </p:nvSpPr>
        <p:spPr>
          <a:xfrm flipV="1">
            <a:off x="1226299" y="3885006"/>
            <a:ext cx="1455771" cy="457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1" name="三角形 8"/>
          <p:cNvSpPr/>
          <p:nvPr>
            <p:custDataLst>
              <p:tags r:id="rId7"/>
            </p:custDataLst>
          </p:nvPr>
        </p:nvSpPr>
        <p:spPr>
          <a:xfrm rot="16200000">
            <a:off x="7761645" y="2963882"/>
            <a:ext cx="355844" cy="30676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aseline="0"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1158240" y="744220"/>
            <a:ext cx="6628130" cy="3076575"/>
          </a:xfrm>
        </p:spPr>
        <p:txBody>
          <a:bodyPr lIns="90000" tIns="46800" rIns="90000" bIns="0" anchor="b" anchorCtr="0">
            <a:normAutofit/>
          </a:bodyPr>
          <a:lstStyle>
            <a:lvl1pPr algn="l" eaLnBrk="1" fontAlgn="auto" latinLnBrk="0" hangingPunct="1">
              <a:lnSpc>
                <a:spcPct val="130000"/>
              </a:lnSpc>
              <a:defRPr sz="6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158101" y="3987472"/>
            <a:ext cx="6628085" cy="950984"/>
          </a:xfrm>
        </p:spPr>
        <p:txBody>
          <a:bodyPr lIns="90000" tIns="0" rIns="90000" bIns="46800">
            <a:normAutofit/>
          </a:bodyPr>
          <a:lstStyle>
            <a:lvl1pPr marL="0" indent="0" algn="l" eaLnBrk="1" fontAlgn="auto" latinLnBrk="0" hangingPunct="1">
              <a:lnSpc>
                <a:spcPct val="130000"/>
              </a:lnSpc>
              <a:buNone/>
              <a:defRPr sz="1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/>
          <a:srcRect/>
          <a:stretch>
            <a:fillRect/>
          </a:stretch>
        </p:blipFill>
        <p:spPr>
          <a:xfrm>
            <a:off x="0" y="0"/>
            <a:ext cx="12192000" cy="68745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420983" y="3647512"/>
            <a:ext cx="7350034" cy="820900"/>
          </a:xfrm>
        </p:spPr>
        <p:txBody>
          <a:bodyPr lIns="90000" tIns="46800" rIns="90000" bIns="0" anchor="b" anchorCtr="0">
            <a:normAutofit/>
          </a:bodyPr>
          <a:lstStyle>
            <a:lvl1pPr algn="ctr" eaLnBrk="1" fontAlgn="auto" latinLnBrk="0" hangingPunct="1">
              <a:defRPr sz="4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421019" y="4511675"/>
            <a:ext cx="7350050" cy="1077985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4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/>
          <a:srcRect/>
          <a:stretch>
            <a:fillRect/>
          </a:stretch>
        </p:blipFill>
        <p:spPr>
          <a:xfrm>
            <a:off x="0" y="0"/>
            <a:ext cx="12192000" cy="68745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/>
          <a:srcRect/>
          <a:stretch>
            <a:fillRect/>
          </a:stretch>
        </p:blipFill>
        <p:spPr>
          <a:xfrm>
            <a:off x="0" y="0"/>
            <a:ext cx="12192000" cy="68745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 flipH="1">
            <a:off x="0" y="0"/>
            <a:ext cx="12192000" cy="6858000"/>
          </a:xfrm>
          <a:custGeom>
            <a:avLst/>
            <a:gdLst>
              <a:gd name="connsiteX0" fmla="*/ 11968978 w 12192000"/>
              <a:gd name="connsiteY0" fmla="*/ 205804 h 6858000"/>
              <a:gd name="connsiteX1" fmla="*/ 11968978 w 12192000"/>
              <a:gd name="connsiteY1" fmla="*/ 6628907 h 6858000"/>
              <a:gd name="connsiteX2" fmla="*/ 249045 w 12192000"/>
              <a:gd name="connsiteY2" fmla="*/ 6628907 h 6858000"/>
              <a:gd name="connsiteX3" fmla="*/ 249045 w 12192000"/>
              <a:gd name="connsiteY3" fmla="*/ 205804 h 6858000"/>
              <a:gd name="connsiteX4" fmla="*/ 12192000 w 12192000"/>
              <a:gd name="connsiteY4" fmla="*/ 0 h 6858000"/>
              <a:gd name="connsiteX5" fmla="*/ 0 w 12192000"/>
              <a:gd name="connsiteY5" fmla="*/ 0 h 6858000"/>
              <a:gd name="connsiteX6" fmla="*/ 0 w 12192000"/>
              <a:gd name="connsiteY6" fmla="*/ 6858000 h 6858000"/>
              <a:gd name="connsiteX7" fmla="*/ 1219200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1968978" y="205804"/>
                </a:moveTo>
                <a:lnTo>
                  <a:pt x="11968978" y="6628907"/>
                </a:lnTo>
                <a:lnTo>
                  <a:pt x="249045" y="6628907"/>
                </a:lnTo>
                <a:lnTo>
                  <a:pt x="249045" y="205804"/>
                </a:lnTo>
                <a:close/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/>
          <a:srcRect/>
          <a:stretch>
            <a:fillRect/>
          </a:stretch>
        </p:blipFill>
        <p:spPr>
          <a:xfrm>
            <a:off x="0" y="0"/>
            <a:ext cx="12192000" cy="68745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/>
          <a:srcRect/>
          <a:stretch>
            <a:fillRect/>
          </a:stretch>
        </p:blipFill>
        <p:spPr>
          <a:xfrm>
            <a:off x="0" y="0"/>
            <a:ext cx="12192000" cy="687451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email"/>
          <a:srcRect/>
          <a:stretch>
            <a:fillRect/>
          </a:stretch>
        </p:blipFill>
        <p:spPr>
          <a:xfrm>
            <a:off x="0" y="0"/>
            <a:ext cx="12192000" cy="687451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23022" y="217448"/>
            <a:ext cx="11719933" cy="6423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aseline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5794678" y="3431647"/>
            <a:ext cx="211873" cy="2118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aseline="0"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457094" y="2276200"/>
            <a:ext cx="5068451" cy="1530874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30000"/>
              </a:lnSpc>
              <a:buNone/>
              <a:defRPr kumimoji="0" lang="zh-CN" altLang="en-US" sz="80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457095" y="3865435"/>
            <a:ext cx="5068450" cy="439865"/>
          </a:xfrm>
        </p:spPr>
        <p:txBody>
          <a:bodyPr lIns="90000" tIns="0" rIns="90000" bIns="46800" anchor="ctr">
            <a:normAutofit/>
          </a:bodyPr>
          <a:lstStyle>
            <a:lvl1pPr marL="0" indent="0" algn="l" eaLnBrk="1" fontAlgn="auto" latinLnBrk="0" hangingPunct="1">
              <a:lnSpc>
                <a:spcPct val="130000"/>
              </a:lnSpc>
              <a:buNone/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35585" y="194310"/>
            <a:ext cx="11720830" cy="6470015"/>
          </a:xfrm>
          <a:prstGeom prst="rect">
            <a:avLst/>
          </a:prstGeom>
          <a:solidFill>
            <a:schemeClr val="tx2">
              <a:alpha val="92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3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4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4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3816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4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 rot="2687804">
            <a:off x="3850710" y="1183710"/>
            <a:ext cx="4490580" cy="449058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图片 8" descr="波浪3资源 2"/>
          <p:cNvSpPr/>
          <p:nvPr/>
        </p:nvSpPr>
        <p:spPr>
          <a:xfrm flipH="1">
            <a:off x="0" y="1166495"/>
            <a:ext cx="5688960" cy="5688960"/>
          </a:xfrm>
          <a:custGeom>
            <a:avLst/>
            <a:gdLst>
              <a:gd name="connsiteX0" fmla="*/ 5688961 w 5688960"/>
              <a:gd name="connsiteY0" fmla="*/ 0 h 5688960"/>
              <a:gd name="connsiteX1" fmla="*/ 5688961 w 5688960"/>
              <a:gd name="connsiteY1" fmla="*/ 5688961 h 5688960"/>
              <a:gd name="connsiteX2" fmla="*/ 0 w 5688960"/>
              <a:gd name="connsiteY2" fmla="*/ 5688961 h 5688960"/>
              <a:gd name="connsiteX3" fmla="*/ 1374264 w 5688960"/>
              <a:gd name="connsiteY3" fmla="*/ 5166681 h 5688960"/>
              <a:gd name="connsiteX4" fmla="*/ 1896543 w 5688960"/>
              <a:gd name="connsiteY4" fmla="*/ 3792417 h 5688960"/>
              <a:gd name="connsiteX5" fmla="*/ 3270808 w 5688960"/>
              <a:gd name="connsiteY5" fmla="*/ 3270138 h 5688960"/>
              <a:gd name="connsiteX6" fmla="*/ 3793087 w 5688960"/>
              <a:gd name="connsiteY6" fmla="*/ 1895740 h 5688960"/>
              <a:gd name="connsiteX7" fmla="*/ 5167485 w 5688960"/>
              <a:gd name="connsiteY7" fmla="*/ 1373461 h 5688960"/>
              <a:gd name="connsiteX8" fmla="*/ 5688961 w 5688960"/>
              <a:gd name="connsiteY8" fmla="*/ 0 h 568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8960" h="5688960">
                <a:moveTo>
                  <a:pt x="5688961" y="0"/>
                </a:moveTo>
                <a:lnTo>
                  <a:pt x="5688961" y="5688961"/>
                </a:lnTo>
                <a:lnTo>
                  <a:pt x="0" y="5688961"/>
                </a:lnTo>
                <a:cubicBezTo>
                  <a:pt x="473935" y="5214758"/>
                  <a:pt x="900195" y="5641018"/>
                  <a:pt x="1374264" y="5166681"/>
                </a:cubicBezTo>
                <a:cubicBezTo>
                  <a:pt x="1848333" y="4692345"/>
                  <a:pt x="1422073" y="4266352"/>
                  <a:pt x="1896543" y="3792417"/>
                </a:cubicBezTo>
                <a:cubicBezTo>
                  <a:pt x="2371014" y="3318482"/>
                  <a:pt x="2796739" y="3744475"/>
                  <a:pt x="3270808" y="3270138"/>
                </a:cubicBezTo>
                <a:cubicBezTo>
                  <a:pt x="3744877" y="2795801"/>
                  <a:pt x="3318616" y="2369809"/>
                  <a:pt x="3793087" y="1895740"/>
                </a:cubicBezTo>
                <a:cubicBezTo>
                  <a:pt x="4267558" y="1421671"/>
                  <a:pt x="4693416" y="1847797"/>
                  <a:pt x="5167485" y="1373461"/>
                </a:cubicBezTo>
                <a:cubicBezTo>
                  <a:pt x="5641554" y="899124"/>
                  <a:pt x="5214624" y="474069"/>
                  <a:pt x="5688961" y="0"/>
                </a:cubicBezTo>
                <a:close/>
              </a:path>
            </a:pathLst>
          </a:custGeom>
          <a:solidFill>
            <a:schemeClr val="accent4"/>
          </a:solidFill>
          <a:ln w="1338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圆角矩形 9"/>
          <p:cNvSpPr/>
          <p:nvPr>
            <p:custDataLst>
              <p:tags r:id="rId3"/>
            </p:custDataLst>
          </p:nvPr>
        </p:nvSpPr>
        <p:spPr>
          <a:xfrm flipH="1">
            <a:off x="2814955" y="2491740"/>
            <a:ext cx="2459990" cy="156337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4"/>
            </p:custDataLst>
          </p:nvPr>
        </p:nvGrpSpPr>
        <p:grpSpPr>
          <a:xfrm>
            <a:off x="5137785" y="4574540"/>
            <a:ext cx="600710" cy="1326515"/>
            <a:chOff x="8651" y="7204"/>
            <a:chExt cx="946" cy="2089"/>
          </a:xfrm>
          <a:solidFill>
            <a:schemeClr val="accent5">
              <a:alpha val="50000"/>
            </a:schemeClr>
          </a:solidFill>
        </p:grpSpPr>
        <p:grpSp>
          <p:nvGrpSpPr>
            <p:cNvPr id="10" name="组合 9"/>
            <p:cNvGrpSpPr/>
            <p:nvPr/>
          </p:nvGrpSpPr>
          <p:grpSpPr>
            <a:xfrm>
              <a:off x="8651" y="9115"/>
              <a:ext cx="945" cy="178"/>
              <a:chOff x="8651" y="9544"/>
              <a:chExt cx="945" cy="178"/>
            </a:xfrm>
            <a:grpFill/>
          </p:grpSpPr>
          <p:sp>
            <p:nvSpPr>
              <p:cNvPr id="20" name="椭圆 19"/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>
              <a:xfrm rot="5400000" flipH="1">
                <a:off x="941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651" y="8478"/>
              <a:ext cx="946" cy="178"/>
              <a:chOff x="8651" y="8764"/>
              <a:chExt cx="946" cy="178"/>
            </a:xfrm>
            <a:grpFill/>
          </p:grpSpPr>
          <p:sp>
            <p:nvSpPr>
              <p:cNvPr id="18" name="椭圆 17"/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>
              <a:xfrm rot="5400000" flipH="1">
                <a:off x="941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651" y="7841"/>
              <a:ext cx="946" cy="178"/>
              <a:chOff x="8651" y="7984"/>
              <a:chExt cx="946" cy="178"/>
            </a:xfrm>
            <a:grpFill/>
          </p:grpSpPr>
          <p:sp>
            <p:nvSpPr>
              <p:cNvPr id="16" name="椭圆 15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 rot="5400000" flipH="1">
                <a:off x="941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651" y="7204"/>
              <a:ext cx="946" cy="178"/>
              <a:chOff x="8651" y="7204"/>
              <a:chExt cx="946" cy="178"/>
            </a:xfrm>
            <a:grpFill/>
          </p:grpSpPr>
          <p:sp>
            <p:nvSpPr>
              <p:cNvPr id="14" name="椭圆 13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 rot="5400000" flipH="1">
                <a:off x="941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椭圆 21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 flipH="1">
            <a:off x="1148715" y="1753235"/>
            <a:ext cx="3039745" cy="30403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>
            <p:custDataLst>
              <p:tags r:id="rId14"/>
            </p:custDataLst>
          </p:nvPr>
        </p:nvGrpSpPr>
        <p:grpSpPr>
          <a:xfrm rot="5400000">
            <a:off x="1190308" y="172403"/>
            <a:ext cx="467995" cy="1326515"/>
            <a:chOff x="8651" y="7205"/>
            <a:chExt cx="737" cy="2089"/>
          </a:xfrm>
          <a:solidFill>
            <a:schemeClr val="accent2"/>
          </a:solidFill>
        </p:grpSpPr>
        <p:grpSp>
          <p:nvGrpSpPr>
            <p:cNvPr id="26" name="组合 25"/>
            <p:cNvGrpSpPr/>
            <p:nvPr/>
          </p:nvGrpSpPr>
          <p:grpSpPr>
            <a:xfrm>
              <a:off x="8651" y="9115"/>
              <a:ext cx="736" cy="179"/>
              <a:chOff x="8651" y="9544"/>
              <a:chExt cx="736" cy="179"/>
            </a:xfrm>
            <a:grpFill/>
          </p:grpSpPr>
          <p:sp>
            <p:nvSpPr>
              <p:cNvPr id="36" name="椭圆 35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 rot="5400000" flipH="1">
                <a:off x="920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8651" y="8479"/>
              <a:ext cx="737" cy="178"/>
              <a:chOff x="8651" y="8765"/>
              <a:chExt cx="737" cy="178"/>
            </a:xfrm>
            <a:grpFill/>
          </p:grpSpPr>
          <p:sp>
            <p:nvSpPr>
              <p:cNvPr id="34" name="椭圆 33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>
              <a:xfrm rot="5400000" flipH="1">
                <a:off x="920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8651" y="7842"/>
              <a:ext cx="737" cy="178"/>
              <a:chOff x="8651" y="7985"/>
              <a:chExt cx="737" cy="178"/>
            </a:xfrm>
            <a:grpFill/>
          </p:grpSpPr>
          <p:sp>
            <p:nvSpPr>
              <p:cNvPr id="32" name="椭圆 31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>
              <a:xfrm rot="5400000" flipH="1">
                <a:off x="920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8651" y="7205"/>
              <a:ext cx="737" cy="178"/>
              <a:chOff x="8651" y="7205"/>
              <a:chExt cx="737" cy="178"/>
            </a:xfrm>
            <a:grpFill/>
          </p:grpSpPr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>
              <a:xfrm rot="5400000" flipH="1">
                <a:off x="920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8" name="任意多边形: 形状 37"/>
          <p:cNvSpPr/>
          <p:nvPr>
            <p:custDataLst>
              <p:tags r:id="rId23"/>
            </p:custDataLst>
          </p:nvPr>
        </p:nvSpPr>
        <p:spPr>
          <a:xfrm>
            <a:off x="0" y="5255895"/>
            <a:ext cx="1689100" cy="1172846"/>
          </a:xfrm>
          <a:custGeom>
            <a:avLst/>
            <a:gdLst>
              <a:gd name="connsiteX0" fmla="*/ 0 w 1689100"/>
              <a:gd name="connsiteY0" fmla="*/ 0 h 1172846"/>
              <a:gd name="connsiteX1" fmla="*/ 1102677 w 1689100"/>
              <a:gd name="connsiteY1" fmla="*/ 0 h 1172846"/>
              <a:gd name="connsiteX2" fmla="*/ 1677186 w 1689100"/>
              <a:gd name="connsiteY2" fmla="*/ 468238 h 1172846"/>
              <a:gd name="connsiteX3" fmla="*/ 1689100 w 1689100"/>
              <a:gd name="connsiteY3" fmla="*/ 586423 h 1172846"/>
              <a:gd name="connsiteX4" fmla="*/ 1677186 w 1689100"/>
              <a:gd name="connsiteY4" fmla="*/ 704607 h 1172846"/>
              <a:gd name="connsiteX5" fmla="*/ 1102677 w 1689100"/>
              <a:gd name="connsiteY5" fmla="*/ 1172845 h 1172846"/>
              <a:gd name="connsiteX6" fmla="*/ 0 w 1689100"/>
              <a:gd name="connsiteY6" fmla="*/ 1172846 h 1172846"/>
              <a:gd name="connsiteX7" fmla="*/ 0 w 1689100"/>
              <a:gd name="connsiteY7" fmla="*/ 0 h 117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9100" h="1172846">
                <a:moveTo>
                  <a:pt x="0" y="0"/>
                </a:moveTo>
                <a:lnTo>
                  <a:pt x="1102677" y="0"/>
                </a:lnTo>
                <a:cubicBezTo>
                  <a:pt x="1386065" y="0"/>
                  <a:pt x="1622504" y="201016"/>
                  <a:pt x="1677186" y="468238"/>
                </a:cubicBezTo>
                <a:lnTo>
                  <a:pt x="1689100" y="586423"/>
                </a:lnTo>
                <a:lnTo>
                  <a:pt x="1677186" y="704607"/>
                </a:lnTo>
                <a:cubicBezTo>
                  <a:pt x="1622504" y="971830"/>
                  <a:pt x="1386065" y="1172845"/>
                  <a:pt x="1102677" y="1172845"/>
                </a:cubicBezTo>
                <a:lnTo>
                  <a:pt x="0" y="11728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4"/>
            </p:custDataLst>
          </p:nvPr>
        </p:nvSpPr>
        <p:spPr>
          <a:xfrm>
            <a:off x="1205556" y="1883753"/>
            <a:ext cx="2880000" cy="1644003"/>
          </a:xfrm>
        </p:spPr>
        <p:txBody>
          <a:bodyPr anchor="b">
            <a:normAutofit/>
          </a:bodyPr>
          <a:lstStyle>
            <a:lvl1pPr algn="ctr" rtl="0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5"/>
            </p:custDataLst>
          </p:nvPr>
        </p:nvSpPr>
        <p:spPr>
          <a:xfrm>
            <a:off x="1205557" y="3616668"/>
            <a:ext cx="2880000" cy="1071220"/>
          </a:xfrm>
        </p:spPr>
        <p:txBody>
          <a:bodyPr anchor="t"/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副标题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27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 4" descr="波浪3资源 2"/>
          <p:cNvSpPr/>
          <p:nvPr/>
        </p:nvSpPr>
        <p:spPr>
          <a:xfrm flipH="1">
            <a:off x="0" y="1972310"/>
            <a:ext cx="4883505" cy="4883505"/>
          </a:xfrm>
          <a:custGeom>
            <a:avLst/>
            <a:gdLst>
              <a:gd name="connsiteX0" fmla="*/ 4883506 w 4883505"/>
              <a:gd name="connsiteY0" fmla="*/ 0 h 4883505"/>
              <a:gd name="connsiteX1" fmla="*/ 4883506 w 4883505"/>
              <a:gd name="connsiteY1" fmla="*/ 4883506 h 4883505"/>
              <a:gd name="connsiteX2" fmla="*/ 0 w 4883505"/>
              <a:gd name="connsiteY2" fmla="*/ 4883506 h 4883505"/>
              <a:gd name="connsiteX3" fmla="*/ 1179693 w 4883505"/>
              <a:gd name="connsiteY3" fmla="*/ 4435172 h 4883505"/>
              <a:gd name="connsiteX4" fmla="*/ 1628027 w 4883505"/>
              <a:gd name="connsiteY4" fmla="*/ 3255479 h 4883505"/>
              <a:gd name="connsiteX5" fmla="*/ 2807720 w 4883505"/>
              <a:gd name="connsiteY5" fmla="*/ 2807145 h 4883505"/>
              <a:gd name="connsiteX6" fmla="*/ 3256054 w 4883505"/>
              <a:gd name="connsiteY6" fmla="*/ 1627337 h 4883505"/>
              <a:gd name="connsiteX7" fmla="*/ 4435862 w 4883505"/>
              <a:gd name="connsiteY7" fmla="*/ 1179003 h 4883505"/>
              <a:gd name="connsiteX8" fmla="*/ 4883506 w 4883505"/>
              <a:gd name="connsiteY8" fmla="*/ 0 h 488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3505" h="4883505">
                <a:moveTo>
                  <a:pt x="4883506" y="0"/>
                </a:moveTo>
                <a:lnTo>
                  <a:pt x="4883506" y="4883506"/>
                </a:lnTo>
                <a:lnTo>
                  <a:pt x="0" y="4883506"/>
                </a:lnTo>
                <a:cubicBezTo>
                  <a:pt x="406834" y="4476442"/>
                  <a:pt x="772744" y="4842351"/>
                  <a:pt x="1179693" y="4435172"/>
                </a:cubicBezTo>
                <a:cubicBezTo>
                  <a:pt x="1586642" y="4027993"/>
                  <a:pt x="1220733" y="3662313"/>
                  <a:pt x="1628027" y="3255479"/>
                </a:cubicBezTo>
                <a:cubicBezTo>
                  <a:pt x="2035321" y="2848645"/>
                  <a:pt x="2400771" y="3214324"/>
                  <a:pt x="2807720" y="2807145"/>
                </a:cubicBezTo>
                <a:cubicBezTo>
                  <a:pt x="3214669" y="2399966"/>
                  <a:pt x="2848760" y="2034286"/>
                  <a:pt x="3256054" y="1627337"/>
                </a:cubicBezTo>
                <a:cubicBezTo>
                  <a:pt x="3663348" y="1220388"/>
                  <a:pt x="4028913" y="1586182"/>
                  <a:pt x="4435862" y="1179003"/>
                </a:cubicBezTo>
                <a:cubicBezTo>
                  <a:pt x="4842811" y="771824"/>
                  <a:pt x="4476327" y="406949"/>
                  <a:pt x="4883506" y="0"/>
                </a:cubicBezTo>
                <a:close/>
              </a:path>
            </a:pathLst>
          </a:custGeom>
          <a:solidFill>
            <a:schemeClr val="accent1"/>
          </a:solidFill>
          <a:ln w="1147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" name="图片 6" descr="波浪3资源 2"/>
          <p:cNvSpPr/>
          <p:nvPr/>
        </p:nvSpPr>
        <p:spPr>
          <a:xfrm flipV="1">
            <a:off x="8143875" y="0"/>
            <a:ext cx="4046315" cy="4046315"/>
          </a:xfrm>
          <a:custGeom>
            <a:avLst/>
            <a:gdLst>
              <a:gd name="connsiteX0" fmla="*/ 4046315 w 4046315"/>
              <a:gd name="connsiteY0" fmla="*/ 0 h 4046315"/>
              <a:gd name="connsiteX1" fmla="*/ 4046315 w 4046315"/>
              <a:gd name="connsiteY1" fmla="*/ 4046315 h 4046315"/>
              <a:gd name="connsiteX2" fmla="*/ 0 w 4046315"/>
              <a:gd name="connsiteY2" fmla="*/ 4046315 h 4046315"/>
              <a:gd name="connsiteX3" fmla="*/ 977456 w 4046315"/>
              <a:gd name="connsiteY3" fmla="*/ 3674840 h 4046315"/>
              <a:gd name="connsiteX4" fmla="*/ 1348931 w 4046315"/>
              <a:gd name="connsiteY4" fmla="*/ 2697385 h 4046315"/>
              <a:gd name="connsiteX5" fmla="*/ 2326386 w 4046315"/>
              <a:gd name="connsiteY5" fmla="*/ 2325910 h 4046315"/>
              <a:gd name="connsiteX6" fmla="*/ 2697861 w 4046315"/>
              <a:gd name="connsiteY6" fmla="*/ 1348359 h 4046315"/>
              <a:gd name="connsiteX7" fmla="*/ 3675412 w 4046315"/>
              <a:gd name="connsiteY7" fmla="*/ 976884 h 4046315"/>
              <a:gd name="connsiteX8" fmla="*/ 4046315 w 4046315"/>
              <a:gd name="connsiteY8" fmla="*/ 0 h 404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46315" h="4046315">
                <a:moveTo>
                  <a:pt x="4046315" y="0"/>
                </a:moveTo>
                <a:lnTo>
                  <a:pt x="4046315" y="4046315"/>
                </a:lnTo>
                <a:lnTo>
                  <a:pt x="0" y="4046315"/>
                </a:lnTo>
                <a:cubicBezTo>
                  <a:pt x="337090" y="3709035"/>
                  <a:pt x="640271" y="4012216"/>
                  <a:pt x="977456" y="3674840"/>
                </a:cubicBezTo>
                <a:cubicBezTo>
                  <a:pt x="1314641" y="3337465"/>
                  <a:pt x="1011460" y="3034474"/>
                  <a:pt x="1348931" y="2697385"/>
                </a:cubicBezTo>
                <a:cubicBezTo>
                  <a:pt x="1686401" y="2360295"/>
                  <a:pt x="1989201" y="2663285"/>
                  <a:pt x="2326386" y="2325910"/>
                </a:cubicBezTo>
                <a:cubicBezTo>
                  <a:pt x="2663571" y="1988534"/>
                  <a:pt x="2360390" y="1685544"/>
                  <a:pt x="2697861" y="1348359"/>
                </a:cubicBezTo>
                <a:cubicBezTo>
                  <a:pt x="3035332" y="1011174"/>
                  <a:pt x="3338227" y="1314260"/>
                  <a:pt x="3675412" y="976884"/>
                </a:cubicBezTo>
                <a:cubicBezTo>
                  <a:pt x="4012597" y="639509"/>
                  <a:pt x="3708940" y="337185"/>
                  <a:pt x="4046315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2"/>
            </p:custDataLst>
          </p:nvPr>
        </p:nvSpPr>
        <p:spPr>
          <a:xfrm>
            <a:off x="1337945" y="4248785"/>
            <a:ext cx="1040130" cy="104013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>
            <p:custDataLst>
              <p:tags r:id="rId3"/>
            </p:custDataLst>
          </p:nvPr>
        </p:nvSpPr>
        <p:spPr>
          <a:xfrm>
            <a:off x="1191895" y="4102735"/>
            <a:ext cx="1332230" cy="133223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>
            <p:custDataLst>
              <p:tags r:id="rId4"/>
            </p:custDataLst>
          </p:nvPr>
        </p:nvSpPr>
        <p:spPr>
          <a:xfrm>
            <a:off x="1048385" y="3959225"/>
            <a:ext cx="1620520" cy="162052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>
            <p:custDataLst>
              <p:tags r:id="rId5"/>
            </p:custDataLst>
          </p:nvPr>
        </p:nvSpPr>
        <p:spPr>
          <a:xfrm>
            <a:off x="908685" y="3819525"/>
            <a:ext cx="1899920" cy="189992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6"/>
            </p:custDataLst>
          </p:nvPr>
        </p:nvSpPr>
        <p:spPr>
          <a:xfrm>
            <a:off x="756285" y="3667125"/>
            <a:ext cx="2204085" cy="2204085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9814560" y="1293495"/>
            <a:ext cx="992505" cy="99250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>
            <p:custDataLst>
              <p:tags r:id="rId8"/>
            </p:custDataLst>
          </p:nvPr>
        </p:nvSpPr>
        <p:spPr>
          <a:xfrm>
            <a:off x="9675495" y="1154430"/>
            <a:ext cx="1271270" cy="1271270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9538335" y="1017270"/>
            <a:ext cx="1546225" cy="154622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>
            <p:custDataLst>
              <p:tags r:id="rId10"/>
            </p:custDataLst>
          </p:nvPr>
        </p:nvSpPr>
        <p:spPr>
          <a:xfrm>
            <a:off x="9404985" y="883920"/>
            <a:ext cx="1812925" cy="181292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1"/>
            </p:custDataLst>
          </p:nvPr>
        </p:nvSpPr>
        <p:spPr>
          <a:xfrm>
            <a:off x="9259570" y="738505"/>
            <a:ext cx="2103120" cy="2103120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526400" y="3266144"/>
            <a:ext cx="9144000" cy="2006395"/>
          </a:xfrm>
        </p:spPr>
        <p:txBody>
          <a:bodyPr anchor="t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1524000" y="856666"/>
            <a:ext cx="9144000" cy="2203901"/>
          </a:xfrm>
        </p:spPr>
        <p:txBody>
          <a:bodyPr anchor="b">
            <a:normAutofit/>
          </a:bodyPr>
          <a:lstStyle>
            <a:lvl1pPr marL="0" indent="0" algn="ctr">
              <a:buNone/>
              <a:defRPr sz="6000" b="1">
                <a:ln>
                  <a:solidFill>
                    <a:schemeClr val="accent4">
                      <a:alpha val="40000"/>
                    </a:schemeClr>
                  </a:solidFill>
                </a:ln>
                <a:noFill/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364400"/>
            <a:ext cx="5181600" cy="4813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64400"/>
            <a:ext cx="5181600" cy="4813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364400"/>
            <a:ext cx="5157787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061275"/>
            <a:ext cx="5157787" cy="41283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64400"/>
            <a:ext cx="5183188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061275"/>
            <a:ext cx="5183188" cy="41283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360000"/>
            <a:ext cx="10515600" cy="58176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32.xml"/><Relationship Id="rId16" Type="http://schemas.openxmlformats.org/officeDocument/2006/relationships/tags" Target="../tags/tag131.xml"/><Relationship Id="rId15" Type="http://schemas.openxmlformats.org/officeDocument/2006/relationships/tags" Target="../tags/tag130.xml"/><Relationship Id="rId14" Type="http://schemas.openxmlformats.org/officeDocument/2006/relationships/tags" Target="../tags/tag129.xml"/><Relationship Id="rId13" Type="http://schemas.openxmlformats.org/officeDocument/2006/relationships/tags" Target="../tags/tag128.xml"/><Relationship Id="rId12" Type="http://schemas.openxmlformats.org/officeDocument/2006/relationships/tags" Target="../tags/tag12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70.xml"/><Relationship Id="rId23" Type="http://schemas.openxmlformats.org/officeDocument/2006/relationships/tags" Target="../tags/tag269.xml"/><Relationship Id="rId22" Type="http://schemas.openxmlformats.org/officeDocument/2006/relationships/tags" Target="../tags/tag268.xml"/><Relationship Id="rId21" Type="http://schemas.openxmlformats.org/officeDocument/2006/relationships/tags" Target="../tags/tag267.xml"/><Relationship Id="rId20" Type="http://schemas.openxmlformats.org/officeDocument/2006/relationships/tags" Target="../tags/tag26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6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0000"/>
            <a:ext cx="10515600" cy="864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64400"/>
            <a:ext cx="10515600" cy="4813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3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20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20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20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20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20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15.xml"/><Relationship Id="rId4" Type="http://schemas.openxmlformats.org/officeDocument/2006/relationships/tags" Target="../tags/tag314.xml"/><Relationship Id="rId3" Type="http://schemas.openxmlformats.org/officeDocument/2006/relationships/tags" Target="../tags/tag313.xml"/><Relationship Id="rId2" Type="http://schemas.openxmlformats.org/officeDocument/2006/relationships/tags" Target="../tags/tag31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19.xml"/><Relationship Id="rId4" Type="http://schemas.openxmlformats.org/officeDocument/2006/relationships/tags" Target="../tags/tag318.xml"/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23.xml"/><Relationship Id="rId4" Type="http://schemas.openxmlformats.org/officeDocument/2006/relationships/tags" Target="../tags/tag322.xml"/><Relationship Id="rId3" Type="http://schemas.openxmlformats.org/officeDocument/2006/relationships/tags" Target="../tags/tag321.xml"/><Relationship Id="rId2" Type="http://schemas.openxmlformats.org/officeDocument/2006/relationships/tags" Target="../tags/tag320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328.xml"/><Relationship Id="rId5" Type="http://schemas.openxmlformats.org/officeDocument/2006/relationships/tags" Target="../tags/tag327.xml"/><Relationship Id="rId4" Type="http://schemas.openxmlformats.org/officeDocument/2006/relationships/tags" Target="../tags/tag326.xml"/><Relationship Id="rId3" Type="http://schemas.openxmlformats.org/officeDocument/2006/relationships/tags" Target="../tags/tag325.xml"/><Relationship Id="rId2" Type="http://schemas.openxmlformats.org/officeDocument/2006/relationships/tags" Target="../tags/tag324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334.xml"/><Relationship Id="rId6" Type="http://schemas.openxmlformats.org/officeDocument/2006/relationships/tags" Target="../tags/tag333.xml"/><Relationship Id="rId5" Type="http://schemas.openxmlformats.org/officeDocument/2006/relationships/tags" Target="../tags/tag332.xml"/><Relationship Id="rId4" Type="http://schemas.openxmlformats.org/officeDocument/2006/relationships/tags" Target="../tags/tag331.xml"/><Relationship Id="rId3" Type="http://schemas.openxmlformats.org/officeDocument/2006/relationships/tags" Target="../tags/tag330.xml"/><Relationship Id="rId2" Type="http://schemas.openxmlformats.org/officeDocument/2006/relationships/tags" Target="../tags/tag329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340.xml"/><Relationship Id="rId6" Type="http://schemas.openxmlformats.org/officeDocument/2006/relationships/tags" Target="../tags/tag339.xml"/><Relationship Id="rId5" Type="http://schemas.openxmlformats.org/officeDocument/2006/relationships/tags" Target="../tags/tag338.xml"/><Relationship Id="rId4" Type="http://schemas.openxmlformats.org/officeDocument/2006/relationships/tags" Target="../tags/tag337.xml"/><Relationship Id="rId3" Type="http://schemas.openxmlformats.org/officeDocument/2006/relationships/tags" Target="../tags/tag336.xml"/><Relationship Id="rId2" Type="http://schemas.openxmlformats.org/officeDocument/2006/relationships/tags" Target="../tags/tag335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48.xml"/><Relationship Id="rId8" Type="http://schemas.openxmlformats.org/officeDocument/2006/relationships/tags" Target="../tags/tag347.xml"/><Relationship Id="rId7" Type="http://schemas.openxmlformats.org/officeDocument/2006/relationships/tags" Target="../tags/tag346.xml"/><Relationship Id="rId6" Type="http://schemas.openxmlformats.org/officeDocument/2006/relationships/tags" Target="../tags/tag345.xml"/><Relationship Id="rId5" Type="http://schemas.openxmlformats.org/officeDocument/2006/relationships/tags" Target="../tags/tag344.xml"/><Relationship Id="rId4" Type="http://schemas.openxmlformats.org/officeDocument/2006/relationships/tags" Target="../tags/tag343.xml"/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9" Type="http://schemas.openxmlformats.org/officeDocument/2006/relationships/notesSlide" Target="../notesSlides/notesSlide3.xml"/><Relationship Id="rId18" Type="http://schemas.openxmlformats.org/officeDocument/2006/relationships/slideLayout" Target="../slideLayouts/slideLayout18.xml"/><Relationship Id="rId17" Type="http://schemas.openxmlformats.org/officeDocument/2006/relationships/tags" Target="../tags/tag356.xml"/><Relationship Id="rId16" Type="http://schemas.openxmlformats.org/officeDocument/2006/relationships/tags" Target="../tags/tag355.xml"/><Relationship Id="rId15" Type="http://schemas.openxmlformats.org/officeDocument/2006/relationships/tags" Target="../tags/tag354.xml"/><Relationship Id="rId14" Type="http://schemas.openxmlformats.org/officeDocument/2006/relationships/tags" Target="../tags/tag353.xml"/><Relationship Id="rId13" Type="http://schemas.openxmlformats.org/officeDocument/2006/relationships/tags" Target="../tags/tag352.xml"/><Relationship Id="rId12" Type="http://schemas.openxmlformats.org/officeDocument/2006/relationships/tags" Target="../tags/tag351.xml"/><Relationship Id="rId11" Type="http://schemas.openxmlformats.org/officeDocument/2006/relationships/tags" Target="../tags/tag350.xml"/><Relationship Id="rId10" Type="http://schemas.openxmlformats.org/officeDocument/2006/relationships/tags" Target="../tags/tag349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363.xml"/><Relationship Id="rId7" Type="http://schemas.openxmlformats.org/officeDocument/2006/relationships/tags" Target="../tags/tag362.xml"/><Relationship Id="rId6" Type="http://schemas.openxmlformats.org/officeDocument/2006/relationships/tags" Target="../tags/tag361.xml"/><Relationship Id="rId5" Type="http://schemas.openxmlformats.org/officeDocument/2006/relationships/tags" Target="../tags/tag360.xml"/><Relationship Id="rId4" Type="http://schemas.openxmlformats.org/officeDocument/2006/relationships/tags" Target="../tags/tag359.xml"/><Relationship Id="rId3" Type="http://schemas.openxmlformats.org/officeDocument/2006/relationships/tags" Target="../tags/tag358.xml"/><Relationship Id="rId2" Type="http://schemas.openxmlformats.org/officeDocument/2006/relationships/tags" Target="../tags/tag357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370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376.xml"/><Relationship Id="rId7" Type="http://schemas.openxmlformats.org/officeDocument/2006/relationships/image" Target="../media/image7.wmf"/><Relationship Id="rId6" Type="http://schemas.openxmlformats.org/officeDocument/2006/relationships/tags" Target="../tags/tag375.xml"/><Relationship Id="rId5" Type="http://schemas.openxmlformats.org/officeDocument/2006/relationships/tags" Target="../tags/tag374.xml"/><Relationship Id="rId4" Type="http://schemas.openxmlformats.org/officeDocument/2006/relationships/tags" Target="../tags/tag373.xml"/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78.xml"/><Relationship Id="rId4" Type="http://schemas.openxmlformats.org/officeDocument/2006/relationships/tags" Target="../tags/tag277.xml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383.xml"/><Relationship Id="rId7" Type="http://schemas.openxmlformats.org/officeDocument/2006/relationships/tags" Target="../tags/tag382.xml"/><Relationship Id="rId6" Type="http://schemas.openxmlformats.org/officeDocument/2006/relationships/tags" Target="../tags/tag381.xml"/><Relationship Id="rId5" Type="http://schemas.openxmlformats.org/officeDocument/2006/relationships/tags" Target="../tags/tag380.xml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389.xml"/><Relationship Id="rId6" Type="http://schemas.openxmlformats.org/officeDocument/2006/relationships/tags" Target="../tags/tag388.xml"/><Relationship Id="rId5" Type="http://schemas.openxmlformats.org/officeDocument/2006/relationships/tags" Target="../tags/tag387.xml"/><Relationship Id="rId4" Type="http://schemas.openxmlformats.org/officeDocument/2006/relationships/tags" Target="../tags/tag386.xml"/><Relationship Id="rId3" Type="http://schemas.openxmlformats.org/officeDocument/2006/relationships/tags" Target="../tags/tag385.xml"/><Relationship Id="rId2" Type="http://schemas.openxmlformats.org/officeDocument/2006/relationships/tags" Target="../tags/tag384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395.xml"/><Relationship Id="rId6" Type="http://schemas.openxmlformats.org/officeDocument/2006/relationships/tags" Target="../tags/tag394.xml"/><Relationship Id="rId5" Type="http://schemas.openxmlformats.org/officeDocument/2006/relationships/tags" Target="../tags/tag393.xml"/><Relationship Id="rId4" Type="http://schemas.openxmlformats.org/officeDocument/2006/relationships/tags" Target="../tags/tag392.xml"/><Relationship Id="rId3" Type="http://schemas.openxmlformats.org/officeDocument/2006/relationships/tags" Target="../tags/tag391.xml"/><Relationship Id="rId2" Type="http://schemas.openxmlformats.org/officeDocument/2006/relationships/tags" Target="../tags/tag390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401.xml"/><Relationship Id="rId6" Type="http://schemas.openxmlformats.org/officeDocument/2006/relationships/tags" Target="../tags/tag400.xml"/><Relationship Id="rId5" Type="http://schemas.openxmlformats.org/officeDocument/2006/relationships/tags" Target="../tags/tag399.xml"/><Relationship Id="rId4" Type="http://schemas.openxmlformats.org/officeDocument/2006/relationships/tags" Target="../tags/tag398.xml"/><Relationship Id="rId3" Type="http://schemas.openxmlformats.org/officeDocument/2006/relationships/tags" Target="../tags/tag397.xml"/><Relationship Id="rId2" Type="http://schemas.openxmlformats.org/officeDocument/2006/relationships/tags" Target="../tags/tag396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406.xml"/><Relationship Id="rId5" Type="http://schemas.openxmlformats.org/officeDocument/2006/relationships/tags" Target="../tags/tag405.xml"/><Relationship Id="rId4" Type="http://schemas.openxmlformats.org/officeDocument/2006/relationships/tags" Target="../tags/tag404.xml"/><Relationship Id="rId3" Type="http://schemas.openxmlformats.org/officeDocument/2006/relationships/tags" Target="../tags/tag403.xml"/><Relationship Id="rId2" Type="http://schemas.openxmlformats.org/officeDocument/2006/relationships/tags" Target="../tags/tag40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411.xml"/><Relationship Id="rId5" Type="http://schemas.openxmlformats.org/officeDocument/2006/relationships/tags" Target="../tags/tag410.xml"/><Relationship Id="rId4" Type="http://schemas.openxmlformats.org/officeDocument/2006/relationships/tags" Target="../tags/tag409.xml"/><Relationship Id="rId3" Type="http://schemas.openxmlformats.org/officeDocument/2006/relationships/tags" Target="../tags/tag408.xml"/><Relationship Id="rId2" Type="http://schemas.openxmlformats.org/officeDocument/2006/relationships/tags" Target="../tags/tag407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416.xml"/><Relationship Id="rId5" Type="http://schemas.openxmlformats.org/officeDocument/2006/relationships/tags" Target="../tags/tag415.xml"/><Relationship Id="rId4" Type="http://schemas.openxmlformats.org/officeDocument/2006/relationships/tags" Target="../tags/tag414.xml"/><Relationship Id="rId3" Type="http://schemas.openxmlformats.org/officeDocument/2006/relationships/tags" Target="../tags/tag413.xml"/><Relationship Id="rId2" Type="http://schemas.openxmlformats.org/officeDocument/2006/relationships/tags" Target="../tags/tag412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421.xml"/><Relationship Id="rId6" Type="http://schemas.openxmlformats.org/officeDocument/2006/relationships/image" Target="../media/image8.jpeg"/><Relationship Id="rId5" Type="http://schemas.openxmlformats.org/officeDocument/2006/relationships/tags" Target="../tags/tag420.xml"/><Relationship Id="rId4" Type="http://schemas.openxmlformats.org/officeDocument/2006/relationships/tags" Target="../tags/tag419.xml"/><Relationship Id="rId3" Type="http://schemas.openxmlformats.org/officeDocument/2006/relationships/tags" Target="../tags/tag418.xml"/><Relationship Id="rId2" Type="http://schemas.openxmlformats.org/officeDocument/2006/relationships/tags" Target="../tags/tag417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2.xml"/><Relationship Id="rId3" Type="http://schemas.openxmlformats.org/officeDocument/2006/relationships/tags" Target="../tags/tag424.xml"/><Relationship Id="rId2" Type="http://schemas.openxmlformats.org/officeDocument/2006/relationships/tags" Target="../tags/tag423.xml"/><Relationship Id="rId1" Type="http://schemas.openxmlformats.org/officeDocument/2006/relationships/tags" Target="../tags/tag42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82.xml"/><Relationship Id="rId4" Type="http://schemas.openxmlformats.org/officeDocument/2006/relationships/tags" Target="../tags/tag281.xml"/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image" Target="../media/image6.jpeg"/><Relationship Id="rId7" Type="http://schemas.openxmlformats.org/officeDocument/2006/relationships/image" Target="../media/image5.jpeg"/><Relationship Id="rId6" Type="http://schemas.openxmlformats.org/officeDocument/2006/relationships/tags" Target="../tags/tag287.xml"/><Relationship Id="rId5" Type="http://schemas.openxmlformats.org/officeDocument/2006/relationships/tags" Target="../tags/tag286.xml"/><Relationship Id="rId4" Type="http://schemas.openxmlformats.org/officeDocument/2006/relationships/tags" Target="../tags/tag285.xml"/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0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94.xml"/><Relationship Id="rId6" Type="http://schemas.openxmlformats.org/officeDocument/2006/relationships/tags" Target="../tags/tag293.xml"/><Relationship Id="rId5" Type="http://schemas.openxmlformats.org/officeDocument/2006/relationships/tags" Target="../tags/tag292.xml"/><Relationship Id="rId4" Type="http://schemas.openxmlformats.org/officeDocument/2006/relationships/tags" Target="../tags/tag291.xml"/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03.xml"/><Relationship Id="rId4" Type="http://schemas.openxmlformats.org/officeDocument/2006/relationships/tags" Target="../tags/tag302.xml"/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11.xml"/><Relationship Id="rId4" Type="http://schemas.openxmlformats.org/officeDocument/2006/relationships/tags" Target="../tags/tag310.xml"/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846070" y="1487170"/>
            <a:ext cx="9365615" cy="526859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dirty="0">
                <a:solidFill>
                  <a:schemeClr val="accent1"/>
                </a:solidFill>
              </a:rPr>
              <a:t>职场有效沟通</a:t>
            </a:r>
            <a:endParaRPr lang="zh-CN" altLang="en-US" sz="6000" dirty="0">
              <a:solidFill>
                <a:schemeClr val="accent1"/>
              </a:solidFill>
            </a:endParaRPr>
          </a:p>
        </p:txBody>
      </p:sp>
      <p:sp>
        <p:nvSpPr>
          <p:cNvPr id="13" name="副标题 1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58240" y="3987165"/>
            <a:ext cx="4711065" cy="951230"/>
          </a:xfrm>
        </p:spPr>
        <p:txBody>
          <a:bodyPr/>
          <a:lstStyle/>
          <a:p>
            <a:pPr algn="l"/>
            <a:r>
              <a:rPr lang="zh-CN" altLang="en-US" sz="1800" b="1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路佳</a:t>
            </a:r>
            <a:endParaRPr lang="zh-CN" altLang="en-US" sz="1800" b="1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sz="1800" b="1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2024.6.21</a:t>
            </a:r>
            <a:endParaRPr lang="en-US" altLang="zh-CN" sz="1800" b="1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e7d195523061f1c0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 hidden="1"/>
          <p:cNvSpPr txBox="1"/>
          <p:nvPr>
            <p:custDataLst>
              <p:tags r:id="rId4"/>
            </p:custDataLst>
          </p:nvPr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p>
            <a:r>
              <a:rPr lang="en-US" altLang="zh-CN" sz="100">
                <a:solidFill>
                  <a:schemeClr val="dk1"/>
                </a:solidFill>
              </a:rPr>
              <a:t>e7d195523061f1c0f0ec610a92cff745ee13794c7b8d98f8E73673273C9E8BE17CC3D63B9B1D6426C348A354AD505654C28F453CD7C8F90EADD06C08281DAED7140E5AAAED5880ECE414DFB6A93B82BE019406867034C3A8500A4827DCF3FBF74A471B736410707E336A01C9ADC9BE02ACCB8DF2121D81636A067B8AE80C6AB6F014154F4E7B7247</a:t>
            </a:r>
            <a:endParaRPr lang="en-US" altLang="zh-CN" sz="100">
              <a:solidFill>
                <a:schemeClr val="dk1"/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3045" y="476885"/>
            <a:ext cx="11630660" cy="306832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ct val="150000"/>
              </a:lnSpc>
            </a:pPr>
            <a:r>
              <a:rPr 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倾听技巧 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倾听能鼓励他人倾吐他们的状况与问题，而这种方法能协助他们找出解决问题的方法。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倾听技巧是有效影响力的重要关键，而它需要相当的耐心与全神贯注。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倾听技巧由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个个体技巧所组成，分别是鼓励、询问、反应与复述。 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(1)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鼓励：促进对方表达的意愿； 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(2)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询问：以探索方式获得更多对方的信息资料； 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(3)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反应：告诉对方你在听，同时确定完全了解对方的意思； 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(4)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复述：用于讨论结束时，确定没有误解对方的意思。 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625" y="548640"/>
            <a:ext cx="12023725" cy="306832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ct val="140000"/>
              </a:lnSpc>
            </a:pP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6.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气氛控制技巧 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安全而和谐的气氛，能使对方更愿意沟通，如果沟通双方彼此猜忌、批评或恶意中伤，将使气氛紧张、冲突，加速彼此心理设防，使沟通中断或无效。 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气氛控制技巧由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个个体技巧所组成，分别是联合、参与、依赖与觉察。 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(1)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联合：以兴趣、价值、需求和目标等强调双方所共有的事务，造成和谐的气氛而达到沟通的效果。 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(2)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参与：激发对方的投入态度，创造一种热忱，使目标更快完成，并为随后进行的推动创造积极气氛。 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(3)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依赖：创造安全的情境，提高对方的安全感，而接纳对方的感受、态度与价值等。 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(4)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觉察：将潜在“爆炸性”或高度冲突状况予以化解，避免讨论演变为负面或破坏性。 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35280" y="764540"/>
            <a:ext cx="11490325" cy="514985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200000"/>
              </a:lnSpc>
            </a:pPr>
            <a:r>
              <a:rPr 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，最后收尾 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凡事有交代</a:t>
            </a:r>
            <a:endParaRPr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件件有着落</a:t>
            </a:r>
            <a:endParaRPr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事事有回音</a:t>
            </a:r>
            <a:endParaRPr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0594" name="内容占位符 11059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2324100"/>
            <a:ext cx="10515600" cy="38538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90000"/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如何与上司沟通（胆）</a:t>
            </a:r>
            <a:endParaRPr lang="zh-CN" altLang="en-US" sz="2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chemeClr val="accent1"/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水平沟通的问题（肺）</a:t>
            </a:r>
            <a:endParaRPr lang="zh-CN" altLang="en-US" sz="2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chemeClr val="accent1"/>
              </a:buClr>
              <a:buSzPct val="9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如何与下属沟通（心）</a:t>
            </a:r>
            <a:endParaRPr lang="zh-CN" altLang="en-US" sz="2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67715" y="1052830"/>
            <a:ext cx="7705090" cy="7918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400" b="1"/>
              <a:t>各维度沟通要领</a:t>
            </a:r>
            <a:endParaRPr lang="zh-CN" altLang="en-US" sz="4400" b="1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6739" name="内容占位符 116738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36880" y="1484415"/>
            <a:ext cx="10515600" cy="481320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事前问清楚，事后负责任</a:t>
            </a:r>
            <a:endParaRPr lang="zh-CN" altLang="en-US" sz="2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即时汇报，反馈总结</a:t>
            </a:r>
            <a:endParaRPr lang="zh-CN" altLang="en-US" sz="2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给出对策，提供选择</a:t>
            </a:r>
            <a:endParaRPr lang="zh-CN" altLang="en-US" sz="2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不断进步，理解上级</a:t>
            </a:r>
            <a:endParaRPr lang="zh-CN" altLang="en-US" sz="2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接受批评，不犯重复过错</a:t>
            </a:r>
            <a:endParaRPr lang="zh-CN" altLang="en-US" sz="2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具有团队精神，具有服务意识</a:t>
            </a:r>
            <a:endParaRPr lang="zh-CN" altLang="en-US" sz="2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1379" name="标题 101378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79425" y="620395"/>
            <a:ext cx="7567613" cy="855663"/>
          </a:xfrm>
          <a:prstGeom prst="rect">
            <a:avLst/>
          </a:prstGeom>
        </p:spPr>
        <p:txBody>
          <a:bodyPr vert="horz" wrap="square" lIns="90170" tIns="46990" rIns="90170" bIns="4699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三、各维度沟通</a:t>
            </a:r>
            <a:r>
              <a:rPr lang="en-US" altLang="zh-CN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--</a:t>
            </a:r>
            <a:r>
              <a:rPr lang="zh-CN" altLang="en-US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上</a:t>
            </a:r>
            <a:r>
              <a:rPr lang="zh-CN" altLang="en-US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级</a:t>
            </a:r>
            <a:endParaRPr lang="zh-CN" altLang="en-US" sz="4000" dirty="0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4147" name="内容占位符 134146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1364400"/>
            <a:ext cx="10515600" cy="481320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说服上级的技巧：</a:t>
            </a:r>
            <a:endParaRPr lang="zh-CN" altLang="en-US" sz="2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en-US" altLang="zh-CN" sz="28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、选择适当的提议时机</a:t>
            </a:r>
            <a:endParaRPr lang="zh-CN" altLang="en-US" sz="2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en-US" altLang="zh-CN" sz="28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、提议时最好利用资讯和数据</a:t>
            </a:r>
            <a:endParaRPr lang="zh-CN" altLang="en-US" sz="2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en-US" altLang="zh-CN" sz="28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、设想上级置疑，事先想好答案</a:t>
            </a:r>
            <a:endParaRPr lang="zh-CN" altLang="en-US" sz="2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en-US" altLang="zh-CN" sz="28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、说话简明扼要，定出重点</a:t>
            </a:r>
            <a:endParaRPr lang="zh-CN" altLang="en-US" sz="2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en-US" altLang="zh-CN" sz="28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、充分尊重上级</a:t>
            </a:r>
            <a:endParaRPr lang="zh-CN" altLang="en-US" sz="2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1379" name="标题 101378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79425" y="548640"/>
            <a:ext cx="7567613" cy="855663"/>
          </a:xfrm>
          <a:prstGeom prst="rect">
            <a:avLst/>
          </a:prstGeom>
        </p:spPr>
        <p:txBody>
          <a:bodyPr vert="horz" wrap="square" lIns="90170" tIns="46990" rIns="90170" bIns="4699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三、各维度沟通</a:t>
            </a:r>
            <a:r>
              <a:rPr lang="en-US" altLang="zh-CN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--</a:t>
            </a:r>
            <a:r>
              <a:rPr lang="zh-CN" altLang="en-US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上</a:t>
            </a:r>
            <a:r>
              <a:rPr lang="zh-CN" altLang="en-US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级</a:t>
            </a:r>
            <a:endParaRPr lang="zh-CN" altLang="en-US" sz="4000" dirty="0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020" name="Oval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51538" y="3213100"/>
            <a:ext cx="1657350" cy="1509713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34902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34902"/>
                  <a:invGamma/>
                </a:schemeClr>
              </a:gs>
            </a:gsLst>
            <a:lin ang="5400000" scaled="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32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699" name="Text Box 5"/>
          <p:cNvSpPr txBox="1"/>
          <p:nvPr>
            <p:custDataLst>
              <p:tags r:id="rId6"/>
            </p:custDataLst>
          </p:nvPr>
        </p:nvSpPr>
        <p:spPr>
          <a:xfrm>
            <a:off x="6311900" y="3502025"/>
            <a:ext cx="1008063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说服领导</a:t>
            </a:r>
            <a:endParaRPr lang="zh-CN" altLang="en-US" sz="28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4048" name="Group 32"/>
          <p:cNvGrpSpPr/>
          <p:nvPr/>
        </p:nvGrpSpPr>
        <p:grpSpPr>
          <a:xfrm>
            <a:off x="3935413" y="1628775"/>
            <a:ext cx="5761037" cy="4824413"/>
            <a:chOff x="1519" y="1026"/>
            <a:chExt cx="3629" cy="3039"/>
          </a:xfrm>
        </p:grpSpPr>
        <p:sp>
          <p:nvSpPr>
            <p:cNvPr id="29705" name="Oval 2"/>
            <p:cNvSpPr/>
            <p:nvPr>
              <p:custDataLst>
                <p:tags r:id="rId7"/>
              </p:custDataLst>
            </p:nvPr>
          </p:nvSpPr>
          <p:spPr>
            <a:xfrm>
              <a:off x="1882" y="1117"/>
              <a:ext cx="2858" cy="2767"/>
            </a:xfrm>
            <a:prstGeom prst="ellipse">
              <a:avLst/>
            </a:prstGeom>
            <a:noFill/>
            <a:ln w="57150" cap="rnd" cmpd="sng">
              <a:solidFill>
                <a:srgbClr val="663300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3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023" name="Oval 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rot="-1138025">
              <a:off x="2154" y="1026"/>
              <a:ext cx="817" cy="6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34902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34902"/>
                    <a:invGamma/>
                  </a:schemeClr>
                </a:gs>
              </a:gsLst>
              <a:lin ang="27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2600" b="1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707" name="Text Box 8"/>
            <p:cNvSpPr txBox="1"/>
            <p:nvPr/>
          </p:nvSpPr>
          <p:spPr>
            <a:xfrm rot="-1445816">
              <a:off x="2290" y="1072"/>
              <a:ext cx="544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3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时间选择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026" name="Oval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 rot="891606">
              <a:off x="3651" y="1026"/>
              <a:ext cx="817" cy="6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28627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28627"/>
                    <a:invGamma/>
                  </a:schemeClr>
                </a:gs>
              </a:gsLst>
              <a:lin ang="189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2600" b="1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709" name="Text Box 11"/>
            <p:cNvSpPr txBox="1"/>
            <p:nvPr/>
          </p:nvSpPr>
          <p:spPr>
            <a:xfrm rot="1925411">
              <a:off x="3833" y="1072"/>
              <a:ext cx="544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3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论证充足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029" name="Oval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519" y="2160"/>
              <a:ext cx="817" cy="6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38039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38039"/>
                    <a:invGamma/>
                  </a:schemeClr>
                </a:gs>
              </a:gsLst>
              <a:lin ang="189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2600" b="1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711" name="Text Box 14"/>
            <p:cNvSpPr txBox="1"/>
            <p:nvPr/>
          </p:nvSpPr>
          <p:spPr>
            <a:xfrm>
              <a:off x="1655" y="2251"/>
              <a:ext cx="544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3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有备而来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032" name="Oval 1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331" y="2206"/>
              <a:ext cx="817" cy="6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27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2600" b="1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713" name="Text Box 17"/>
            <p:cNvSpPr txBox="1"/>
            <p:nvPr/>
          </p:nvSpPr>
          <p:spPr>
            <a:xfrm>
              <a:off x="4467" y="2296"/>
              <a:ext cx="544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3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重点突出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035" name="Oval 19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 rot="1119400">
              <a:off x="2109" y="3340"/>
              <a:ext cx="817" cy="6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7451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7451"/>
                    <a:invGamma/>
                  </a:schemeClr>
                </a:gs>
              </a:gsLst>
              <a:lin ang="27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2600" b="1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715" name="Text Box 20"/>
            <p:cNvSpPr txBox="1"/>
            <p:nvPr/>
          </p:nvSpPr>
          <p:spPr>
            <a:xfrm rot="1118659">
              <a:off x="2245" y="3430"/>
              <a:ext cx="544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3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充满自信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038" name="Oval 22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 rot="-1303596">
              <a:off x="3651" y="3385"/>
              <a:ext cx="817" cy="6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38039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38039"/>
                    <a:invGamma/>
                  </a:schemeClr>
                </a:gs>
              </a:gsLst>
              <a:lin ang="27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2600" b="1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717" name="Text Box 23"/>
            <p:cNvSpPr txBox="1"/>
            <p:nvPr/>
          </p:nvSpPr>
          <p:spPr>
            <a:xfrm rot="-1118659">
              <a:off x="3787" y="3476"/>
              <a:ext cx="544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3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尊重领导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701" name="Group 28"/>
          <p:cNvGrpSpPr/>
          <p:nvPr/>
        </p:nvGrpSpPr>
        <p:grpSpPr>
          <a:xfrm>
            <a:off x="925513" y="3356610"/>
            <a:ext cx="3586162" cy="522288"/>
            <a:chOff x="748" y="1507"/>
            <a:chExt cx="2259" cy="329"/>
          </a:xfrm>
        </p:grpSpPr>
        <p:sp>
          <p:nvSpPr>
            <p:cNvPr id="214045" name="Text Box 29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11" y="1507"/>
              <a:ext cx="199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800" b="1" kern="1200" cap="none" spc="0" normalizeH="0" baseline="0" noProof="0">
                  <a:solidFill>
                    <a:schemeClr val="dk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实景应对</a:t>
              </a:r>
              <a:endParaRPr kumimoji="0" lang="zh-CN" altLang="en-US" sz="2800" b="1" kern="1200" cap="none" spc="0" normalizeH="0" baseline="0" noProof="0">
                <a:solidFill>
                  <a:schemeClr val="dk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704" name="Rectangle 30"/>
            <p:cNvSpPr/>
            <p:nvPr>
              <p:custDataLst>
                <p:tags r:id="rId15"/>
              </p:custDataLst>
            </p:nvPr>
          </p:nvSpPr>
          <p:spPr>
            <a:xfrm>
              <a:off x="748" y="1591"/>
              <a:ext cx="182" cy="232"/>
            </a:xfrm>
            <a:prstGeom prst="rect">
              <a:avLst/>
            </a:prstGeom>
            <a:gradFill rotWithShape="1">
              <a:gsLst>
                <a:gs pos="0">
                  <a:srgbClr val="663300"/>
                </a:gs>
                <a:gs pos="100000">
                  <a:srgbClr val="2F18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  <a:effectLst>
              <a:prstShdw prst="shdw13" dist="53882" dir="13499999">
                <a:schemeClr val="lt2">
                  <a:alpha val="50000"/>
                </a:schemeClr>
              </a:prstShdw>
            </a:effectLst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3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1379" name="标题 101378"/>
          <p:cNvSpPr>
            <a:spLocks noGrp="1"/>
          </p:cNvSpPr>
          <p:nvPr>
            <p:custDataLst>
              <p:tags r:id="rId16"/>
            </p:custDataLst>
          </p:nvPr>
        </p:nvSpPr>
        <p:spPr>
          <a:xfrm>
            <a:off x="479425" y="548640"/>
            <a:ext cx="7567613" cy="855663"/>
          </a:xfrm>
          <a:prstGeom prst="rect">
            <a:avLst/>
          </a:prstGeom>
        </p:spPr>
        <p:txBody>
          <a:bodyPr vert="horz" wrap="square" lIns="90170" tIns="46990" rIns="90170" bIns="4699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三、各维度沟通</a:t>
            </a:r>
            <a:r>
              <a:rPr lang="en-US" altLang="zh-CN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--</a:t>
            </a:r>
            <a:r>
              <a:rPr lang="zh-CN" altLang="en-US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上</a:t>
            </a:r>
            <a:r>
              <a:rPr lang="zh-CN" altLang="en-US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级</a:t>
            </a:r>
            <a:endParaRPr lang="zh-CN" altLang="en-US" sz="4000" dirty="0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1554" name="标题 15155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35280" y="476885"/>
            <a:ext cx="7567613" cy="8556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怎样与上级沟通－要有胆</a:t>
            </a:r>
            <a:endParaRPr lang="zh-CN" altLang="en-US" sz="2400" dirty="0">
              <a:solidFill>
                <a:schemeClr val="tx1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151555" name="内容占位符 151554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3970" y="1372870"/>
            <a:ext cx="12178030" cy="4813300"/>
          </a:xfrm>
          <a:prstGeom prst="rect">
            <a:avLst/>
          </a:prstGeom>
        </p:spPr>
        <p:txBody>
          <a:bodyPr vert="horz" wrap="square" lIns="90170" tIns="46990" rIns="90170" bIns="46990" rtlCol="0"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这一方面，墨子的学生耕柱做得非常好，他能大胆主动地与老师沟通，消除了心中的郁闷。春秋战国时期，耕柱是一代宗师墨子的得意门生，不过，他老是挨墨子的责骂。有一次，墨子又责备了耕柱，耕柱觉得自己真是非常委屈，因为在许多门生之中，大家都公认耕柱是最优秀的人，但又偏偏常遭到墨子指责，让他面子上过不去。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一天，耕柱愤愤不平地问墨子</a:t>
            </a: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:“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老师，难道在这么多学生当中，我竟是如此的差劲，以致于要时常遭您老人家责骂吗？”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墨子听后，毫不动肝火</a:t>
            </a: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:“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假设我现在要上太行山，依你看，我应该要用良马来拉车，还是用老牛来拖车？”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耕柱回答说</a:t>
            </a: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:“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再笨的人也知道要用良马来拉车。”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墨子又问</a:t>
            </a: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:“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那么，为什么不用老牛呢？”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耕柱回答说</a:t>
            </a: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:“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理由非常的简单，因为良马足以担负重任，值得驱遣。”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墨子说</a:t>
            </a: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:“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你答得没有错，我之所以时常责骂你，也只因为你能够担负重任，值得我一再地教导与匡正你。”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耕柱从墨子的解释中得到欣慰，放下了思想包袱。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1379" name="标题 101378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263525" y="116840"/>
            <a:ext cx="7567613" cy="855663"/>
          </a:xfrm>
          <a:prstGeom prst="rect">
            <a:avLst/>
          </a:prstGeom>
        </p:spPr>
        <p:txBody>
          <a:bodyPr vert="horz" wrap="square" lIns="90170" tIns="46990" rIns="90170" bIns="4699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三、各维度沟通</a:t>
            </a:r>
            <a:r>
              <a:rPr lang="en-US" altLang="zh-CN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--</a:t>
            </a:r>
            <a:r>
              <a:rPr lang="zh-CN" altLang="en-US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上</a:t>
            </a:r>
            <a:r>
              <a:rPr lang="zh-CN" altLang="en-US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级</a:t>
            </a:r>
            <a:endParaRPr lang="zh-CN" altLang="en-US" sz="4000" dirty="0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2578" name="标题 152577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63525" y="1052830"/>
            <a:ext cx="7567613" cy="8556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</a:rPr>
              <a:t>怎样与同级沟通</a:t>
            </a:r>
            <a:r>
              <a:rPr lang="en-US" altLang="zh-CN" sz="280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</a:rPr>
              <a:t>-</a:t>
            </a:r>
            <a:r>
              <a:rPr lang="zh-CN" altLang="en-US" sz="2800" dirty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</a:rPr>
              <a:t>要有肺</a:t>
            </a:r>
            <a:endParaRPr lang="zh-CN" altLang="en-US" sz="2800" dirty="0">
              <a:solidFill>
                <a:schemeClr val="tx1"/>
              </a:solidFill>
              <a:latin typeface="汉仪旗黑-85S" panose="00020600040101010101" pitchFamily="18" charset="-122"/>
              <a:ea typeface="汉仪旗黑-85S" panose="00020600040101010101" pitchFamily="18" charset="-122"/>
              <a:cs typeface="汉仪旗黑-85S" panose="00020600040101010101" pitchFamily="18" charset="-122"/>
            </a:endParaRPr>
          </a:p>
        </p:txBody>
      </p:sp>
      <p:sp>
        <p:nvSpPr>
          <p:cNvPr id="152579" name="内容占位符 152578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7625" y="1916430"/>
            <a:ext cx="11892915" cy="494030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 fontScale="8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古代寓言</a:t>
            </a:r>
            <a:r>
              <a:rPr lang="en-US" altLang="zh-CN" sz="2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lang="zh-CN" altLang="en-US" sz="2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疑邻偷斧</a:t>
            </a:r>
            <a:r>
              <a:rPr lang="en-US" altLang="zh-CN" sz="25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zh-CN" altLang="en-US" sz="2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说的是一个人丢了斧子，怀疑是他的邻居偷的。</a:t>
            </a:r>
            <a:endParaRPr lang="zh-CN" altLang="en-US" sz="25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当他看见邻居时，发现邻居走路像偷斧子的，说话像偷斧子的，一举一动没有不像偷斧子的。</a:t>
            </a:r>
            <a:endParaRPr lang="zh-CN" altLang="en-US" sz="25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后来，他在山谷里找到了斧子，再看到邻居时，发现邻居走路、说话一点也不像偷斧子的了。 </a:t>
            </a:r>
            <a:endParaRPr lang="zh-CN" altLang="en-US" sz="25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这个故事也可以看作是在影射平级之间缺乏交流沟通而引起猜疑。而现实生活中，平级之间缺少知心知肺的沟通交流，因而相互猜疑。</a:t>
            </a:r>
            <a:endParaRPr lang="zh-CN" altLang="en-US" sz="25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这是因为平级之间都过高看重自己的价值，而忽视其他人的价值；有的是人性的弱点，尽可能把责任推给别人；还有的是利益冲突，惟恐别人比自己强。</a:t>
            </a:r>
            <a:endParaRPr lang="zh-CN" altLang="en-US" sz="25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平级之间的沟通十分重要。平级之间要想沟通好，必须开诚布公，相互尊重。</a:t>
            </a:r>
            <a:endParaRPr lang="zh-CN" altLang="en-US" sz="25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如果虽有沟通，但不是敞开心扉，而是藏着掖着，话到嘴边留半句，那还是达不到沟通的效果。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1379" name="标题 101378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335280" y="548640"/>
            <a:ext cx="7567613" cy="855663"/>
          </a:xfrm>
          <a:prstGeom prst="rect">
            <a:avLst/>
          </a:prstGeom>
        </p:spPr>
        <p:txBody>
          <a:bodyPr vert="horz" wrap="square" lIns="90170" tIns="46990" rIns="90170" bIns="4699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三、各维度沟通</a:t>
            </a:r>
            <a:r>
              <a:rPr lang="en-US" altLang="zh-CN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--</a:t>
            </a:r>
            <a:r>
              <a:rPr lang="zh-CN" altLang="en-US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平级</a:t>
            </a:r>
            <a:endParaRPr lang="zh-CN" altLang="en-US" sz="4000" dirty="0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7763" name="内容占位符 11776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79425" y="2132965"/>
            <a:ext cx="10515600" cy="308610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</a:pPr>
            <a:r>
              <a:rPr lang="zh-CN" altLang="en-US" sz="2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真诚合作，同甘共苦</a:t>
            </a:r>
            <a:endParaRPr lang="zh-CN" altLang="en-US" sz="2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</a:pPr>
            <a:r>
              <a:rPr lang="zh-CN" altLang="en-US" sz="2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宽以待人，公平竞争</a:t>
            </a:r>
            <a:endParaRPr lang="zh-CN" altLang="en-US" sz="2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</a:pPr>
            <a:r>
              <a:rPr lang="zh-CN" altLang="en-US" sz="2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主动的支援和反馈</a:t>
            </a:r>
            <a:endParaRPr lang="zh-CN" altLang="en-US" sz="2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</a:pPr>
            <a:r>
              <a:rPr lang="zh-CN" altLang="en-US" sz="2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体谅、谦让、协助、配合</a:t>
            </a:r>
            <a:endParaRPr lang="zh-CN" altLang="en-US" sz="2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1379" name="标题 101378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79425" y="620395"/>
            <a:ext cx="7567613" cy="855663"/>
          </a:xfrm>
          <a:prstGeom prst="rect">
            <a:avLst/>
          </a:prstGeom>
        </p:spPr>
        <p:txBody>
          <a:bodyPr vert="horz" wrap="square" lIns="90170" tIns="46990" rIns="90170" bIns="4699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三、各维度沟通</a:t>
            </a:r>
            <a:r>
              <a:rPr lang="en-US" altLang="zh-CN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--</a:t>
            </a:r>
            <a:r>
              <a:rPr lang="zh-CN" altLang="en-US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平级</a:t>
            </a:r>
            <a:endParaRPr lang="zh-CN" altLang="en-US" sz="4000" dirty="0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23556" name="Picture 10" descr="BD05584_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4290" y="1691640"/>
            <a:ext cx="3818255" cy="392684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3220" y="908685"/>
            <a:ext cx="11464925" cy="3401060"/>
          </a:xfrm>
          <a:prstGeom prst="rect">
            <a:avLst/>
          </a:prstGeom>
        </p:spPr>
        <p:txBody>
          <a:bodyPr>
            <a:noAutofit/>
          </a:bodyPr>
          <a:p>
            <a:pPr marL="90805" indent="0" algn="l" defTabSz="266700" eaLnBrk="0" fontAlgn="base">
              <a:lnSpc>
                <a:spcPct val="156000"/>
              </a:lnSpc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爱德华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</a:t>
            </a:r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布尔渥利顿说过这样一句话：</a:t>
            </a:r>
            <a:endParaRPr lang="zh-CN" altLang="en-US" sz="3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l" defTabSz="266700" eaLnBrk="0" fontAlgn="base">
              <a:lnSpc>
                <a:spcPct val="156000"/>
              </a:lnSpc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当你同半智半愚者谈话时，不妨说些废话；</a:t>
            </a:r>
            <a:endParaRPr lang="zh-CN" alt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l" defTabSz="266700" eaLnBrk="0" fontAlgn="base">
              <a:lnSpc>
                <a:spcPct val="156000"/>
              </a:lnSpc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当你同无知者谈话时，不妨大肆吹牛；</a:t>
            </a:r>
            <a:endParaRPr lang="zh-CN" alt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l" defTabSz="266700" eaLnBrk="0" fontAlgn="base">
              <a:lnSpc>
                <a:spcPct val="156000"/>
              </a:lnSpc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当你同睿智者谈话时，就该非常谦恭，而且要征询他们的看法。</a:t>
            </a:r>
            <a:endParaRPr lang="zh-CN" alt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l" defTabSz="266700" eaLnBrk="0" fontAlgn="base">
              <a:lnSpc>
                <a:spcPct val="156000"/>
              </a:lnSpc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我们可以把这句话通俗地理解为“见人说人话，见鬼说鬼话”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由此可见说话是很讲究技巧的，也正因此我们才会把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说话当作一门艺术学问。</a:t>
            </a:r>
            <a:endParaRPr lang="zh-CN" alt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3602" name="标题 15360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35280" y="764540"/>
            <a:ext cx="7567613" cy="8556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</a:rPr>
              <a:t>怎样与下属沟通</a:t>
            </a:r>
            <a:r>
              <a:rPr lang="en-US" altLang="zh-CN" sz="280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</a:rPr>
              <a:t>-</a:t>
            </a:r>
            <a:r>
              <a:rPr lang="zh-CN" altLang="en-US" sz="2800" dirty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</a:rPr>
              <a:t>要有心</a:t>
            </a:r>
            <a:endParaRPr lang="zh-CN" altLang="en-US" sz="2800" dirty="0">
              <a:solidFill>
                <a:schemeClr val="tx1"/>
              </a:solidFill>
              <a:latin typeface="汉仪旗黑-85S" panose="00020600040101010101" pitchFamily="18" charset="-122"/>
              <a:ea typeface="汉仪旗黑-85S" panose="00020600040101010101" pitchFamily="18" charset="-122"/>
              <a:cs typeface="汉仪旗黑-85S" panose="00020600040101010101" pitchFamily="18" charset="-122"/>
            </a:endParaRPr>
          </a:p>
        </p:txBody>
      </p:sp>
      <p:sp>
        <p:nvSpPr>
          <p:cNvPr id="153603" name="内容占位符 15360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7625" y="1772920"/>
            <a:ext cx="11781790" cy="4246880"/>
          </a:xfrm>
          <a:prstGeom prst="rect">
            <a:avLst/>
          </a:prstGeom>
        </p:spPr>
        <p:txBody>
          <a:bodyPr vert="horz" wrap="square" lIns="90170" tIns="46990" rIns="90170" bIns="46990" rtlCol="0"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如果成为一名管理者，要尽可能地与员工们进行交流，使员工能够及时了解管理者的所思所想，领会上级意图，明确责权赏罚。避免推卸责任，彻底放弃“混日子”的想法。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而且，员工们知道的越多，理解就越深，对企业也就越关心。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一旦他们开始关心，他们就会爆发出数倍于平时的热情和积极性，形成势不可挡的力量，任何困难也不能阻挡他们。这正是沟通的精髓所在。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在实际生活中，影响对下沟通的主要因素就是领导没“心”，缺少热忱。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一些领导也注意跟员工的沟通，但是由于没有交心，不接地气，沟通的效果也就大打折扣。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上级对下沟通，关键是要一个“诚”字，用心去沟通。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1379" name="标题 101378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263525" y="332740"/>
            <a:ext cx="7567613" cy="855663"/>
          </a:xfrm>
          <a:prstGeom prst="rect">
            <a:avLst/>
          </a:prstGeom>
        </p:spPr>
        <p:txBody>
          <a:bodyPr vert="horz" wrap="square" lIns="90170" tIns="46990" rIns="90170" bIns="4699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三、各维度沟通</a:t>
            </a:r>
            <a:r>
              <a:rPr lang="en-US" altLang="zh-CN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--</a:t>
            </a:r>
            <a:r>
              <a:rPr lang="zh-CN" altLang="en-US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下级</a:t>
            </a:r>
            <a:endParaRPr lang="zh-CN" altLang="en-US" sz="4000" dirty="0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8787" name="内容占位符 118786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79425" y="1916430"/>
            <a:ext cx="10515600" cy="356806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</a:pPr>
            <a:r>
              <a:rPr lang="zh-CN" altLang="en-US" sz="2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以身作则，一视同仁</a:t>
            </a:r>
            <a:endParaRPr lang="zh-CN" altLang="en-US" sz="2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</a:pPr>
            <a:r>
              <a:rPr lang="zh-CN" altLang="en-US" sz="2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了解下属，摒除偏见</a:t>
            </a:r>
            <a:endParaRPr lang="zh-CN" altLang="en-US" sz="2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</a:pPr>
            <a:r>
              <a:rPr lang="zh-CN" altLang="en-US" sz="2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提供方法，紧盯过程</a:t>
            </a:r>
            <a:endParaRPr lang="zh-CN" altLang="en-US" sz="2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</a:pPr>
            <a:r>
              <a:rPr lang="zh-CN" altLang="en-US" sz="2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接受意见，共谋对策</a:t>
            </a:r>
            <a:endParaRPr lang="zh-CN" altLang="en-US" sz="2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</a:pPr>
            <a:r>
              <a:rPr lang="zh-CN" altLang="en-US" sz="2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激励与批评</a:t>
            </a:r>
            <a:endParaRPr lang="zh-CN" altLang="en-US" sz="2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8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1379" name="标题 101378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35280" y="548640"/>
            <a:ext cx="7567613" cy="855663"/>
          </a:xfrm>
          <a:prstGeom prst="rect">
            <a:avLst/>
          </a:prstGeom>
        </p:spPr>
        <p:txBody>
          <a:bodyPr vert="horz" wrap="square" lIns="90170" tIns="46990" rIns="90170" bIns="4699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三、各维度沟通</a:t>
            </a:r>
            <a:r>
              <a:rPr lang="en-US" altLang="zh-CN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--</a:t>
            </a:r>
            <a:r>
              <a:rPr lang="zh-CN" altLang="en-US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下级</a:t>
            </a:r>
            <a:endParaRPr lang="zh-CN" altLang="en-US" sz="4000" dirty="0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1075" name="内容占位符 131074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695325" y="1484415"/>
            <a:ext cx="10515600" cy="4813200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批评的要领：</a:t>
            </a:r>
            <a:endParaRPr lang="zh-CN" altLang="en-US" sz="28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忌讳与其他员工做不利的对比</a:t>
            </a:r>
            <a:endParaRPr lang="zh-CN" altLang="en-US" sz="28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忌讳奚落的言辞</a:t>
            </a:r>
            <a:endParaRPr lang="zh-CN" altLang="en-US" sz="28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忌讳夸张</a:t>
            </a:r>
            <a:endParaRPr lang="zh-CN" altLang="en-US" sz="28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忌讳多重批评</a:t>
            </a:r>
            <a:endParaRPr lang="zh-CN" altLang="en-US" sz="28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遵守对事不对人的原则</a:t>
            </a:r>
            <a:endParaRPr lang="zh-CN" altLang="en-US" sz="28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忌讳“赞扬</a:t>
            </a:r>
            <a:r>
              <a:rPr lang="en-US" altLang="zh-CN" sz="28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批评</a:t>
            </a:r>
            <a:r>
              <a:rPr lang="en-US" altLang="zh-CN" sz="28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赞扬”</a:t>
            </a:r>
            <a:endParaRPr lang="zh-CN" altLang="en-US" sz="28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忌讳不留余地，要治病救人</a:t>
            </a:r>
            <a:endParaRPr lang="zh-CN" altLang="en-US" sz="28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zh-CN" altLang="en-US" sz="28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1379" name="标题 101378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35280" y="548640"/>
            <a:ext cx="7567613" cy="855663"/>
          </a:xfrm>
          <a:prstGeom prst="rect">
            <a:avLst/>
          </a:prstGeom>
        </p:spPr>
        <p:txBody>
          <a:bodyPr vert="horz" wrap="square" lIns="90170" tIns="46990" rIns="90170" bIns="4699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三、各维度沟通</a:t>
            </a:r>
            <a:r>
              <a:rPr lang="en-US" altLang="zh-CN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--</a:t>
            </a:r>
            <a:r>
              <a:rPr lang="zh-CN" altLang="en-US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下级</a:t>
            </a:r>
            <a:endParaRPr lang="zh-CN" altLang="en-US" sz="4000" dirty="0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3123" name="内容占位符 133122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838200" y="1364400"/>
            <a:ext cx="10515600" cy="4813200"/>
          </a:xfrm>
        </p:spPr>
        <p:txBody>
          <a:bodyPr>
            <a:noAutofit/>
          </a:bodyPr>
          <a:p>
            <a:r>
              <a:rPr lang="zh-CN" altLang="en-US" sz="28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激励的艺术：</a:t>
            </a:r>
            <a:endParaRPr lang="zh-CN" altLang="en-US" sz="28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没有效果的激励：</a:t>
            </a:r>
            <a:endParaRPr lang="zh-CN" altLang="en-US" sz="28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空泛而不着边际的激励</a:t>
            </a:r>
            <a:endParaRPr lang="zh-CN" altLang="en-US" sz="28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不附加理由的激励</a:t>
            </a:r>
            <a:endParaRPr lang="zh-CN" altLang="en-US" sz="28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对人而不对事的激励</a:t>
            </a:r>
            <a:endParaRPr lang="zh-CN" altLang="en-US" sz="28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针对期望中的表现和工作成绩施加的激励</a:t>
            </a:r>
            <a:endParaRPr lang="zh-CN" altLang="en-US" sz="28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“三明治”式的激励（批评</a:t>
            </a:r>
            <a:r>
              <a:rPr lang="en-US" altLang="zh-CN" sz="280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表扬混杂）</a:t>
            </a:r>
            <a:endParaRPr lang="zh-CN" altLang="en-US" sz="28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8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1379" name="标题 101378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35280" y="548640"/>
            <a:ext cx="7567613" cy="855663"/>
          </a:xfrm>
          <a:prstGeom prst="rect">
            <a:avLst/>
          </a:prstGeom>
        </p:spPr>
        <p:txBody>
          <a:bodyPr vert="horz" wrap="square" lIns="90170" tIns="46990" rIns="90170" bIns="4699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三、各维度沟通</a:t>
            </a:r>
            <a:r>
              <a:rPr lang="en-US" altLang="zh-CN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--</a:t>
            </a:r>
            <a:r>
              <a:rPr lang="zh-CN" altLang="en-US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下级</a:t>
            </a:r>
            <a:endParaRPr lang="zh-CN" altLang="en-US" sz="4000" dirty="0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1379" name="标题 101378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35280" y="548640"/>
            <a:ext cx="7567613" cy="855663"/>
          </a:xfrm>
          <a:prstGeom prst="rect">
            <a:avLst/>
          </a:prstGeom>
        </p:spPr>
        <p:txBody>
          <a:bodyPr vert="horz" wrap="square" lIns="90170" tIns="46990" rIns="90170" bIns="4699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</a:defRPr>
            </a:lvl1pPr>
          </a:lstStyle>
          <a:p>
            <a:r>
              <a:rPr lang="zh-CN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四，其他</a:t>
            </a:r>
            <a:endParaRPr lang="zh-CN" sz="4000" dirty="0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2207895" y="2132965"/>
            <a:ext cx="4104005" cy="129603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/>
              <a:t>跨部门沟通</a:t>
            </a:r>
            <a:endParaRPr lang="zh-CN" altLang="en-US" sz="2800" b="1"/>
          </a:p>
        </p:txBody>
      </p:sp>
      <p:sp>
        <p:nvSpPr>
          <p:cNvPr id="3" name="左箭头 2"/>
          <p:cNvSpPr/>
          <p:nvPr/>
        </p:nvSpPr>
        <p:spPr>
          <a:xfrm>
            <a:off x="4439920" y="3213100"/>
            <a:ext cx="4176395" cy="151193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/>
              <a:t>客户用户沟通</a:t>
            </a:r>
            <a:endParaRPr lang="zh-CN" altLang="en-US" sz="2800" b="1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1379" name="标题 101378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35280" y="548640"/>
            <a:ext cx="7567613" cy="855663"/>
          </a:xfrm>
          <a:prstGeom prst="rect">
            <a:avLst/>
          </a:prstGeom>
        </p:spPr>
        <p:txBody>
          <a:bodyPr vert="horz" wrap="square" lIns="90170" tIns="46990" rIns="90170" bIns="4699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</a:defRPr>
            </a:lvl1pPr>
          </a:lstStyle>
          <a:p>
            <a:r>
              <a:rPr lang="zh-CN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四，其他</a:t>
            </a:r>
            <a:r>
              <a:rPr lang="en-US" altLang="zh-CN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--</a:t>
            </a:r>
            <a:r>
              <a:rPr lang="zh-CN" altLang="en-US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跨部门</a:t>
            </a:r>
            <a:endParaRPr lang="zh-CN" altLang="en-US" sz="4000" dirty="0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9425" y="1553845"/>
            <a:ext cx="1096899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与其他部门同事沟通要点：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建立良好的氛围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不用威胁或警告的语言，尽量选择用提醒的语言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表示对对方的理解和认可，建立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双赢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现实中，有些人之所以会出现交际的障碍，就是因为他们忘记一个重要的原则，让他人感到自己的重要。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r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戴尔卡耐基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1379" name="标题 101378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35280" y="548640"/>
            <a:ext cx="7567613" cy="855663"/>
          </a:xfrm>
          <a:prstGeom prst="rect">
            <a:avLst/>
          </a:prstGeom>
        </p:spPr>
        <p:txBody>
          <a:bodyPr vert="horz" wrap="square" lIns="90170" tIns="46990" rIns="90170" bIns="46990" rtlCol="0" anchor="b" anchorCtr="0">
            <a:normAutofit fontScale="9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</a:defRPr>
            </a:lvl1pPr>
          </a:lstStyle>
          <a:p>
            <a:r>
              <a:rPr lang="zh-CN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四，其他</a:t>
            </a:r>
            <a:r>
              <a:rPr lang="en-US" altLang="zh-CN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--</a:t>
            </a:r>
            <a:r>
              <a:rPr lang="zh-CN" altLang="en-US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客户用户（表现特征）</a:t>
            </a:r>
            <a:endParaRPr lang="zh-CN" altLang="en-US" sz="4000" dirty="0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75260" y="1669415"/>
          <a:ext cx="11840845" cy="466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710"/>
                <a:gridCol w="2309495"/>
                <a:gridCol w="2503170"/>
                <a:gridCol w="3285490"/>
                <a:gridCol w="2379980"/>
              </a:tblGrid>
              <a:tr h="43307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听多说少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抬杠型的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轻视类型的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意见不统一型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7406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表现特征</a:t>
                      </a:r>
                      <a:endParaRPr lang="zh-CN" altLang="en-US" sz="20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只是听，不打断，不说话，不发表意见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随意打断，否定对方说法，纠结于某个点不放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不了解分数难度，不了解提分难度，觉得顾问老师的规划过于复杂和夸张，分数能轻松搞定</a:t>
                      </a:r>
                      <a:endParaRPr lang="en-US" altLang="zh-CN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家长学员产生争执，意见不一致，咨询规划中被打断无法正常进行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04330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0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解决思路</a:t>
                      </a:r>
                      <a:endParaRPr lang="zh-CN" altLang="en-US" sz="20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反问想法？反问是否合适，是否今天能定？还有哪些问题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不能刚起来，记录每一个杠点，用案例和数据来说明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通过测试或分析看真实能力水平，结合目标分数给出难度和学习周期分析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咨询老师调解，采取折中合理的处理方案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01219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核心要点</a:t>
                      </a:r>
                      <a:endParaRPr lang="zh-CN" altLang="en-US" sz="20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内心其实在对比，或者顾虑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了解一些讯息但不全面，想展示自身观点，适当肯定，摆事实讲道理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不了解分数难度所以产生轻视，觉得不难。客观结合学科分析情况分析，感受题目难度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肯定对的观点，纠正不妥观点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1379" name="标题 101378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35280" y="548640"/>
            <a:ext cx="7567613" cy="855663"/>
          </a:xfrm>
          <a:prstGeom prst="rect">
            <a:avLst/>
          </a:prstGeom>
        </p:spPr>
        <p:txBody>
          <a:bodyPr vert="horz" wrap="square" lIns="90170" tIns="46990" rIns="90170" bIns="4699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</a:defRPr>
            </a:lvl1pPr>
          </a:lstStyle>
          <a:p>
            <a:r>
              <a:rPr lang="zh-CN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四，其他</a:t>
            </a:r>
            <a:r>
              <a:rPr lang="en-US" altLang="zh-CN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--</a:t>
            </a:r>
            <a:r>
              <a:rPr lang="zh-CN" altLang="en-US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客户用户</a:t>
            </a:r>
            <a:endParaRPr lang="zh-CN" altLang="en-US" sz="4000" dirty="0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3" name="图片 2" descr="微信截图_202406201813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135" y="1412875"/>
            <a:ext cx="11825605" cy="515239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8000" dirty="0">
                <a:solidFill>
                  <a:schemeClr val="accent1"/>
                </a:solidFill>
              </a:rPr>
              <a:t>THANK YOU！</a:t>
            </a:r>
            <a:endParaRPr lang="en-US" altLang="zh-CN" sz="8000" dirty="0">
              <a:solidFill>
                <a:schemeClr val="accent1"/>
              </a:solidFill>
            </a:endParaRPr>
          </a:p>
        </p:txBody>
      </p:sp>
      <p:sp>
        <p:nvSpPr>
          <p:cNvPr id="2" name="e7d195523061f1c0" descr="e7d195523061f1c0f0ec610a92cff745ee13794c7b8d98f8E73673273C9E8BE17CC3D63B9B1D6426C348A354AD505654C28F453CD7C8F90EADD06C08281DAED7140E5AAAED5880ECE414DFB6A93B82BE019406867034C3A8500A4827DCF3FBF74A471B736410707E336A01C9ADC9BE02ACCB8DF2121D81636A067B8AE80C6AB6F014154F4E7B7247" hidden="1"/>
          <p:cNvSpPr txBox="1"/>
          <p:nvPr>
            <p:custDataLst>
              <p:tags r:id="rId2"/>
            </p:custDataLst>
          </p:nvPr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p>
            <a:r>
              <a:rPr lang="en-US" altLang="zh-CN" sz="100">
                <a:solidFill>
                  <a:schemeClr val="dk1"/>
                </a:solidFill>
              </a:rPr>
              <a:t>e7d195523061f1c0f0ec610a92cff745ee13794c7b8d98f8E73673273C9E8BE17CC3D63B9B1D6426C348A354AD505654C28F453CD7C8F90EADD06C08281DAED7140E5AAAED5880ECE414DFB6A93B82BE019406867034C3A8500A4827DCF3FBF74A471B736410707E336A01C9ADC9BE02ACCB8DF2121D81636A067B8AE80C6AB6F014154F4E7B7247</a:t>
            </a:r>
            <a:endParaRPr lang="en-US" altLang="zh-CN" sz="100">
              <a:solidFill>
                <a:schemeClr val="dk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圆角矩形 3"/>
          <p:cNvSpPr/>
          <p:nvPr/>
        </p:nvSpPr>
        <p:spPr>
          <a:xfrm>
            <a:off x="2243455" y="620395"/>
            <a:ext cx="7705090" cy="7918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400" b="1"/>
              <a:t>沟通的礼仪</a:t>
            </a:r>
            <a:endParaRPr lang="zh-CN" altLang="en-US" sz="4400" b="1"/>
          </a:p>
        </p:txBody>
      </p:sp>
      <p:sp>
        <p:nvSpPr>
          <p:cNvPr id="6" name="圆角矩形 5"/>
          <p:cNvSpPr/>
          <p:nvPr/>
        </p:nvSpPr>
        <p:spPr>
          <a:xfrm>
            <a:off x="2279650" y="3410585"/>
            <a:ext cx="7705090" cy="7918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400" b="1"/>
              <a:t>各维度沟通要领</a:t>
            </a:r>
            <a:endParaRPr lang="zh-CN" altLang="en-US" sz="4400" b="1"/>
          </a:p>
        </p:txBody>
      </p:sp>
      <p:sp>
        <p:nvSpPr>
          <p:cNvPr id="8" name="圆角矩形 7"/>
          <p:cNvSpPr/>
          <p:nvPr/>
        </p:nvSpPr>
        <p:spPr>
          <a:xfrm>
            <a:off x="2279650" y="4868545"/>
            <a:ext cx="7705090" cy="7918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4400" b="1"/>
              <a:t>其他</a:t>
            </a:r>
            <a:endParaRPr lang="zh-CN" sz="4400" b="1"/>
          </a:p>
        </p:txBody>
      </p:sp>
      <p:sp>
        <p:nvSpPr>
          <p:cNvPr id="9" name="圆角矩形 8"/>
          <p:cNvSpPr/>
          <p:nvPr/>
        </p:nvSpPr>
        <p:spPr>
          <a:xfrm>
            <a:off x="2243455" y="1952625"/>
            <a:ext cx="7705090" cy="7918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400" b="1"/>
              <a:t>沟通的基本原则</a:t>
            </a:r>
            <a:endParaRPr lang="zh-CN" altLang="en-US" sz="4400" b="1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9330" name="内容占位符 99329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14960" y="1484630"/>
            <a:ext cx="4162425" cy="4664710"/>
          </a:xfrm>
          <a:prstGeom prst="rect">
            <a:avLst/>
          </a:prstGeom>
        </p:spPr>
        <p:txBody>
          <a:bodyPr vert="horz" lIns="0" tIns="0" rIns="0" bIns="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3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3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沟通中的礼仪问题</a:t>
            </a:r>
            <a:endParaRPr lang="zh-CN" altLang="en-US" sz="3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zh-CN" alt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修饰容貌</a:t>
            </a:r>
            <a:endParaRPr lang="zh-CN" altLang="en-US" sz="3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服饰要求</a:t>
            </a:r>
            <a:endParaRPr lang="zh-CN" altLang="en-US" sz="3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仪态表现 </a:t>
            </a:r>
            <a:endParaRPr lang="zh-CN" altLang="en-US" sz="3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endParaRPr lang="zh-CN" altLang="en-US" sz="3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符合身份；扬长避短；区分场合。</a:t>
            </a:r>
            <a:endParaRPr lang="zh-CN" altLang="en-US" sz="3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endParaRPr lang="zh-CN" altLang="en-US" sz="3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9331" name="标题 99330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79425" y="548640"/>
            <a:ext cx="7567613" cy="855663"/>
          </a:xfrm>
          <a:prstGeom prst="rect">
            <a:avLst/>
          </a:prstGeom>
        </p:spPr>
        <p:txBody>
          <a:bodyPr vert="horz" wrap="square" lIns="90170" tIns="46990" rIns="90170" bIns="4699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</a:defRPr>
            </a:lvl1pPr>
          </a:lstStyle>
          <a:p>
            <a:r>
              <a:rPr lang="zh-CN" altLang="en-US" sz="3600" dirty="0">
                <a:solidFill>
                  <a:schemeClr val="accent1"/>
                </a:solidFill>
                <a:latin typeface="+mj-lt"/>
                <a:ea typeface="+mj-lt"/>
              </a:rPr>
              <a:t>一，沟通中的礼仪</a:t>
            </a:r>
            <a:endParaRPr lang="zh-CN" altLang="en-US" sz="3600" dirty="0">
              <a:solidFill>
                <a:schemeClr val="accent1"/>
              </a:solidFill>
              <a:latin typeface="+mj-lt"/>
              <a:ea typeface="+mj-lt"/>
            </a:endParaRPr>
          </a:p>
        </p:txBody>
      </p:sp>
      <p:pic>
        <p:nvPicPr>
          <p:cNvPr id="2" name="图片 1"/>
          <p:cNvPicPr/>
          <p:nvPr/>
        </p:nvPicPr>
        <p:blipFill>
          <a:blip r:embed="rId7"/>
        </p:blipFill>
        <p:spPr>
          <a:xfrm>
            <a:off x="4584065" y="1700530"/>
            <a:ext cx="4311015" cy="4270375"/>
          </a:xfrm>
          <a:prstGeom prst="rect">
            <a:avLst/>
          </a:prstGeom>
        </p:spPr>
      </p:pic>
      <p:pic>
        <p:nvPicPr>
          <p:cNvPr id="6" name="图片 5" descr="微信截图_202406201648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6360" y="1700530"/>
            <a:ext cx="2564130" cy="428244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1378" name="内容占位符 101377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9470" y="1485050"/>
            <a:ext cx="10515600" cy="4813200"/>
          </a:xfrm>
          <a:prstGeom prst="rect">
            <a:avLst/>
          </a:prstGeom>
        </p:spPr>
        <p:txBody>
          <a:bodyPr vert="horz" lIns="0" tIns="0" rIns="0" bIns="0" rtlCol="0">
            <a:normAutofit fontScale="5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7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一个人给人的初步印象几乎永远是视觉上的。</a:t>
            </a:r>
            <a:endParaRPr lang="zh-CN" altLang="en-US" sz="47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47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在我们真正了解一个人之前，我们早在第一眼看到他时，便形成了对他的看法。</a:t>
            </a:r>
            <a:endParaRPr lang="zh-CN" altLang="en-US" sz="47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47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如果他的样子顺眼，我们就会在他身上寻找其他的好的特质；如果他的样子不讨人喜欢，我们就会倾向于探索他不良的特质，以便支持我们的第一次判断。</a:t>
            </a:r>
            <a:endParaRPr lang="zh-CN" altLang="en-US" sz="47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47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一个人给人的第一印象是难以泯灭的。</a:t>
            </a:r>
            <a:endParaRPr lang="zh-CN" altLang="en-US" sz="47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47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                       </a:t>
            </a:r>
            <a:endParaRPr lang="zh-CN" altLang="en-US" sz="47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47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47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                               </a:t>
            </a:r>
            <a:r>
              <a:rPr lang="en-US" altLang="zh-CN" sz="47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      </a:t>
            </a:r>
            <a:r>
              <a:rPr lang="en-US" altLang="zh-CN" sz="47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sz="47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蓝斯登</a:t>
            </a:r>
            <a:endParaRPr lang="zh-CN" altLang="en-US" sz="47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1379" name="标题 101378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767715" y="548640"/>
            <a:ext cx="7567613" cy="855663"/>
          </a:xfrm>
          <a:prstGeom prst="rect">
            <a:avLst/>
          </a:prstGeom>
        </p:spPr>
        <p:txBody>
          <a:bodyPr vert="horz" wrap="square" lIns="90170" tIns="46990" rIns="90170" bIns="4699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</a:defRPr>
            </a:lvl1pPr>
          </a:lstStyle>
          <a:p>
            <a:r>
              <a:rPr lang="zh-CN" altLang="en-US" sz="36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一、沟通中的礼仪</a:t>
            </a:r>
            <a:endParaRPr lang="zh-CN" altLang="en-US" sz="3600" dirty="0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1135" y="1268730"/>
            <a:ext cx="11699875" cy="3081655"/>
          </a:xfrm>
          <a:prstGeom prst="rect">
            <a:avLst/>
          </a:prstGeom>
        </p:spPr>
        <p:txBody>
          <a:bodyPr wrap="square">
            <a:noAutofit/>
          </a:bodyPr>
          <a:p>
            <a:pPr marL="98425" indent="0" algn="l" defTabSz="266700" eaLnBrk="0" fontAlgn="base">
              <a:lnSpc>
                <a:spcPts val="340"/>
              </a:lnSpc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基本遵循的原则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8425" indent="0" algn="l" defTabSz="266700" eaLnBrk="0" fontAlgn="base">
              <a:lnSpc>
                <a:spcPts val="340"/>
              </a:lnSpc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8425" indent="0" algn="l" defTabSz="266700" eaLnBrk="0" fontAlgn="base">
              <a:lnSpc>
                <a:spcPts val="340"/>
              </a:lnSpc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l" defTabSz="266700" eaLnBrk="0" fontAlgn="base">
              <a:lnSpc>
                <a:spcPct val="140000"/>
              </a:lnSpc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说话艺术不仅仅指说出来的话，有些不该说的话同样不能轻视。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l" defTabSz="266700" eaLnBrk="0" fontAlgn="base">
              <a:lnSpc>
                <a:spcPct val="157000"/>
              </a:lnSpc>
              <a:spcAft>
                <a:spcPct val="0"/>
              </a:spcAft>
            </a:pPr>
            <a:r>
              <a:rPr lang="zh-CN" altLang="en-US" sz="2000" b="1" u="sng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对于领导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，不要随便进行评价。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l" defTabSz="266700" eaLnBrk="0" fontAlgn="base">
              <a:lnSpc>
                <a:spcPct val="157000"/>
              </a:lnSpc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我们在平时经常被问：你的领导怎么样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人还好吗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对于如此敏感的问题还是需要谨慎、选择性回答。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l" defTabSz="266700" eaLnBrk="0" fontAlgn="base">
              <a:lnSpc>
                <a:spcPct val="157000"/>
              </a:lnSpc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虽然我们知道这些人可能也只是随便一问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 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但不排除哪天他在与别人的谈话中就泄露出去，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一传十，十传百，不知道哪一天可能就传到领导耳边了，有些事情还是避免发生比较好。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l" defTabSz="266700" eaLnBrk="0" fontAlgn="base">
              <a:lnSpc>
                <a:spcPct val="157000"/>
              </a:lnSpc>
              <a:spcAft>
                <a:spcPct val="0"/>
              </a:spcAft>
            </a:pP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l" defTabSz="266700" eaLnBrk="0" fontAlgn="base">
              <a:lnSpc>
                <a:spcPct val="133000"/>
              </a:lnSpc>
              <a:spcAft>
                <a:spcPct val="0"/>
              </a:spcAft>
            </a:pPr>
            <a:r>
              <a:rPr lang="zh-CN" altLang="en-US" sz="2000" b="1" u="sng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对于同事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，不要随便暴露别人的隐私。人与人之间相处久了，难免会有人对你说一些比较内心的话，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l" defTabSz="266700" eaLnBrk="0" fontAlgn="base">
              <a:lnSpc>
                <a:spcPct val="153000"/>
              </a:lnSpc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他们之所以对你说这些话是因为你在他们心目中是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值得信任的，所以我们应该让这份信任有它存在的价值。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l" defTabSz="266700" eaLnBrk="0" fontAlgn="base">
              <a:lnSpc>
                <a:spcPct val="153000"/>
              </a:lnSpc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l" defTabSz="266700" eaLnBrk="0" fontAlgn="base">
              <a:lnSpc>
                <a:spcPct val="153000"/>
              </a:lnSpc>
              <a:spcAft>
                <a:spcPct val="0"/>
              </a:spcAft>
            </a:pPr>
            <a:r>
              <a:rPr lang="zh-CN" altLang="en-US" sz="2000" b="1" u="sng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对于客户和用户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，是我们服务的对象，也是付费群体，更不该评价。或者仅做学业的评价。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1379" name="标题 101378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79425" y="260350"/>
            <a:ext cx="7567613" cy="855663"/>
          </a:xfrm>
          <a:prstGeom prst="rect">
            <a:avLst/>
          </a:prstGeom>
        </p:spPr>
        <p:txBody>
          <a:bodyPr vert="horz" wrap="square" lIns="90170" tIns="46990" rIns="90170" bIns="4699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accent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rPr>
              <a:t>二、沟通的基本原则</a:t>
            </a:r>
            <a:endParaRPr lang="zh-CN" altLang="en-US" sz="4000" dirty="0">
              <a:solidFill>
                <a:schemeClr val="accent1"/>
              </a:solidFill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6070" y="980440"/>
            <a:ext cx="11477625" cy="3654425"/>
          </a:xfrm>
          <a:prstGeom prst="rect">
            <a:avLst/>
          </a:prstGeom>
        </p:spPr>
        <p:txBody>
          <a:bodyPr wrap="square">
            <a:noAutofit/>
          </a:bodyPr>
          <a:p>
            <a:pPr marL="90805" indent="0" algn="l" defTabSz="266700" eaLnBrk="0" fontAlgn="base">
              <a:lnSpc>
                <a:spcPts val="325"/>
              </a:lnSpc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多观察，多学习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l" defTabSz="266700" eaLnBrk="0" fontAlgn="base">
              <a:lnSpc>
                <a:spcPts val="325"/>
              </a:lnSpc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l" defTabSz="266700" eaLnBrk="0" fontAlgn="base">
              <a:lnSpc>
                <a:spcPts val="325"/>
              </a:lnSpc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just" defTabSz="266700" eaLnBrk="0" fontAlgn="base">
              <a:lnSpc>
                <a:spcPct val="161000"/>
              </a:lnSpc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大家身边肯定都会有会说话的同事，那么在平时相处的过程中就可以多加观察他是怎么说话的。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just" defTabSz="266700" eaLnBrk="0" fontAlgn="base">
              <a:lnSpc>
                <a:spcPct val="161000"/>
              </a:lnSpc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在不同的场合、面对不同的人，他的表现会有什么不同，具体说的话有什么不一样。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just" defTabSz="266700" eaLnBrk="0" fontAlgn="base">
              <a:lnSpc>
                <a:spcPct val="161000"/>
              </a:lnSpc>
              <a:spcAft>
                <a:spcPct val="0"/>
              </a:spcAft>
            </a:pP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just" defTabSz="266700" eaLnBrk="0" fontAlgn="base">
              <a:lnSpc>
                <a:spcPct val="156000"/>
              </a:lnSpc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可以特别留意他在说哪一句话时，领导是特别满意的，那这类的话肯定是最为受用的。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just" defTabSz="266700" eaLnBrk="0" fontAlgn="base">
              <a:lnSpc>
                <a:spcPct val="156000"/>
              </a:lnSpc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just" defTabSz="266700" eaLnBrk="0" fontAlgn="base">
              <a:lnSpc>
                <a:spcPct val="156000"/>
              </a:lnSpc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举个例子，如果你们在聚餐，这位同事在点菜时他是怎么询问领导吃些什么菜的。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just" defTabSz="266700" eaLnBrk="0" fontAlgn="base">
              <a:lnSpc>
                <a:spcPct val="156000"/>
              </a:lnSpc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在平日的工作里，他是如何给领导传达通知的。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just" defTabSz="266700" eaLnBrk="0" fontAlgn="base">
              <a:lnSpc>
                <a:spcPct val="156000"/>
              </a:lnSpc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在工作反馈中，他是如何给领导做汇报的。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9380" y="332740"/>
            <a:ext cx="11864340" cy="6498590"/>
          </a:xfrm>
          <a:prstGeom prst="rect">
            <a:avLst/>
          </a:prstGeom>
        </p:spPr>
        <p:txBody>
          <a:bodyPr wrap="square">
            <a:spAutoFit/>
          </a:bodyPr>
          <a:p>
            <a:pPr marL="90805" indent="0" algn="l" defTabSz="266700" eaLnBrk="0" fontAlgn="base">
              <a:lnSpc>
                <a:spcPts val="345"/>
              </a:lnSpc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 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声音的质量</a:t>
            </a:r>
            <a:endParaRPr lang="zh-CN" altLang="en-US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just" defTabSz="266700" eaLnBrk="0" fontAlgn="base">
              <a:lnSpc>
                <a:spcPct val="158000"/>
              </a:lnSpc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这里说声音的质量不是指你原本的音色，这是天生的，难以改变。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just" defTabSz="266700" eaLnBrk="0" fontAlgn="base">
              <a:lnSpc>
                <a:spcPct val="158000"/>
              </a:lnSpc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质量是你说话时要注意的音量、语速、语气、表情等等。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just" defTabSz="266700" eaLnBrk="0" fontAlgn="base">
              <a:lnSpc>
                <a:spcPct val="158000"/>
              </a:lnSpc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声音质量，这关乎到你说出来的这句话的价值。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just" defTabSz="266700" eaLnBrk="0" fontAlgn="base">
              <a:lnSpc>
                <a:spcPct val="158000"/>
              </a:lnSpc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just" defTabSz="266700" eaLnBrk="0" fontAlgn="base">
              <a:lnSpc>
                <a:spcPct val="158000"/>
              </a:lnSpc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同样一句话，为什么不同的人说出来的效果会不一样呢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有的人说出来让人欣然接受，有的人说出来让人产生抗拒。</a:t>
            </a:r>
            <a:endParaRPr lang="en-US" altLang="zh-CN" sz="6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l" defTabSz="266700" eaLnBrk="0" fontAlgn="base">
              <a:lnSpc>
                <a:spcPct val="160000"/>
              </a:lnSpc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正是因为他们的声音质量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l" defTabSz="266700" eaLnBrk="0" fontAlgn="base">
              <a:lnSpc>
                <a:spcPct val="160000"/>
              </a:lnSpc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l" defTabSz="266700" eaLnBrk="0" fontAlgn="base">
              <a:lnSpc>
                <a:spcPct val="160000"/>
              </a:lnSpc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有的人说话语速太快，总是给人一种急躁的感觉，倘若碰到领导刚好急躁的情况，那后果不堪设想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l" defTabSz="266700" eaLnBrk="0" fontAlgn="base">
              <a:lnSpc>
                <a:spcPct val="160000"/>
              </a:lnSpc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有的人说话语气平和、语速适中，让人感觉沟通起非常舒服。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0805" indent="0" algn="l" defTabSz="266700" eaLnBrk="0" fontAlgn="base">
              <a:lnSpc>
                <a:spcPct val="160000"/>
              </a:lnSpc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好好运用声音的质量，能让你的说出来的话加分。不要急于表达，通常这个时候你的逻辑是混乱的，容易表达不清。因此不管是急事，大事还是小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事都应该理清思路后，适当地慢慢说，这也能给别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人一种沉稳、值得信任的感觉。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rot="0">
            <a:off x="11019155" y="5965825"/>
            <a:ext cx="920750" cy="648335"/>
            <a:chOff x="11018913" y="5991063"/>
            <a:chExt cx="920484" cy="648101"/>
          </a:xfrm>
          <a:solidFill>
            <a:schemeClr val="accent1">
              <a:lumMod val="60000"/>
              <a:lumOff val="40000"/>
              <a:alpha val="50000"/>
            </a:schemeClr>
          </a:solidFill>
        </p:grpSpPr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 rot="18996544">
              <a:off x="11418368" y="5991063"/>
              <a:ext cx="521029" cy="5210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 rot="18996544">
              <a:off x="11018913" y="6317863"/>
              <a:ext cx="321301" cy="3213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35280" y="908685"/>
            <a:ext cx="11303000" cy="306832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ct val="140000"/>
              </a:lnSpc>
            </a:pPr>
            <a:r>
              <a:rPr 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、肢体语言的沟通 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肢体语言包含得非常丰富，包括我们的动作、表情、眼神。实际上，在我们的声音里也包含着非常丰富的 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肢体语言，我们在说每一句话的时候，用什么样的音色去说，用什么样的抑扬顿挫去说等，这都是肢体语言的 一部分。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沟通的模式有语言和肢体语言这两种，语言更擅长沟通的是信息，肢体语言更善于沟通的是人与人之间的思想和情感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0"/>
  <p:tag name="KSO_WM_UNIT_LAYERLEVEL" val="1"/>
  <p:tag name="KSO_WM_TAG_VERSION" val="1.0"/>
  <p:tag name="KSO_WM_UNIT_TYPE" val="i"/>
  <p:tag name="KSO_WM_UNIT_INDEX" val="10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10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10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TYPE" val="i"/>
  <p:tag name="KSO_WM_UNIT_INDEX" val="4"/>
</p:tagLst>
</file>

<file path=ppt/tags/tag10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1"/>
  <p:tag name="KSO_WM_UNIT_LAYERLEVEL" val="1"/>
  <p:tag name="KSO_WM_TAG_VERSION" val="1.0"/>
  <p:tag name="KSO_WM_UNIT_TYPE" val="i"/>
  <p:tag name="KSO_WM_UNIT_INDEX" val="11"/>
</p:tagLst>
</file>

<file path=ppt/tags/tag1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1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1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TYPE" val="i"/>
  <p:tag name="KSO_WM_UNIT_INDEX" val="8"/>
</p:tagLst>
</file>

<file path=ppt/tags/tag1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TYPE" val="i"/>
  <p:tag name="KSO_WM_UNIT_INDEX" val="9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2"/>
  <p:tag name="KSO_WM_UNIT_LAYERLEVEL" val="1"/>
  <p:tag name="KSO_WM_TAG_VERSION" val="1.0"/>
  <p:tag name="KSO_WM_UNIT_TYPE" val="i"/>
  <p:tag name="KSO_WM_UNIT_INDEX" val="12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NOCLEAR" val="0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81"/>
  <p:tag name="KSO_WM_UNIT_TYPE" val="f"/>
  <p:tag name="KSO_WM_UNIT_INDEX" val="3"/>
  <p:tag name="KSO_WM_UNIT_SUBTYPE" val="g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2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TEMPLATE_CATEGORY" val="custom"/>
  <p:tag name="KSO_WM_TEMPLATE_INDEX" val="20230979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NOCLEAR" val="0"/>
  <p:tag name="KSO_WM_TEMPLATE_CATEGORY" val="custom"/>
  <p:tag name="KSO_WM_TEMPLATE_INDEX" val="20230979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3"/>
  <p:tag name="KSO_WM_UNIT_LAYERLEVEL" val="1"/>
  <p:tag name="KSO_WM_TAG_VERSION" val="1.0"/>
  <p:tag name="KSO_WM_UNIT_TYPE" val="i"/>
  <p:tag name="KSO_WM_UNIT_INDEX" val="13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979"/>
  <p:tag name="KSO_WM_TEMPLATE_THUMBS_INDEX" val="1、9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5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3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4"/>
  <p:tag name="KSO_WM_UNIT_LAYERLEVEL" val="1"/>
  <p:tag name="KSO_WM_TAG_VERSION" val="1.0"/>
  <p:tag name="KSO_WM_UNIT_TYPE" val="i"/>
  <p:tag name="KSO_WM_UNIT_INDEX" val="14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5"/>
  <p:tag name="KSO_WM_UNIT_LAYERLEVEL" val="1"/>
  <p:tag name="KSO_WM_TAG_VERSION" val="1.0"/>
  <p:tag name="KSO_WM_UNIT_TYPE" val="i"/>
  <p:tag name="KSO_WM_UNIT_INDEX" val="15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6*i*3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1.0"/>
  <p:tag name="KSO_WM_UNIT_TYPE" val="i"/>
  <p:tag name="KSO_WM_UNIT_INDEX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1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238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238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36"/>
  <p:tag name="KSO_WM_UNIT_TYPE" val="f"/>
  <p:tag name="KSO_WM_UNIT_INDEX" val="3"/>
  <p:tag name="KSO_WM_UNIT_SUBTYPE" val="g"/>
</p:tagLst>
</file>

<file path=ppt/tags/tag270.xml><?xml version="1.0" encoding="utf-8"?>
<p:tagLst xmlns:p="http://schemas.openxmlformats.org/presentationml/2006/main">
  <p:tag name="KSO_WM_UNIT_SHOW_EDIT_AREA_INDICATION" val="0"/>
  <p:tag name="KSO_WM_TEMPLATE_THUMBS_INDEX" val="1、4、5、7、8、9、10、11、12、13、15"/>
  <p:tag name="KSO_WM_TEMPLATE_SUBCATEGORY" val="0"/>
  <p:tag name="KSO_WM_TAG_VERSION" val="1.0"/>
  <p:tag name="KSO_WM_BEAUTIFY_FLAG" val="#wm#"/>
  <p:tag name="KSO_WM_TEMPLATE_CATEGORY" val="custom"/>
  <p:tag name="KSO_WM_TEMPLATE_INDEX" val="20200238"/>
  <p:tag name="KSO_WM_TEMPLATE_MASTER_TYPE" val="1"/>
  <p:tag name="KSO_WM_TEMPLATE_COLOR_TYPE" val="1"/>
  <p:tag name="KSO_WM_TEMPLATE_MASTER_THUMB_INDEX" val="12"/>
</p:tagLst>
</file>

<file path=ppt/tags/tag271.xml><?xml version="1.0" encoding="utf-8"?>
<p:tagLst xmlns:p="http://schemas.openxmlformats.org/presentationml/2006/main">
  <p:tag name="KSO_WM_UNIT_ISCONTENTSTITLE" val="0"/>
  <p:tag name="KSO_WM_UNIT_PRESET_TEXT" val="202X&#13;个人述职报告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238_1*a*1"/>
  <p:tag name="KSO_WM_TEMPLATE_CATEGORY" val="custom"/>
  <p:tag name="KSO_WM_TEMPLATE_INDEX" val="20200238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72.xml><?xml version="1.0" encoding="utf-8"?>
<p:tagLst xmlns:p="http://schemas.openxmlformats.org/presentationml/2006/main">
  <p:tag name="KSO_WM_UNIT_ISCONTENTSTITLE" val="0"/>
  <p:tag name="KSO_WM_UNIT_PRESET_TEXT" val="点击此处添加副标题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0238_1*b*1"/>
  <p:tag name="KSO_WM_TEMPLATE_CATEGORY" val="custom"/>
  <p:tag name="KSO_WM_TEMPLATE_INDEX" val="20200238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4.xml><?xml version="1.0" encoding="utf-8"?>
<p:tagLst xmlns:p="http://schemas.openxmlformats.org/presentationml/2006/main">
  <p:tag name="KSO_WM_SLIDE_ID" val="custom20200238_1"/>
  <p:tag name="KSO_WM_TEMPLATE_SUBCATEGORY" val="0"/>
  <p:tag name="KSO_WM_TEMPLATE_MASTER_TYPE" val="1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0238"/>
  <p:tag name="KSO_WM_SLIDE_LAYOUT" val="a_b"/>
  <p:tag name="KSO_WM_SLIDE_LAYOUT_CNT" val="1_1"/>
  <p:tag name="KSO_WM_SLIDE_TYPE" val="title"/>
  <p:tag name="KSO_WM_SLIDE_SUBTYPE" val="pureTxt"/>
  <p:tag name="KSO_WM_TEMPLATE_THUMBS_INDEX" val="1、4、5、7、8、9、10、11、12、13、15"/>
  <p:tag name="KSO_WM_SLIDE_THEME_ID" val="3312538"/>
  <p:tag name="KSO_WM_SLIDE_THEME_NAME" val="绿色简单创意图形简约风主题模板"/>
  <p:tag name="KSO_WM_SLIDE_COVER_HASPICTURE" val="2"/>
  <p:tag name="KSO_WM_TEMPLATE_MASTER_THUMB_INDEX" val="1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8.xml><?xml version="1.0" encoding="utf-8"?>
<p:tagLst xmlns:p="http://schemas.openxmlformats.org/presentationml/2006/main">
  <p:tag name="KSO_WM_SLIDE_THEME_ID" val="3312538"/>
  <p:tag name="KSO_WM_SLIDE_THEME_NAME" val="绿色简单创意图形简约风主题模板"/>
  <p:tag name="KSO_WM_SLIDE_TYPE" val="text"/>
  <p:tag name="KSO_WM_SLIDE_BACKGROUND_TYPE" val="general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1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2.xml><?xml version="1.0" encoding="utf-8"?>
<p:tagLst xmlns:p="http://schemas.openxmlformats.org/presentationml/2006/main">
  <p:tag name="KSO_WM_SLIDE_THEME_ID" val="3312538"/>
  <p:tag name="KSO_WM_SLIDE_THEME_NAME" val="绿色简单创意图形简约风主题模板"/>
  <p:tag name="KSO_WM_SLIDE_TYPE" val="contents"/>
  <p:tag name="KSO_WM_SLIDE_BACKGROUND_TYPE" val="general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  <p:tag name="KSO_WM_UNIT_TEXT_FILL_FORE_SCHEMECOLOR_INDEX_BRIGHTNESS" val="0"/>
  <p:tag name="KSO_WM_UNIT_TEXT_FILL_FORE_SCHEMECOLOR_INDEX" val="13"/>
  <p:tag name="KSO_WM_UNIT_TEXT_FILL_TYPE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88.xml><?xml version="1.0" encoding="utf-8"?>
<p:tagLst xmlns:p="http://schemas.openxmlformats.org/presentationml/2006/main">
  <p:tag name="KSO_WM_SLIDE_THEME_ID" val="3312538"/>
  <p:tag name="KSO_WM_SLIDE_THEME_NAME" val="绿色简单创意图形简约风主题模板"/>
  <p:tag name="KSO_WM_SLIDE_TYPE" val="text"/>
  <p:tag name="KSO_WM_SLIDE_BACKGROUND_TYPE" val="general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  <p:tag name="KSO_WM_UNIT_TEXT_FILL_FORE_SCHEMECOLOR_INDEX_BRIGHTNESS" val="0"/>
  <p:tag name="KSO_WM_UNIT_TEXT_FILL_FORE_SCHEMECOLOR_INDEX" val="13"/>
  <p:tag name="KSO_WM_UNIT_TEXT_FILL_TYPE" val="1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94.xml><?xml version="1.0" encoding="utf-8"?>
<p:tagLst xmlns:p="http://schemas.openxmlformats.org/presentationml/2006/main">
  <p:tag name="KSO_WM_SLIDE_THEME_ID" val="3312538"/>
  <p:tag name="KSO_WM_SLIDE_THEME_NAME" val="绿色简单创意图形简约风主题模板"/>
  <p:tag name="KSO_WM_SLIDE_TYPE" val="text"/>
  <p:tag name="KSO_WM_SLIDE_BACKGROUND_TYPE" val="general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99.xml><?xml version="1.0" encoding="utf-8"?>
<p:tagLst xmlns:p="http://schemas.openxmlformats.org/presentationml/2006/main">
  <p:tag name="KSO_WM_SLIDE_THEME_ID" val="3312538"/>
  <p:tag name="KSO_WM_SLIDE_THEME_NAME" val="绿色简单创意图形简约风主题模板"/>
  <p:tag name="KSO_WM_SLIDE_TYPE" val="text"/>
  <p:tag name="KSO_WM_SLIDE_BK_DARK_LIGHT" val="2"/>
  <p:tag name="KSO_WM_SLIDE_BACKGROUND_TYPE" val="general"/>
</p:tagLst>
</file>

<file path=ppt/tags/tag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1.0"/>
  <p:tag name="KSO_WM_UNIT_TYPE" val="i"/>
  <p:tag name="KSO_WM_UNIT_INDEX" val="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3.xml><?xml version="1.0" encoding="utf-8"?>
<p:tagLst xmlns:p="http://schemas.openxmlformats.org/presentationml/2006/main">
  <p:tag name="KSO_WM_SLIDE_THEME_ID" val="3312538"/>
  <p:tag name="KSO_WM_SLIDE_THEME_NAME" val="绿色简单创意图形简约风主题模板"/>
  <p:tag name="KSO_WM_SLIDE_TYPE" val="text"/>
  <p:tag name="KSO_WM_SLIDE_BK_DARK_LIGHT" val="2"/>
  <p:tag name="KSO_WM_SLIDE_BACKGROUND_TYPE" val="general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7.xml><?xml version="1.0" encoding="utf-8"?>
<p:tagLst xmlns:p="http://schemas.openxmlformats.org/presentationml/2006/main">
  <p:tag name="KSO_WM_SLIDE_THEME_ID" val="3312538"/>
  <p:tag name="KSO_WM_SLIDE_THEME_NAME" val="绿色简单创意图形简约风主题模板"/>
  <p:tag name="KSO_WM_SLIDE_TYPE" val="text"/>
  <p:tag name="KSO_WM_SLIDE_BK_DARK_LIGHT" val="2"/>
  <p:tag name="KSO_WM_SLIDE_BACKGROUND_TYPE" val="general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1.xml><?xml version="1.0" encoding="utf-8"?>
<p:tagLst xmlns:p="http://schemas.openxmlformats.org/presentationml/2006/main">
  <p:tag name="KSO_WM_SLIDE_THEME_ID" val="3312538"/>
  <p:tag name="KSO_WM_SLIDE_THEME_NAME" val="绿色简单创意图形简约风主题模板"/>
  <p:tag name="KSO_WM_SLIDE_TYPE" val="text"/>
  <p:tag name="KSO_WM_SLIDE_BK_DARK_LIGHT" val="2"/>
  <p:tag name="KSO_WM_SLIDE_BACKGROUND_TYPE" val="general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5.xml><?xml version="1.0" encoding="utf-8"?>
<p:tagLst xmlns:p="http://schemas.openxmlformats.org/presentationml/2006/main">
  <p:tag name="KSO_WM_SLIDE_THEME_ID" val="3312538"/>
  <p:tag name="KSO_WM_SLIDE_THEME_NAME" val="绿色简单创意图形简约风主题模板"/>
  <p:tag name="KSO_WM_SLIDE_TYPE" val="text"/>
  <p:tag name="KSO_WM_SLIDE_BK_DARK_LIGHT" val="2"/>
  <p:tag name="KSO_WM_SLIDE_BACKGROUND_TYPE" val="general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9.xml><?xml version="1.0" encoding="utf-8"?>
<p:tagLst xmlns:p="http://schemas.openxmlformats.org/presentationml/2006/main">
  <p:tag name="KSO_WM_SLIDE_THEME_ID" val="3312538"/>
  <p:tag name="KSO_WM_SLIDE_THEME_NAME" val="绿色简单创意图形简约风主题模板"/>
  <p:tag name="KSO_WM_SLIDE_TYPE" val="text"/>
  <p:tag name="KSO_WM_SLIDE_BK_DARK_LIGHT" val="2"/>
  <p:tag name="KSO_WM_SLIDE_BACKGROUND_TYPE" val="general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3.xml><?xml version="1.0" encoding="utf-8"?>
<p:tagLst xmlns:p="http://schemas.openxmlformats.org/presentationml/2006/main">
  <p:tag name="KSO_WM_SLIDE_THEME_ID" val="3312538"/>
  <p:tag name="KSO_WM_SLIDE_THEME_NAME" val="绿色简单创意图形简约风主题模板"/>
  <p:tag name="KSO_WM_SLIDE_TYPE" val="text"/>
  <p:tag name="KSO_WM_SLIDE_BK_DARK_LIGHT" val="2"/>
  <p:tag name="KSO_WM_SLIDE_BACKGROUND_TYPE" val="general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  <p:tag name="KSO_WM_UNIT_TEXT_FILL_FORE_SCHEMECOLOR_INDEX_BRIGHTNESS" val="0"/>
  <p:tag name="KSO_WM_UNIT_TEXT_FILL_FORE_SCHEMECOLOR_INDEX" val="13"/>
  <p:tag name="KSO_WM_UNIT_TEXT_FILL_TYPE" val="1"/>
</p:tagLst>
</file>

<file path=ppt/tags/tag328.xml><?xml version="1.0" encoding="utf-8"?>
<p:tagLst xmlns:p="http://schemas.openxmlformats.org/presentationml/2006/main">
  <p:tag name="KSO_WM_SLIDE_THEME_ID" val="3312538"/>
  <p:tag name="KSO_WM_SLIDE_THEME_NAME" val="绿色简单创意图形简约风主题模板"/>
  <p:tag name="KSO_WM_SLIDE_TYPE" val="text"/>
  <p:tag name="KSO_WM_SLIDE_BACKGROUND_TYPE" val="general"/>
  <p:tag name="KSO_WM_SLIDE_BK_DARK_LIGHT" val="2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  <p:tag name="KSO_WM_UNIT_TEXT_FILL_FORE_SCHEMECOLOR_INDEX_BRIGHTNESS" val="0"/>
  <p:tag name="KSO_WM_UNIT_TEXT_FILL_FORE_SCHEMECOLOR_INDEX" val="13"/>
  <p:tag name="KSO_WM_UNIT_TEXT_FILL_TYPE" val="1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34.xml><?xml version="1.0" encoding="utf-8"?>
<p:tagLst xmlns:p="http://schemas.openxmlformats.org/presentationml/2006/main">
  <p:tag name="KSO_WM_SLIDE_THEME_ID" val="3312538"/>
  <p:tag name="KSO_WM_SLIDE_THEME_NAME" val="绿色简单创意图形简约风主题模板"/>
  <p:tag name="KSO_WM_SLIDE_TYPE" val="text"/>
  <p:tag name="KSO_WM_SLIDE_BACKGROUND_TYPE" val="general"/>
  <p:tag name="KSO_WM_SLIDE_BK_DARK_LIGHT" val="2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  <p:tag name="KSO_WM_UNIT_TEXT_FILL_FORE_SCHEMECOLOR_INDEX_BRIGHTNESS" val="0"/>
  <p:tag name="KSO_WM_UNIT_TEXT_FILL_FORE_SCHEMECOLOR_INDEX" val="13"/>
  <p:tag name="KSO_WM_UNIT_TEXT_FILL_TYPE" val="1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THEME_ID" val="3312538"/>
  <p:tag name="KSO_WM_SLIDE_THEME_NAME" val="绿色简单创意图形简约风主题模板"/>
  <p:tag name="KSO_WM_SLIDE_TYPE" val="text"/>
  <p:tag name="KSO_WM_SLIDE_BACKGROUND_TYPE" val="general"/>
  <p:tag name="KSO_WM_SLIDE_BK_DARK_LIGHT" val="2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4.xml><?xml version="1.0" encoding="utf-8"?>
<p:tagLst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14"/>
  <p:tag name="KSO_WM_UNIT_TEXT_FILL_TYPE" val="1"/>
</p:tagLst>
</file>

<file path=ppt/tags/tag345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7.xml><?xml version="1.0" encoding="utf-8"?>
<p:tagLst xmlns:p="http://schemas.openxmlformats.org/presentationml/2006/main">
  <p:tag name="KSO_WM_UNIT_FILL_FORE_SCHEMECOLOR_INDEX_1_BRIGHTNESS" val="0"/>
  <p:tag name="KSO_WM_UNIT_FILL_FORE_SCHEMECOLOR_INDEX_1" val="11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11"/>
  <p:tag name="KSO_WM_UNIT_FILL_FORE_SCHEMECOLOR_INDEX_2_POS" val="0.5"/>
  <p:tag name="KSO_WM_UNIT_FILL_FORE_SCHEMECOLOR_INDEX_2_TRANS" val="0"/>
  <p:tag name="KSO_WM_UNIT_FILL_FORE_SCHEMECOLOR_INDEX_3_BRIGHTNESS" val="0"/>
  <p:tag name="KSO_WM_UNIT_FILL_FORE_SCHEMECOLOR_INDEX_3" val="11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348.xml><?xml version="1.0" encoding="utf-8"?>
<p:tagLst xmlns:p="http://schemas.openxmlformats.org/presentationml/2006/main">
  <p:tag name="KSO_WM_UNIT_FILL_FORE_SCHEMECOLOR_INDEX_1_BRIGHTNESS" val="0"/>
  <p:tag name="KSO_WM_UNIT_FILL_FORE_SCHEMECOLOR_INDEX_1" val="11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11"/>
  <p:tag name="KSO_WM_UNIT_FILL_FORE_SCHEMECOLOR_INDEX_2_POS" val="0.5"/>
  <p:tag name="KSO_WM_UNIT_FILL_FORE_SCHEMECOLOR_INDEX_2_TRANS" val="0"/>
  <p:tag name="KSO_WM_UNIT_FILL_FORE_SCHEMECOLOR_INDEX_3_BRIGHTNESS" val="0"/>
  <p:tag name="KSO_WM_UNIT_FILL_FORE_SCHEMECOLOR_INDEX_3" val="11"/>
  <p:tag name="KSO_WM_UNIT_FILL_FORE_SCHEMECOLOR_INDEX_3_POS" val="1"/>
  <p:tag name="KSO_WM_UNIT_FILL_FORE_SCHEMECOLOR_INDEX_3_TRANS" val="0"/>
  <p:tag name="KSO_WM_UNIT_FILL_GRADIENT_TYPE" val="0"/>
  <p:tag name="KSO_WM_UNIT_FILL_GRADIENT_ANGLE" val="315"/>
  <p:tag name="KSO_WM_UNIT_FILL_GRADIENT_Direction" val="5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349.xml><?xml version="1.0" encoding="utf-8"?>
<p:tagLst xmlns:p="http://schemas.openxmlformats.org/presentationml/2006/main">
  <p:tag name="KSO_WM_UNIT_FILL_FORE_SCHEMECOLOR_INDEX_1_BRIGHTNESS" val="0"/>
  <p:tag name="KSO_WM_UNIT_FILL_FORE_SCHEMECOLOR_INDEX_1" val="11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11"/>
  <p:tag name="KSO_WM_UNIT_FILL_FORE_SCHEMECOLOR_INDEX_2_POS" val="0.5"/>
  <p:tag name="KSO_WM_UNIT_FILL_FORE_SCHEMECOLOR_INDEX_2_TRANS" val="0"/>
  <p:tag name="KSO_WM_UNIT_FILL_FORE_SCHEMECOLOR_INDEX_3_BRIGHTNESS" val="0"/>
  <p:tag name="KSO_WM_UNIT_FILL_FORE_SCHEMECOLOR_INDEX_3" val="11"/>
  <p:tag name="KSO_WM_UNIT_FILL_FORE_SCHEMECOLOR_INDEX_3_POS" val="1"/>
  <p:tag name="KSO_WM_UNIT_FILL_FORE_SCHEMECOLOR_INDEX_3_TRANS" val="0"/>
  <p:tag name="KSO_WM_UNIT_FILL_GRADIENT_TYPE" val="0"/>
  <p:tag name="KSO_WM_UNIT_FILL_GRADIENT_ANGLE" val="315"/>
  <p:tag name="KSO_WM_UNIT_FILL_GRADIENT_Direction" val="5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FILL_FORE_SCHEMECOLOR_INDEX_1_BRIGHTNESS" val="0"/>
  <p:tag name="KSO_WM_UNIT_FILL_FORE_SCHEMECOLOR_INDEX_1" val="11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11"/>
  <p:tag name="KSO_WM_UNIT_FILL_FORE_SCHEMECOLOR_INDEX_2_POS" val="0.5"/>
  <p:tag name="KSO_WM_UNIT_FILL_FORE_SCHEMECOLOR_INDEX_2_TRANS" val="0"/>
  <p:tag name="KSO_WM_UNIT_FILL_FORE_SCHEMECOLOR_INDEX_3_BRIGHTNESS" val="0"/>
  <p:tag name="KSO_WM_UNIT_FILL_FORE_SCHEMECOLOR_INDEX_3" val="11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351.xml><?xml version="1.0" encoding="utf-8"?>
<p:tagLst xmlns:p="http://schemas.openxmlformats.org/presentationml/2006/main">
  <p:tag name="KSO_WM_UNIT_FILL_FORE_SCHEMECOLOR_INDEX_1_BRIGHTNESS" val="0"/>
  <p:tag name="KSO_WM_UNIT_FILL_FORE_SCHEMECOLOR_INDEX_1" val="11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11"/>
  <p:tag name="KSO_WM_UNIT_FILL_FORE_SCHEMECOLOR_INDEX_2_POS" val="0.5"/>
  <p:tag name="KSO_WM_UNIT_FILL_FORE_SCHEMECOLOR_INDEX_2_TRANS" val="0"/>
  <p:tag name="KSO_WM_UNIT_FILL_FORE_SCHEMECOLOR_INDEX_3_BRIGHTNESS" val="0"/>
  <p:tag name="KSO_WM_UNIT_FILL_FORE_SCHEMECOLOR_INDEX_3" val="11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352.xml><?xml version="1.0" encoding="utf-8"?>
<p:tagLst xmlns:p="http://schemas.openxmlformats.org/presentationml/2006/main">
  <p:tag name="KSO_WM_UNIT_FILL_FORE_SCHEMECOLOR_INDEX_1_BRIGHTNESS" val="0"/>
  <p:tag name="KSO_WM_UNIT_FILL_FORE_SCHEMECOLOR_INDEX_1" val="11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11"/>
  <p:tag name="KSO_WM_UNIT_FILL_FORE_SCHEMECOLOR_INDEX_2_POS" val="0.5"/>
  <p:tag name="KSO_WM_UNIT_FILL_FORE_SCHEMECOLOR_INDEX_2_TRANS" val="0"/>
  <p:tag name="KSO_WM_UNIT_FILL_FORE_SCHEMECOLOR_INDEX_3_BRIGHTNESS" val="0"/>
  <p:tag name="KSO_WM_UNIT_FILL_FORE_SCHEMECOLOR_INDEX_3" val="11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3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54.xml><?xml version="1.0" encoding="utf-8"?>
<p:tagLst xmlns:p="http://schemas.openxmlformats.org/presentationml/2006/main">
  <p:tag name="KSO_WM_UNIT_SHADOW_SCHEMECOLOR_INDEX_BRIGHTNESS" val="0"/>
  <p:tag name="KSO_WM_UNIT_SHADOW_SCHEMECOLOR_INDEX" val="16"/>
  <p:tag name="KSO_WM_UNIT_TEXT_FILL_FORE_SCHEMECOLOR_INDEX_BRIGHTNESS" val="0"/>
  <p:tag name="KSO_WM_UNIT_TEXT_FILL_FORE_SCHEMECOLOR_INDEX" val="13"/>
  <p:tag name="KSO_WM_UNIT_TEXT_FILL_TYPE" val="1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56.xml><?xml version="1.0" encoding="utf-8"?>
<p:tagLst xmlns:p="http://schemas.openxmlformats.org/presentationml/2006/main">
  <p:tag name="KSO_WM_SLIDE_THEME_ID" val="3312538"/>
  <p:tag name="KSO_WM_SLIDE_THEME_NAME" val="绿色简单创意图形简约风主题模板"/>
  <p:tag name="KSO_WM_SLIDE_TYPE" val="text"/>
  <p:tag name="KSO_WM_SLIDE_BACKGROUND_TYPE" val="general"/>
  <p:tag name="KSO_WM_SLIDE_BK_DARK_LIGHT" val="2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63.xml><?xml version="1.0" encoding="utf-8"?>
<p:tagLst xmlns:p="http://schemas.openxmlformats.org/presentationml/2006/main">
  <p:tag name="KSO_WM_SLIDE_THEME_ID" val="3312538"/>
  <p:tag name="KSO_WM_SLIDE_THEME_NAME" val="绿色简单创意图形简约风主题模板"/>
  <p:tag name="KSO_WM_SLIDE_TYPE" val="text"/>
  <p:tag name="KSO_WM_SLIDE_BACKGROUND_TYPE" val="general"/>
  <p:tag name="KSO_WM_SLIDE_BK_DARK_LIGHT" val="2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70.xml><?xml version="1.0" encoding="utf-8"?>
<p:tagLst xmlns:p="http://schemas.openxmlformats.org/presentationml/2006/main">
  <p:tag name="KSO_WM_SLIDE_THEME_ID" val="3312538"/>
  <p:tag name="KSO_WM_SLIDE_THEME_NAME" val="绿色简单创意图形简约风主题模板"/>
  <p:tag name="KSO_WM_SLIDE_TYPE" val="text"/>
  <p:tag name="KSO_WM_SLIDE_BACKGROUND_TYPE" val="general"/>
  <p:tag name="KSO_WM_SLIDE_BK_DARK_LIGHT" val="2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  <p:tag name="KSO_WM_UNIT_TEXT_FILL_FORE_SCHEMECOLOR_INDEX_BRIGHTNESS" val="0"/>
  <p:tag name="KSO_WM_UNIT_TEXT_FILL_FORE_SCHEMECOLOR_INDEX" val="13"/>
  <p:tag name="KSO_WM_UNIT_TEXT_FILL_TYPE" val="1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76.xml><?xml version="1.0" encoding="utf-8"?>
<p:tagLst xmlns:p="http://schemas.openxmlformats.org/presentationml/2006/main">
  <p:tag name="KSO_WM_SLIDE_THEME_ID" val="3312538"/>
  <p:tag name="KSO_WM_SLIDE_THEME_NAME" val="绿色简单创意图形简约风主题模板"/>
  <p:tag name="KSO_WM_SLIDE_TYPE" val="text"/>
  <p:tag name="KSO_WM_SLIDE_BACKGROUND_TYPE" val="general"/>
  <p:tag name="KSO_WM_SLIDE_BK_DARK_LIGHT" val="2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UNIT_TYPE" val="i"/>
  <p:tag name="KSO_WM_UNIT_INDEX" val="4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83.xml><?xml version="1.0" encoding="utf-8"?>
<p:tagLst xmlns:p="http://schemas.openxmlformats.org/presentationml/2006/main">
  <p:tag name="KSO_WM_SLIDE_THEME_ID" val="3312538"/>
  <p:tag name="KSO_WM_SLIDE_THEME_NAME" val="绿色简单创意图形简约风主题模板"/>
  <p:tag name="KSO_WM_SLIDE_TYPE" val="text"/>
  <p:tag name="KSO_WM_SLIDE_BACKGROUND_TYPE" val="general"/>
  <p:tag name="KSO_WM_SLIDE_BK_DARK_LIGHT" val="2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  <p:tag name="KSO_WM_UNIT_TEXT_FILL_FORE_SCHEMECOLOR_INDEX_BRIGHTNESS" val="0"/>
  <p:tag name="KSO_WM_UNIT_TEXT_FILL_FORE_SCHEMECOLOR_INDEX" val="13"/>
  <p:tag name="KSO_WM_UNIT_TEXT_FILL_TYPE" val="1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89.xml><?xml version="1.0" encoding="utf-8"?>
<p:tagLst xmlns:p="http://schemas.openxmlformats.org/presentationml/2006/main">
  <p:tag name="KSO_WM_SLIDE_THEME_ID" val="3312538"/>
  <p:tag name="KSO_WM_SLIDE_THEME_NAME" val="绿色简单创意图形简约风主题模板"/>
  <p:tag name="KSO_WM_SLIDE_TYPE" val="text"/>
  <p:tag name="KSO_WM_SLIDE_BACKGROUND_TYPE" val="general"/>
  <p:tag name="KSO_WM_SLIDE_BK_DARK_LIGHT" val="2"/>
</p:tagLst>
</file>

<file path=ppt/tags/tag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UNIT_TYPE" val="i"/>
  <p:tag name="KSO_WM_UNIT_INDEX" val="5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  <p:tag name="KSO_WM_UNIT_TEXT_FILL_FORE_SCHEMECOLOR_INDEX_BRIGHTNESS" val="0.25"/>
  <p:tag name="KSO_WM_UNIT_TEXT_FILL_FORE_SCHEMECOLOR_INDEX" val="13"/>
  <p:tag name="KSO_WM_UNIT_TEXT_FILL_TYPE" val="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95.xml><?xml version="1.0" encoding="utf-8"?>
<p:tagLst xmlns:p="http://schemas.openxmlformats.org/presentationml/2006/main">
  <p:tag name="KSO_WM_SLIDE_THEME_ID" val="3312538"/>
  <p:tag name="KSO_WM_SLIDE_THEME_NAME" val="绿色简单创意图形简约风主题模板"/>
  <p:tag name="KSO_WM_SLIDE_TYPE" val="text"/>
  <p:tag name="KSO_WM_SLIDE_BK_DARK_LIGHT" val="2"/>
  <p:tag name="KSO_WM_SLIDE_BACKGROUND_TYPE" val="general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  <p:tag name="KSO_WM_UNIT_TEXT_FILL_FORE_SCHEMECOLOR_INDEX_BRIGHTNESS" val="0.25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1.0"/>
  <p:tag name="KSO_WM_UNIT_TYPE" val="i"/>
  <p:tag name="KSO_WM_UNIT_INDEX" val="4"/>
</p:tagLst>
</file>

<file path=ppt/tags/tag4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1.0"/>
  <p:tag name="KSO_WM_UNIT_TYPE" val="i"/>
  <p:tag name="KSO_WM_UNIT_INDEX" val="6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01.xml><?xml version="1.0" encoding="utf-8"?>
<p:tagLst xmlns:p="http://schemas.openxmlformats.org/presentationml/2006/main">
  <p:tag name="KSO_WM_SLIDE_THEME_ID" val="3312538"/>
  <p:tag name="KSO_WM_SLIDE_THEME_NAME" val="绿色简单创意图形简约风主题模板"/>
  <p:tag name="KSO_WM_SLIDE_TYPE" val="text"/>
  <p:tag name="KSO_WM_SLIDE_BK_DARK_LIGHT" val="2"/>
  <p:tag name="KSO_WM_SLIDE_BACKGROUND_TYPE" val="general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06.xml><?xml version="1.0" encoding="utf-8"?>
<p:tagLst xmlns:p="http://schemas.openxmlformats.org/presentationml/2006/main">
  <p:tag name="KSO_WM_SLIDE_THEME_ID" val="3312538"/>
  <p:tag name="KSO_WM_SLIDE_THEME_NAME" val="绿色简单创意图形简约风主题模板"/>
  <p:tag name="KSO_WM_SLIDE_TYPE" val="text"/>
  <p:tag name="KSO_WM_SLIDE_BK_DARK_LIGHT" val="2"/>
  <p:tag name="KSO_WM_SLIDE_BACKGROUND_TYPE" val="general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1.0"/>
  <p:tag name="KSO_WM_UNIT_TYPE" val="i"/>
  <p:tag name="KSO_WM_UNIT_INDEX" val="7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11.xml><?xml version="1.0" encoding="utf-8"?>
<p:tagLst xmlns:p="http://schemas.openxmlformats.org/presentationml/2006/main">
  <p:tag name="KSO_WM_SLIDE_THEME_ID" val="3312538"/>
  <p:tag name="KSO_WM_SLIDE_THEME_NAME" val="绿色简单创意图形简约风主题模板"/>
  <p:tag name="KSO_WM_SLIDE_TYPE" val="text"/>
  <p:tag name="KSO_WM_SLIDE_BK_DARK_LIGHT" val="2"/>
  <p:tag name="KSO_WM_SLIDE_BACKGROUND_TYPE" val="general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16.xml><?xml version="1.0" encoding="utf-8"?>
<p:tagLst xmlns:p="http://schemas.openxmlformats.org/presentationml/2006/main">
  <p:tag name="KSO_WM_SLIDE_THEME_ID" val="3312538"/>
  <p:tag name="KSO_WM_SLIDE_THEME_NAME" val="绿色简单创意图形简约风主题模板"/>
  <p:tag name="KSO_WM_SLIDE_TYPE" val="text"/>
  <p:tag name="KSO_WM_SLIDE_BK_DARK_LIGHT" val="2"/>
  <p:tag name="KSO_WM_SLIDE_BACKGROUND_TYPE" val="general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8"/>
  <p:tag name="KSO_WM_UNIT_LAYERLEVEL" val="1"/>
  <p:tag name="KSO_WM_TAG_VERSION" val="1.0"/>
  <p:tag name="KSO_WM_UNIT_TYPE" val="i"/>
  <p:tag name="KSO_WM_UNIT_INDEX" val="8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21.xml><?xml version="1.0" encoding="utf-8"?>
<p:tagLst xmlns:p="http://schemas.openxmlformats.org/presentationml/2006/main">
  <p:tag name="KSO_WM_SLIDE_THEME_ID" val="3312538"/>
  <p:tag name="KSO_WM_SLIDE_THEME_NAME" val="绿色简单创意图形简约风主题模板"/>
  <p:tag name="KSO_WM_SLIDE_TYPE" val="text"/>
  <p:tag name="KSO_WM_SLIDE_BK_DARK_LIGHT" val="2"/>
  <p:tag name="KSO_WM_SLIDE_BACKGROUND_TYPE" val="general"/>
</p:tagLst>
</file>

<file path=ppt/tags/tag422.xml><?xml version="1.0" encoding="utf-8"?>
<p:tagLst xmlns:p="http://schemas.openxmlformats.org/presentationml/2006/main">
  <p:tag name="KSO_WM_UNIT_ISCONTENTSTITLE" val="0"/>
  <p:tag name="KSO_WM_UNIT_NOCLEAR" val="1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238_15*a*1"/>
  <p:tag name="KSO_WM_TEMPLATE_CATEGORY" val="custom"/>
  <p:tag name="KSO_WM_TEMPLATE_INDEX" val="20200238"/>
  <p:tag name="KSO_WM_UNIT_LAYERLEVEL" val="1"/>
  <p:tag name="KSO_WM_TAG_VERSION" val="1.0"/>
  <p:tag name="KSO_WM_BEAUTIFY_FLAG" val="#wm#"/>
  <p:tag name="KSO_WM_UNIT_PRESET_TEXT" val="Thanks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4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24.xml><?xml version="1.0" encoding="utf-8"?>
<p:tagLst xmlns:p="http://schemas.openxmlformats.org/presentationml/2006/main">
  <p:tag name="KSO_WM_SLIDE_ID" val="custom20200238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0238"/>
  <p:tag name="KSO_WM_SLIDE_TYPE" val="endPage"/>
  <p:tag name="KSO_WM_SLIDE_SUBTYPE" val="pureTxt"/>
  <p:tag name="KSO_WM_SLIDE_LAYOUT" val="a_b"/>
  <p:tag name="KSO_WM_SLIDE_LAYOUT_CNT" val="1_1"/>
  <p:tag name="KSO_WM_SLIDE_THEME_ID" val="3312538"/>
  <p:tag name="KSO_WM_SLIDE_THEME_NAME" val="绿色简单创意图形简约风主题模板"/>
</p:tagLst>
</file>

<file path=ppt/tags/tag425.xml><?xml version="1.0" encoding="utf-8"?>
<p:tagLst xmlns:p="http://schemas.openxmlformats.org/presentationml/2006/main">
  <p:tag name="commondata" val="eyJoZGlkIjoiZTA4NzIyN2MxYTlmMzQ1NGE2MjU5NWRkMjhlOGMxYTAifQ=="/>
</p:tagLst>
</file>

<file path=ppt/tags/tag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9"/>
  <p:tag name="KSO_WM_UNIT_LAYERLEVEL" val="1"/>
  <p:tag name="KSO_WM_TAG_VERSION" val="1.0"/>
  <p:tag name="KSO_WM_UNIT_TYPE" val="i"/>
  <p:tag name="KSO_WM_UNIT_INDEX" val="9"/>
</p:tagLst>
</file>

<file path=ppt/tags/tag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0"/>
  <p:tag name="KSO_WM_UNIT_LAYERLEVEL" val="1"/>
  <p:tag name="KSO_WM_TAG_VERSION" val="1.0"/>
  <p:tag name="KSO_WM_UNIT_TYPE" val="i"/>
  <p:tag name="KSO_WM_UNIT_INDEX" val="10"/>
</p:tagLst>
</file>

<file path=ppt/tags/tag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1"/>
  <p:tag name="KSO_WM_UNIT_LAYERLEVEL" val="1"/>
  <p:tag name="KSO_WM_TAG_VERSION" val="1.0"/>
  <p:tag name="KSO_WM_UNIT_TYPE" val="i"/>
  <p:tag name="KSO_WM_UNIT_INDEX" val="1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4"/>
  <p:tag name="KSO_WM_UNIT_LAYERLEVEL" val="1"/>
  <p:tag name="KSO_WM_TAG_VERSION" val="1.0"/>
  <p:tag name="KSO_WM_UNIT_TYPE" val="i"/>
  <p:tag name="KSO_WM_UNIT_INDEX" val="14"/>
</p:tagLst>
</file>

<file path=ppt/tags/tag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5"/>
  <p:tag name="KSO_WM_UNIT_LAYERLEVEL" val="1"/>
  <p:tag name="KSO_WM_TAG_VERSION" val="1.0"/>
  <p:tag name="KSO_WM_UNIT_TYPE" val="i"/>
  <p:tag name="KSO_WM_UNIT_INDEX" val="15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1.0"/>
  <p:tag name="KSO_WM_UNIT_TYPE" val="i"/>
  <p:tag name="KSO_WM_UNIT_INDEX" val="5"/>
</p:tagLst>
</file>

<file path=ppt/tags/tag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6"/>
  <p:tag name="KSO_WM_UNIT_LAYERLEVEL" val="1"/>
  <p:tag name="KSO_WM_TAG_VERSION" val="1.0"/>
  <p:tag name="KSO_WM_UNIT_TYPE" val="i"/>
  <p:tag name="KSO_WM_UNIT_INDEX" val="16"/>
</p:tagLst>
</file>

<file path=ppt/tags/tag5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7"/>
  <p:tag name="KSO_WM_UNIT_LAYERLEVEL" val="1"/>
  <p:tag name="KSO_WM_TAG_VERSION" val="1.0"/>
  <p:tag name="KSO_WM_UNIT_TYPE" val="i"/>
  <p:tag name="KSO_WM_UNIT_INDEX" val="17"/>
</p:tagLst>
</file>

<file path=ppt/tags/tag5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8"/>
  <p:tag name="KSO_WM_UNIT_LAYERLEVEL" val="1"/>
  <p:tag name="KSO_WM_TAG_VERSION" val="1.0"/>
  <p:tag name="KSO_WM_UNIT_TYPE" val="i"/>
  <p:tag name="KSO_WM_UNIT_INDEX" val="18"/>
</p:tagLst>
</file>

<file path=ppt/tags/tag5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9"/>
  <p:tag name="KSO_WM_UNIT_LAYERLEVEL" val="1"/>
  <p:tag name="KSO_WM_TAG_VERSION" val="1.0"/>
  <p:tag name="KSO_WM_UNIT_TYPE" val="i"/>
  <p:tag name="KSO_WM_UNIT_INDEX" val="19"/>
</p:tagLst>
</file>

<file path=ppt/tags/tag5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0"/>
  <p:tag name="KSO_WM_UNIT_LAYERLEVEL" val="1"/>
  <p:tag name="KSO_WM_TAG_VERSION" val="1.0"/>
  <p:tag name="KSO_WM_UNIT_TYPE" val="i"/>
  <p:tag name="KSO_WM_UNIT_INDEX" val="20"/>
</p:tagLst>
</file>

<file path=ppt/tags/tag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1"/>
  <p:tag name="KSO_WM_UNIT_LAYERLEVEL" val="1"/>
  <p:tag name="KSO_WM_TAG_VERSION" val="1.0"/>
  <p:tag name="KSO_WM_UNIT_TYPE" val="i"/>
  <p:tag name="KSO_WM_UNIT_INDEX" val="2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副标题"/>
  <p:tag name="KSO_WM_UNIT_NOCLEAR" val="0"/>
  <p:tag name="KSO_WM_UNIT_VALUE" val="10"/>
  <p:tag name="KSO_WM_UNIT_TYPE" val="b"/>
  <p:tag name="KSO_WM_UNIT_INDEX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1.0"/>
  <p:tag name="KSO_WM_UNIT_TYPE" val="i"/>
  <p:tag name="KSO_WM_UNIT_INDEX" val="6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TYPE" val="i"/>
  <p:tag name="KSO_WM_UNIT_INDEX" val="4"/>
</p:tagLst>
</file>

<file path=ppt/tags/tag6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6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UNIT_TYPE" val="i"/>
  <p:tag name="KSO_WM_UNIT_INDEX" val="6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UNIT_TYPE" val="i"/>
  <p:tag name="KSO_WM_UNIT_INDEX" val="7"/>
</p:tagLst>
</file>

<file path=ppt/tags/tag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1.0"/>
  <p:tag name="KSO_WM_UNIT_TYPE" val="i"/>
  <p:tag name="KSO_WM_UNIT_INDEX" val="8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9"/>
  <p:tag name="KSO_WM_UNIT_LAYERLEVEL" val="1"/>
  <p:tag name="KSO_WM_TAG_VERSION" val="1.0"/>
  <p:tag name="KSO_WM_UNIT_TYPE" val="i"/>
  <p:tag name="KSO_WM_UNIT_INDEX" val="9"/>
</p:tagLst>
</file>

<file path=ppt/tags/tag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0"/>
  <p:tag name="KSO_WM_UNIT_LAYERLEVEL" val="1"/>
  <p:tag name="KSO_WM_TAG_VERSION" val="1.0"/>
  <p:tag name="KSO_WM_UNIT_TYPE" val="i"/>
  <p:tag name="KSO_WM_UNIT_INDEX" val="10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1"/>
  <p:tag name="KSO_WM_UNIT_LAYERLEVEL" val="1"/>
  <p:tag name="KSO_WM_TAG_VERSION" val="1.0"/>
  <p:tag name="KSO_WM_UNIT_TYPE" val="i"/>
  <p:tag name="KSO_WM_UNIT_INDEX" val="1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2"/>
  <p:tag name="KSO_WM_UNIT_LAYERLEVEL" val="1"/>
  <p:tag name="KSO_WM_TAG_VERSION" val="1.0"/>
  <p:tag name="KSO_WM_UNIT_TYPE" val="i"/>
  <p:tag name="KSO_WM_UNIT_INDEX" val="1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1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TYPE" val="f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TYPE" val="f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8"/>
  <p:tag name="KSO_WM_UNIT_LAYERLEVEL" val="1"/>
  <p:tag name="KSO_WM_TAG_VERSION" val="1.0"/>
  <p:tag name="KSO_WM_UNIT_TYPE" val="i"/>
  <p:tag name="KSO_WM_UNIT_INDEX" val="8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9"/>
  <p:tag name="KSO_WM_UNIT_LAYERLEVEL" val="1"/>
  <p:tag name="KSO_WM_TAG_VERSION" val="1.0"/>
  <p:tag name="KSO_WM_UNIT_TYPE" val="i"/>
  <p:tag name="KSO_WM_UNIT_INDEX" val="9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43">
      <a:dk1>
        <a:sysClr val="windowText" lastClr="000000"/>
      </a:dk1>
      <a:lt1>
        <a:sysClr val="window" lastClr="FFFFFF"/>
      </a:lt1>
      <a:dk2>
        <a:srgbClr val="1E3643"/>
      </a:dk2>
      <a:lt2>
        <a:srgbClr val="EAFCFB"/>
      </a:lt2>
      <a:accent1>
        <a:srgbClr val="20DAD6"/>
      </a:accent1>
      <a:accent2>
        <a:srgbClr val="43AFB6"/>
      </a:accent2>
      <a:accent3>
        <a:srgbClr val="3F8297"/>
      </a:accent3>
      <a:accent4>
        <a:srgbClr val="3D6C87"/>
      </a:accent4>
      <a:accent5>
        <a:srgbClr val="FFC961"/>
      </a:accent5>
      <a:accent6>
        <a:srgbClr val="FF9845"/>
      </a:accent6>
      <a:hlink>
        <a:srgbClr val="0026E5"/>
      </a:hlink>
      <a:folHlink>
        <a:srgbClr val="7E1FAD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alpha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accent4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2C3339"/>
      </a:dk2>
      <a:lt2>
        <a:srgbClr val="F9F9F9"/>
      </a:lt2>
      <a:accent1>
        <a:srgbClr val="6B913A"/>
      </a:accent1>
      <a:accent2>
        <a:srgbClr val="34945F"/>
      </a:accent2>
      <a:accent3>
        <a:srgbClr val="268B7E"/>
      </a:accent3>
      <a:accent4>
        <a:srgbClr val="258196"/>
      </a:accent4>
      <a:accent5>
        <a:srgbClr val="21729E"/>
      </a:accent5>
      <a:accent6>
        <a:srgbClr val="405F93"/>
      </a:accent6>
      <a:hlink>
        <a:srgbClr val="233CCB"/>
      </a:hlink>
      <a:folHlink>
        <a:srgbClr val="492067"/>
      </a:folHlink>
    </a:clrScheme>
    <a:fontScheme name="商务风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4688</Words>
  <Application>WPS 演示</Application>
  <PresentationFormat>宽屏</PresentationFormat>
  <Paragraphs>305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汉仪旗黑-85S</vt:lpstr>
      <vt:lpstr>Calibri</vt:lpstr>
      <vt:lpstr>汉仪粗简黑简</vt:lpstr>
      <vt:lpstr>黑体</vt:lpstr>
      <vt:lpstr>Arial Unicode MS</vt:lpstr>
      <vt:lpstr>等线</vt:lpstr>
      <vt:lpstr>Office 主题​​</vt:lpstr>
      <vt:lpstr>1_Office 主题​​</vt:lpstr>
      <vt:lpstr>职场有效沟通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©PPTSTORE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路佳</cp:lastModifiedBy>
  <cp:revision>912</cp:revision>
  <cp:lastPrinted>2020-09-08T08:06:00Z</cp:lastPrinted>
  <dcterms:created xsi:type="dcterms:W3CDTF">2016-06-15T09:34:00Z</dcterms:created>
  <dcterms:modified xsi:type="dcterms:W3CDTF">2024-06-21T01:51:10Z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57C532B926914DF4998FF957C8A0315E_12</vt:lpwstr>
  </property>
</Properties>
</file>