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76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3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1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4B60-920E-4FE0-834B-0DD552D26B0C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C4A8-15DB-4F05-B4B0-DE351467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-2079979"/>
            <a:ext cx="5027613" cy="8937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7496" y="455355"/>
            <a:ext cx="1456661" cy="198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Waterloo closed?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2167" y="-783999"/>
            <a:ext cx="1456661" cy="198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Abandon LU station?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8354" y="749871"/>
            <a:ext cx="1311275" cy="22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I’m heading into London via waterloo today? I hear there are problems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568354" y="1042288"/>
            <a:ext cx="1311275" cy="2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     Just walked passed Waterloo and looks               </a:t>
            </a:r>
          </a:p>
          <a:p>
            <a:pPr algn="ctr"/>
            <a:r>
              <a:rPr lang="en-GB" sz="500" dirty="0"/>
              <a:t> like their not letting people in. Agree there may be issues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568354" y="1378603"/>
            <a:ext cx="1311275" cy="2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I’m waiting to get a train to Guildford. Yes their not letting people onto the Platforms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68354" y="1738048"/>
            <a:ext cx="1311275" cy="36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    Just got an announcement from the train guard, there are signal problems between Vauxhall and Waterloo….SAD TIMES!</a:t>
            </a:r>
          </a:p>
        </p:txBody>
      </p:sp>
      <p:sp>
        <p:nvSpPr>
          <p:cNvPr id="22" name="Oval 21"/>
          <p:cNvSpPr/>
          <p:nvPr/>
        </p:nvSpPr>
        <p:spPr>
          <a:xfrm>
            <a:off x="7549303" y="727242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554068" y="1023432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549302" y="1367331"/>
            <a:ext cx="182563" cy="1738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549302" y="1714741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6196475" y="-440640"/>
            <a:ext cx="1311275" cy="22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I’m heading into London via waterloo today? I hear there are problems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96475" y="-148223"/>
            <a:ext cx="1311275" cy="2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     Just walked passed Waterloo and looks               </a:t>
            </a:r>
          </a:p>
          <a:p>
            <a:pPr algn="ctr"/>
            <a:r>
              <a:rPr lang="en-GB" sz="500" dirty="0"/>
              <a:t> like their not letting people in. Agree there may be issues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196475" y="188092"/>
            <a:ext cx="1311275" cy="2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I’m waiting to get a train to Guildford. Yes their not letting people onto the Platforms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196475" y="547537"/>
            <a:ext cx="1311275" cy="36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    Just got an announcement from the train guard, there are signal problems between Vauxhall and Waterloo….SAD TIMES!</a:t>
            </a:r>
          </a:p>
        </p:txBody>
      </p:sp>
      <p:sp>
        <p:nvSpPr>
          <p:cNvPr id="46" name="Oval 45"/>
          <p:cNvSpPr/>
          <p:nvPr/>
        </p:nvSpPr>
        <p:spPr>
          <a:xfrm>
            <a:off x="6177424" y="-463269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182189" y="-167079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77423" y="176820"/>
            <a:ext cx="182563" cy="1738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73072" y="694954"/>
            <a:ext cx="1456661" cy="198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81125" y="712381"/>
            <a:ext cx="773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Queeny</a:t>
            </a:r>
            <a:endParaRPr lang="en-GB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927600" y="1089024"/>
            <a:ext cx="1311275" cy="225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At horse guides parade. When is the queen coming out?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27600" y="1381441"/>
            <a:ext cx="1311275" cy="2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     Queen won’t be coming out until 16.000. She is to busy feeding the corgis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27600" y="1793960"/>
            <a:ext cx="1311275" cy="35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Queen won’t be coming out until 16.000. She is to busy feeding the corgis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927600" y="2234370"/>
            <a:ext cx="1311275" cy="35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Queen won’t be coming out until 16.000. She is to busy feeding the corgis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4908549" y="1066395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913314" y="1362585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908548" y="1782689"/>
            <a:ext cx="182563" cy="1738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908548" y="2211064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177423" y="524230"/>
            <a:ext cx="182563" cy="173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-2079979"/>
            <a:ext cx="5027613" cy="8937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4356" y="1634297"/>
            <a:ext cx="1456661" cy="112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Waterloo closed?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7695" y="-784616"/>
            <a:ext cx="1456661" cy="722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Abandon LU station?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6392" y="123283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83995" y="1232832"/>
            <a:ext cx="773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Queeny</a:t>
            </a:r>
            <a:endParaRPr lang="en-GB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715214" y="1928813"/>
            <a:ext cx="1311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Just got an announcement from the train guard, there are signal problems between Vauxhall and Waterloo….SAD TIMES!</a:t>
            </a:r>
          </a:p>
        </p:txBody>
      </p:sp>
      <p:sp>
        <p:nvSpPr>
          <p:cNvPr id="22" name="Oval 21"/>
          <p:cNvSpPr/>
          <p:nvPr/>
        </p:nvSpPr>
        <p:spPr>
          <a:xfrm>
            <a:off x="7696163" y="1906184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832349" y="1479052"/>
            <a:ext cx="1782763" cy="42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  Queen won’t be coming out until 16.000. She is to busy feeding the corgis</a:t>
            </a:r>
          </a:p>
        </p:txBody>
      </p:sp>
      <p:sp>
        <p:nvSpPr>
          <p:cNvPr id="27" name="Oval 26"/>
          <p:cNvSpPr/>
          <p:nvPr/>
        </p:nvSpPr>
        <p:spPr>
          <a:xfrm>
            <a:off x="4818064" y="1460197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6223000" y="-525227"/>
            <a:ext cx="1311275" cy="38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Yes, its Stand station. Used to be a branch of the Piccadilly line</a:t>
            </a:r>
          </a:p>
        </p:txBody>
      </p:sp>
      <p:sp>
        <p:nvSpPr>
          <p:cNvPr id="29" name="Oval 28"/>
          <p:cNvSpPr/>
          <p:nvPr/>
        </p:nvSpPr>
        <p:spPr>
          <a:xfrm>
            <a:off x="6203949" y="-547855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120839" y="468723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683250" y="4687232"/>
            <a:ext cx="924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Loud bang?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186796" y="4933452"/>
            <a:ext cx="1782763" cy="42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  Anyone hear that load bank near  Pimlico station? Anyone who what it was?</a:t>
            </a:r>
          </a:p>
        </p:txBody>
      </p:sp>
      <p:sp>
        <p:nvSpPr>
          <p:cNvPr id="35" name="Oval 34"/>
          <p:cNvSpPr/>
          <p:nvPr/>
        </p:nvSpPr>
        <p:spPr>
          <a:xfrm>
            <a:off x="5140612" y="4882698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680935" y="3127169"/>
            <a:ext cx="1896346" cy="1043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975742" y="3127170"/>
            <a:ext cx="134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Green Park dance off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46892" y="3373390"/>
            <a:ext cx="1782763" cy="73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  </a:t>
            </a:r>
            <a:r>
              <a:rPr lang="en-GB" sz="800" dirty="0" err="1"/>
              <a:t>Yo</a:t>
            </a:r>
            <a:r>
              <a:rPr lang="en-GB" sz="800" dirty="0"/>
              <a:t> </a:t>
            </a:r>
            <a:r>
              <a:rPr lang="en-GB" sz="800" dirty="0" err="1"/>
              <a:t>yo</a:t>
            </a:r>
            <a:r>
              <a:rPr lang="en-GB" sz="800" dirty="0"/>
              <a:t> </a:t>
            </a:r>
            <a:r>
              <a:rPr lang="en-GB" sz="800" dirty="0" err="1"/>
              <a:t>yo</a:t>
            </a:r>
            <a:r>
              <a:rPr lang="en-GB" sz="800" dirty="0"/>
              <a:t> London, we are having a street dance outside Green Park station!!! We will be hitting the beats for most of today. Get involved boyos (and </a:t>
            </a:r>
            <a:r>
              <a:rPr lang="en-GB" sz="800" dirty="0" err="1"/>
              <a:t>girlos</a:t>
            </a:r>
            <a:r>
              <a:rPr lang="en-GB" sz="800" dirty="0"/>
              <a:t> :D)</a:t>
            </a:r>
          </a:p>
        </p:txBody>
      </p:sp>
      <p:sp>
        <p:nvSpPr>
          <p:cNvPr id="39" name="Oval 38"/>
          <p:cNvSpPr/>
          <p:nvPr/>
        </p:nvSpPr>
        <p:spPr>
          <a:xfrm>
            <a:off x="4700708" y="3322636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217522" y="-47699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4835125" y="-476992"/>
            <a:ext cx="994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Speedy’s</a:t>
            </a:r>
            <a:r>
              <a:rPr lang="en-GB" sz="1000" dirty="0"/>
              <a:t> cafe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283479" y="-230772"/>
            <a:ext cx="1782763" cy="42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  Love this place, I prefer this to the actual Baker’s street. #</a:t>
            </a:r>
            <a:r>
              <a:rPr lang="en-GB" sz="800" dirty="0" err="1"/>
              <a:t>sherlock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4269194" y="-249627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-2079979"/>
            <a:ext cx="5027613" cy="8937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4356" y="1634297"/>
            <a:ext cx="1456661" cy="1123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Waterloo closed?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7695" y="-784616"/>
            <a:ext cx="1456661" cy="885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>
                <a:solidFill>
                  <a:schemeClr val="tx1"/>
                </a:solidFill>
              </a:rPr>
              <a:t>Abandon LU station?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6392" y="123283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83995" y="1232832"/>
            <a:ext cx="773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Queeny</a:t>
            </a:r>
            <a:endParaRPr lang="en-GB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715214" y="1928813"/>
            <a:ext cx="1311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signal problems between Vauxhall and Waterloo</a:t>
            </a:r>
          </a:p>
        </p:txBody>
      </p:sp>
      <p:sp>
        <p:nvSpPr>
          <p:cNvPr id="22" name="Oval 21"/>
          <p:cNvSpPr/>
          <p:nvPr/>
        </p:nvSpPr>
        <p:spPr>
          <a:xfrm>
            <a:off x="7696163" y="1906184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832349" y="1479052"/>
            <a:ext cx="1782763" cy="42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     Won’t be showing herself till 16.00</a:t>
            </a:r>
          </a:p>
        </p:txBody>
      </p:sp>
      <p:sp>
        <p:nvSpPr>
          <p:cNvPr id="27" name="Oval 26"/>
          <p:cNvSpPr/>
          <p:nvPr/>
        </p:nvSpPr>
        <p:spPr>
          <a:xfrm>
            <a:off x="4818064" y="1460197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6223000" y="-525227"/>
            <a:ext cx="1311275" cy="38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   Yes, its Stand station. </a:t>
            </a:r>
          </a:p>
        </p:txBody>
      </p:sp>
      <p:sp>
        <p:nvSpPr>
          <p:cNvPr id="29" name="Oval 28"/>
          <p:cNvSpPr/>
          <p:nvPr/>
        </p:nvSpPr>
        <p:spPr>
          <a:xfrm>
            <a:off x="6203949" y="-547855"/>
            <a:ext cx="182563" cy="1738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120839" y="468723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683250" y="4687232"/>
            <a:ext cx="924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Loud bang?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186796" y="4933452"/>
            <a:ext cx="1782763" cy="42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     Anyone hear that load bank near  Pimlico station? Anyone who what it was?</a:t>
            </a:r>
          </a:p>
        </p:txBody>
      </p:sp>
      <p:sp>
        <p:nvSpPr>
          <p:cNvPr id="35" name="Oval 34"/>
          <p:cNvSpPr/>
          <p:nvPr/>
        </p:nvSpPr>
        <p:spPr>
          <a:xfrm>
            <a:off x="5140612" y="4882698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680935" y="3127169"/>
            <a:ext cx="1896346" cy="1043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975742" y="3127170"/>
            <a:ext cx="134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Green Park dance off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746892" y="3373390"/>
            <a:ext cx="1782763" cy="73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     </a:t>
            </a:r>
            <a:r>
              <a:rPr lang="en-GB" sz="1200" dirty="0" err="1"/>
              <a:t>Yo</a:t>
            </a:r>
            <a:r>
              <a:rPr lang="en-GB" sz="1200" dirty="0"/>
              <a:t> </a:t>
            </a:r>
            <a:r>
              <a:rPr lang="en-GB" sz="1200" dirty="0" err="1"/>
              <a:t>yo</a:t>
            </a:r>
            <a:r>
              <a:rPr lang="en-GB" sz="1200" dirty="0"/>
              <a:t> </a:t>
            </a:r>
            <a:r>
              <a:rPr lang="en-GB" sz="1200" dirty="0" err="1"/>
              <a:t>yo</a:t>
            </a:r>
            <a:r>
              <a:rPr lang="en-GB" sz="1200" dirty="0"/>
              <a:t> London, we are having a street dance</a:t>
            </a:r>
          </a:p>
        </p:txBody>
      </p:sp>
      <p:sp>
        <p:nvSpPr>
          <p:cNvPr id="39" name="Oval 38"/>
          <p:cNvSpPr/>
          <p:nvPr/>
        </p:nvSpPr>
        <p:spPr>
          <a:xfrm>
            <a:off x="4700708" y="3322636"/>
            <a:ext cx="236934" cy="233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217522" y="-476992"/>
            <a:ext cx="1896346" cy="762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4835125" y="-476992"/>
            <a:ext cx="994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Speedy’s</a:t>
            </a:r>
            <a:r>
              <a:rPr lang="en-GB" sz="1000" dirty="0"/>
              <a:t> cafe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283479" y="-230772"/>
            <a:ext cx="1782763" cy="33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     Love this place</a:t>
            </a:r>
          </a:p>
        </p:txBody>
      </p:sp>
      <p:sp>
        <p:nvSpPr>
          <p:cNvPr id="43" name="Oval 42"/>
          <p:cNvSpPr/>
          <p:nvPr/>
        </p:nvSpPr>
        <p:spPr>
          <a:xfrm>
            <a:off x="4183603" y="-249627"/>
            <a:ext cx="411741" cy="4459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978801" y="69401"/>
            <a:ext cx="1404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Lalilulelo</a:t>
            </a:r>
            <a:r>
              <a:rPr lang="en-GB" sz="1050" dirty="0"/>
              <a:t> @ 20:14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53241" y="1990780"/>
            <a:ext cx="637103" cy="16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 other</a:t>
            </a:r>
          </a:p>
        </p:txBody>
      </p:sp>
    </p:spTree>
    <p:extLst>
      <p:ext uri="{BB962C8B-B14F-4D97-AF65-F5344CB8AC3E}">
        <p14:creationId xmlns:p14="http://schemas.microsoft.com/office/powerpoint/2010/main" val="26766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Cola</dc:creator>
  <cp:lastModifiedBy>Andreas Cola</cp:lastModifiedBy>
  <cp:revision>8</cp:revision>
  <dcterms:created xsi:type="dcterms:W3CDTF">2016-06-19T09:50:47Z</dcterms:created>
  <dcterms:modified xsi:type="dcterms:W3CDTF">2016-06-19T12:30:41Z</dcterms:modified>
</cp:coreProperties>
</file>