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30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97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86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49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71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58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1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리팩토링을 통한 클린코드 전 후 비교 </a:t>
            </a:r>
            <a:r>
              <a:rPr lang="en-US" altLang="ko-KR" dirty="0"/>
              <a:t>(To-Be)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82454D-CAAE-4EE2-8C42-79211BC3F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0" y="1872105"/>
            <a:ext cx="7602890" cy="155689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2900B3-1398-405E-BCDF-FCAC0E8F0DEF}"/>
              </a:ext>
            </a:extLst>
          </p:cNvPr>
          <p:cNvSpPr/>
          <p:nvPr/>
        </p:nvSpPr>
        <p:spPr>
          <a:xfrm>
            <a:off x="8634954" y="2112846"/>
            <a:ext cx="2234152" cy="107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객체를 생성하여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523DF2-2C45-4ABC-84B2-E5505DEEF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" y="4110417"/>
            <a:ext cx="7623620" cy="179076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030952-20BA-40A1-875B-7D9E1498A3A3}"/>
              </a:ext>
            </a:extLst>
          </p:cNvPr>
          <p:cNvSpPr/>
          <p:nvPr/>
        </p:nvSpPr>
        <p:spPr>
          <a:xfrm>
            <a:off x="8634954" y="4398060"/>
            <a:ext cx="2234152" cy="107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생성한 객체의 </a:t>
            </a:r>
            <a:r>
              <a:rPr lang="en-US" altLang="ko-KR" dirty="0"/>
              <a:t>instance</a:t>
            </a:r>
            <a:r>
              <a:rPr lang="ko-KR" altLang="en-US" dirty="0"/>
              <a:t>를 가져와서 사용하는 방식으로 변경함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12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활용 예시 </a:t>
            </a:r>
            <a:r>
              <a:rPr lang="en-US" altLang="ko-KR" dirty="0"/>
              <a:t>– </a:t>
            </a:r>
            <a:r>
              <a:rPr lang="en-US" altLang="ko-KR" dirty="0" err="1"/>
              <a:t>ScriptPart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RED 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26869" y="959943"/>
            <a:ext cx="11139820" cy="84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TestSciprt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수행시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호출되어야 하는 호출 횟수 검증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TC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작성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GREEN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: TC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에서 딱 요구한 결과값 수준의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Code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구현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330FA8-1F34-42AE-B9FC-15CF1185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8" y="2109721"/>
            <a:ext cx="5077905" cy="44381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06E71F-EC63-4906-95E1-E62F58BF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94" y="2166515"/>
            <a:ext cx="5394770" cy="438134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C83803-0082-4C7E-81F8-E564EB895B1B}"/>
              </a:ext>
            </a:extLst>
          </p:cNvPr>
          <p:cNvSpPr/>
          <p:nvPr/>
        </p:nvSpPr>
        <p:spPr>
          <a:xfrm>
            <a:off x="5872899" y="3723588"/>
            <a:ext cx="471340" cy="4430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34693-E93A-4BE1-8152-8CEE3A5CB8BE}"/>
              </a:ext>
            </a:extLst>
          </p:cNvPr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63FE6D-0520-495D-9D97-CC75B6200D86}"/>
              </a:ext>
            </a:extLst>
          </p:cNvPr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3554C8-F24D-480C-9721-D73D81F1C624}"/>
              </a:ext>
            </a:extLst>
          </p:cNvPr>
          <p:cNvSpPr/>
          <p:nvPr/>
        </p:nvSpPr>
        <p:spPr>
          <a:xfrm>
            <a:off x="6388731" y="1677971"/>
            <a:ext cx="5649297" cy="508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D8CFA8-3BD7-43D9-A7C5-66A649FFD3A6}"/>
              </a:ext>
            </a:extLst>
          </p:cNvPr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Red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활용 예시 </a:t>
            </a:r>
            <a:r>
              <a:rPr lang="en-US" altLang="ko-KR" dirty="0"/>
              <a:t>– </a:t>
            </a:r>
            <a:r>
              <a:rPr lang="en-US" altLang="ko-KR" dirty="0" err="1"/>
              <a:t>ScriptPart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Refactoring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74730A-53B2-4FA0-852E-4FADA2BB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5" y="1479812"/>
            <a:ext cx="5391150" cy="1409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43430A-769B-4962-94B0-43FB0D79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99" y="2685481"/>
            <a:ext cx="5376863" cy="144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98F9E3-4E66-4325-BDAF-C49F967B7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54" y="3999433"/>
            <a:ext cx="5366007" cy="1171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ED17A3-B273-4D42-8ACD-06C572F7C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69" y="5037159"/>
            <a:ext cx="5376862" cy="1181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49A424-E39D-42A8-83C2-43184A7A2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103" y="1479812"/>
            <a:ext cx="4882309" cy="25196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8FA765-3020-4F58-901D-940886A1F9F7}"/>
              </a:ext>
            </a:extLst>
          </p:cNvPr>
          <p:cNvSpPr txBox="1"/>
          <p:nvPr/>
        </p:nvSpPr>
        <p:spPr>
          <a:xfrm>
            <a:off x="1997102" y="6280928"/>
            <a:ext cx="20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Fixture </a:t>
            </a:r>
            <a:r>
              <a:rPr lang="ko-KR" altLang="en-US" dirty="0"/>
              <a:t>활용</a:t>
            </a:r>
            <a:r>
              <a:rPr lang="en-US" altLang="ko-KR" dirty="0"/>
              <a:t>, TC </a:t>
            </a:r>
            <a:r>
              <a:rPr lang="ko-KR" altLang="en-US" dirty="0"/>
              <a:t>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9A0554-80CD-42AE-8B81-7C631A4F28D3}"/>
              </a:ext>
            </a:extLst>
          </p:cNvPr>
          <p:cNvSpPr txBox="1"/>
          <p:nvPr/>
        </p:nvSpPr>
        <p:spPr>
          <a:xfrm>
            <a:off x="7634525" y="6218259"/>
            <a:ext cx="307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상수화</a:t>
            </a:r>
            <a:r>
              <a:rPr lang="en-US" altLang="ko-KR" dirty="0"/>
              <a:t>, </a:t>
            </a:r>
            <a:r>
              <a:rPr lang="ko-KR" altLang="en-US" dirty="0"/>
              <a:t>메소드 추출</a:t>
            </a:r>
            <a:r>
              <a:rPr lang="en-US" altLang="ko-KR" dirty="0"/>
              <a:t>, </a:t>
            </a:r>
            <a:r>
              <a:rPr lang="ko-KR" altLang="en-US" dirty="0"/>
              <a:t>캡슐화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0C0285E-440C-4AFB-8CC6-AE7A44CF9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8602" y="4204355"/>
            <a:ext cx="4915810" cy="20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</a:t>
            </a:r>
            <a:r>
              <a:rPr lang="ko-KR" altLang="en-US" dirty="0"/>
              <a:t> 활용 예시 </a:t>
            </a:r>
            <a:r>
              <a:rPr lang="en-US" altLang="ko-KR" dirty="0"/>
              <a:t>– File </a:t>
            </a:r>
            <a:r>
              <a:rPr lang="ko-KR" altLang="en-US" dirty="0"/>
              <a:t>입출력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B1CB2-EBDA-43CD-AF17-162CCD380A27}"/>
              </a:ext>
            </a:extLst>
          </p:cNvPr>
          <p:cNvSpPr txBox="1"/>
          <p:nvPr/>
        </p:nvSpPr>
        <p:spPr>
          <a:xfrm>
            <a:off x="502763" y="1178350"/>
            <a:ext cx="116892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배경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 err="1"/>
              <a:t>TestSciprt</a:t>
            </a:r>
            <a:r>
              <a:rPr lang="en-US" altLang="ko-KR" sz="2000" dirty="0"/>
              <a:t> </a:t>
            </a:r>
            <a:r>
              <a:rPr lang="ko-KR" altLang="en-US" sz="2000" dirty="0"/>
              <a:t>개발을 진행하는 과정에서</a:t>
            </a:r>
            <a:r>
              <a:rPr lang="en-US" altLang="ko-KR" sz="2000" dirty="0"/>
              <a:t>, SSD</a:t>
            </a:r>
            <a:r>
              <a:rPr lang="ko-KR" altLang="en-US" sz="2000" dirty="0"/>
              <a:t>가 동시에 </a:t>
            </a:r>
            <a:r>
              <a:rPr lang="ko-KR" altLang="en-US" sz="2000" dirty="0" err="1"/>
              <a:t>개발중이기</a:t>
            </a:r>
            <a:r>
              <a:rPr lang="ko-KR" altLang="en-US" sz="2000" dirty="0"/>
              <a:t> 때문에 </a:t>
            </a:r>
            <a:r>
              <a:rPr lang="en-US" altLang="ko-KR" sz="2000" dirty="0"/>
              <a:t>Command</a:t>
            </a:r>
            <a:r>
              <a:rPr lang="ko-KR" altLang="en-US" sz="2000" dirty="0"/>
              <a:t>의 결과를 출력한 </a:t>
            </a:r>
            <a:r>
              <a:rPr lang="en-US" altLang="ko-KR" sz="2000" dirty="0"/>
              <a:t>“ssd_output.txt”</a:t>
            </a:r>
            <a:r>
              <a:rPr lang="ko-KR" altLang="en-US" sz="2000" dirty="0"/>
              <a:t>이 없음</a:t>
            </a:r>
            <a:r>
              <a:rPr lang="en-US" altLang="ko-KR" sz="2000" dirty="0"/>
              <a:t>. -&gt; </a:t>
            </a:r>
            <a:r>
              <a:rPr lang="en-US" altLang="ko-KR" sz="2000" dirty="0">
                <a:sym typeface="Wingdings" panose="05000000000000000000" pitchFamily="2" charset="2"/>
              </a:rPr>
              <a:t>File Open</a:t>
            </a:r>
            <a:r>
              <a:rPr lang="ko-KR" altLang="en-US" sz="2000" dirty="0">
                <a:sym typeface="Wingdings" panose="05000000000000000000" pitchFamily="2" charset="2"/>
              </a:rPr>
              <a:t>시 </a:t>
            </a:r>
            <a:r>
              <a:rPr lang="en-US" altLang="ko-KR" sz="2000" dirty="0">
                <a:sym typeface="Wingdings" panose="05000000000000000000" pitchFamily="2" charset="2"/>
              </a:rPr>
              <a:t>open fail!!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485-31FA-40D4-A2EC-3C7598B087C9}"/>
              </a:ext>
            </a:extLst>
          </p:cNvPr>
          <p:cNvSpPr txBox="1"/>
          <p:nvPr/>
        </p:nvSpPr>
        <p:spPr>
          <a:xfrm>
            <a:off x="502762" y="2535530"/>
            <a:ext cx="1168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해결 방안</a:t>
            </a:r>
            <a:endParaRPr lang="en-US" altLang="ko-KR" sz="2800" b="1" dirty="0"/>
          </a:p>
          <a:p>
            <a:r>
              <a:rPr lang="en-US" altLang="ko-KR" sz="2000" dirty="0"/>
              <a:t>“ssd_output.txt” </a:t>
            </a:r>
            <a:r>
              <a:rPr lang="ko-KR" altLang="en-US" sz="2000" dirty="0"/>
              <a:t>파일을 읽어 그 값을 </a:t>
            </a:r>
            <a:r>
              <a:rPr lang="en-US" altLang="ko-KR" sz="2000" dirty="0"/>
              <a:t>return</a:t>
            </a:r>
            <a:r>
              <a:rPr lang="ko-KR" altLang="en-US" sz="2000" dirty="0"/>
              <a:t>하는 함수를 </a:t>
            </a:r>
            <a:r>
              <a:rPr lang="en-US" altLang="ko-KR" sz="2000" dirty="0"/>
              <a:t>mocking</a:t>
            </a:r>
            <a:r>
              <a:rPr lang="ko-KR" altLang="en-US" sz="2000" dirty="0"/>
              <a:t>하여 원하는 값을 </a:t>
            </a:r>
            <a:r>
              <a:rPr lang="en-US" altLang="ko-KR" sz="2000" dirty="0"/>
              <a:t>return</a:t>
            </a:r>
            <a:r>
              <a:rPr lang="ko-KR" altLang="en-US" sz="2000" dirty="0"/>
              <a:t>하도록 만듦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84B9E-A942-4CDB-9CAF-B5BEF330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3584934"/>
            <a:ext cx="5229212" cy="233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4D7E5-6856-4487-A44C-536F9426AA7B}"/>
              </a:ext>
            </a:extLst>
          </p:cNvPr>
          <p:cNvSpPr txBox="1"/>
          <p:nvPr/>
        </p:nvSpPr>
        <p:spPr>
          <a:xfrm>
            <a:off x="2362747" y="5987299"/>
            <a:ext cx="171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File Interface </a:t>
            </a:r>
            <a:r>
              <a:rPr lang="ko-KR" altLang="en-US" b="1" dirty="0"/>
              <a:t>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045D5C-DE47-4438-9FF5-34683154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21" y="3987538"/>
            <a:ext cx="5615234" cy="14423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985CAD-5884-48EA-8290-A6E70EF3674F}"/>
              </a:ext>
            </a:extLst>
          </p:cNvPr>
          <p:cNvSpPr txBox="1"/>
          <p:nvPr/>
        </p:nvSpPr>
        <p:spPr>
          <a:xfrm>
            <a:off x="7756931" y="5987298"/>
            <a:ext cx="281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IFile</a:t>
            </a:r>
            <a:r>
              <a:rPr lang="ko-KR" altLang="en-US" b="1" dirty="0"/>
              <a:t>을 상속 받는 </a:t>
            </a:r>
            <a:r>
              <a:rPr lang="en-US" altLang="ko-KR" b="1" dirty="0" err="1"/>
              <a:t>MockFile</a:t>
            </a:r>
            <a:r>
              <a:rPr lang="ko-KR" altLang="en-US" b="1" dirty="0"/>
              <a:t>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7EC52-CF76-4808-A32D-C41909930A7D}"/>
              </a:ext>
            </a:extLst>
          </p:cNvPr>
          <p:cNvSpPr/>
          <p:nvPr/>
        </p:nvSpPr>
        <p:spPr>
          <a:xfrm>
            <a:off x="502762" y="3497344"/>
            <a:ext cx="5520966" cy="2862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778D6B-F4DB-4C6E-96A4-37466D0F18A4}"/>
              </a:ext>
            </a:extLst>
          </p:cNvPr>
          <p:cNvSpPr/>
          <p:nvPr/>
        </p:nvSpPr>
        <p:spPr>
          <a:xfrm>
            <a:off x="6225310" y="3497344"/>
            <a:ext cx="5746734" cy="2862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3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</a:t>
            </a:r>
            <a:r>
              <a:rPr lang="ko-KR" altLang="en-US" dirty="0"/>
              <a:t> 활용 예시 </a:t>
            </a:r>
            <a:r>
              <a:rPr lang="en-US" altLang="ko-KR" dirty="0"/>
              <a:t>– File </a:t>
            </a:r>
            <a:r>
              <a:rPr lang="ko-KR" altLang="en-US" dirty="0"/>
              <a:t>입출력</a:t>
            </a:r>
            <a:r>
              <a:rPr lang="en-US" altLang="ko-KR" dirty="0"/>
              <a:t>(2)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DFC1B5-8D06-412A-8D0A-924A58E9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9" y="3641773"/>
            <a:ext cx="4657725" cy="781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7BDFB3-D038-45D3-8C42-924E318F05E6}"/>
              </a:ext>
            </a:extLst>
          </p:cNvPr>
          <p:cNvSpPr txBox="1"/>
          <p:nvPr/>
        </p:nvSpPr>
        <p:spPr>
          <a:xfrm>
            <a:off x="792099" y="5005071"/>
            <a:ext cx="386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/>
            </a:lvl1pPr>
          </a:lstStyle>
          <a:p>
            <a:r>
              <a:rPr lang="en-US" altLang="ko-KR" dirty="0"/>
              <a:t>Script</a:t>
            </a:r>
            <a:r>
              <a:rPr lang="ko-KR" altLang="en-US" dirty="0"/>
              <a:t>를 수행하는 객체에 </a:t>
            </a:r>
            <a:r>
              <a:rPr lang="en-US" altLang="ko-KR" dirty="0"/>
              <a:t>mock </a:t>
            </a:r>
            <a:r>
              <a:rPr lang="ko-KR" altLang="en-US" dirty="0"/>
              <a:t>객체를 전달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A835D5-DFB4-4EC4-8DEC-DD5AA6DC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795" y="3680854"/>
            <a:ext cx="5785077" cy="6816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D4559A-43FF-4DB1-A135-FDCEB0745B86}"/>
              </a:ext>
            </a:extLst>
          </p:cNvPr>
          <p:cNvSpPr txBox="1"/>
          <p:nvPr/>
        </p:nvSpPr>
        <p:spPr>
          <a:xfrm>
            <a:off x="6111298" y="4814495"/>
            <a:ext cx="566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/>
            </a:lvl1pPr>
          </a:lstStyle>
          <a:p>
            <a:r>
              <a:rPr lang="en-US" altLang="ko-KR" dirty="0" err="1"/>
              <a:t>ReadOutputFile</a:t>
            </a:r>
            <a:r>
              <a:rPr lang="ko-KR" altLang="en-US" dirty="0"/>
              <a:t>에 대한 결과값이 원하는 값을 </a:t>
            </a:r>
            <a:r>
              <a:rPr lang="en-US" altLang="ko-KR" dirty="0"/>
              <a:t>Return  </a:t>
            </a:r>
            <a:r>
              <a:rPr lang="ko-KR" altLang="en-US" dirty="0"/>
              <a:t>하도록 설정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14031-AE63-475A-902C-FF5A5749644A}"/>
              </a:ext>
            </a:extLst>
          </p:cNvPr>
          <p:cNvSpPr/>
          <p:nvPr/>
        </p:nvSpPr>
        <p:spPr>
          <a:xfrm>
            <a:off x="179109" y="3125622"/>
            <a:ext cx="5220033" cy="240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872979-A2B6-4603-9B05-EA7FB903A86E}"/>
              </a:ext>
            </a:extLst>
          </p:cNvPr>
          <p:cNvSpPr/>
          <p:nvPr/>
        </p:nvSpPr>
        <p:spPr>
          <a:xfrm>
            <a:off x="5924913" y="3125621"/>
            <a:ext cx="6040843" cy="240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B4E74-3E2D-4E9D-AFAD-BE5CC843D620}"/>
              </a:ext>
            </a:extLst>
          </p:cNvPr>
          <p:cNvSpPr txBox="1"/>
          <p:nvPr/>
        </p:nvSpPr>
        <p:spPr>
          <a:xfrm>
            <a:off x="406937" y="1325211"/>
            <a:ext cx="107146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해결 방법</a:t>
            </a:r>
            <a:endParaRPr lang="en-US" altLang="ko-KR" sz="2800" b="1" dirty="0"/>
          </a:p>
          <a:p>
            <a:r>
              <a:rPr lang="ko-KR" altLang="en-US" sz="2000" dirty="0"/>
              <a:t>추가로 생성한 </a:t>
            </a:r>
            <a:r>
              <a:rPr lang="en-US" altLang="ko-KR" sz="2000" dirty="0" err="1"/>
              <a:t>mockfile</a:t>
            </a:r>
            <a:r>
              <a:rPr lang="en-US" altLang="ko-KR" sz="2000" dirty="0"/>
              <a:t> class</a:t>
            </a:r>
            <a:r>
              <a:rPr lang="ko-KR" altLang="en-US" sz="2000" dirty="0"/>
              <a:t> 객체를 </a:t>
            </a:r>
            <a:r>
              <a:rPr lang="en-US" altLang="ko-KR" sz="2000" dirty="0" err="1"/>
              <a:t>Testsciprt</a:t>
            </a:r>
            <a:r>
              <a:rPr lang="ko-KR" altLang="en-US" sz="2000" dirty="0"/>
              <a:t>를 수행하는 </a:t>
            </a:r>
            <a:r>
              <a:rPr lang="en-US" altLang="ko-KR" sz="2000" dirty="0"/>
              <a:t>Runner</a:t>
            </a:r>
            <a:r>
              <a:rPr lang="ko-KR" altLang="en-US" sz="2000" dirty="0"/>
              <a:t>를 통해 전달하고</a:t>
            </a:r>
            <a:r>
              <a:rPr lang="en-US" altLang="ko-KR" sz="2000" dirty="0"/>
              <a:t>. </a:t>
            </a:r>
            <a:r>
              <a:rPr lang="ko-KR" altLang="en-US" sz="2000" dirty="0"/>
              <a:t>각 </a:t>
            </a:r>
            <a:r>
              <a:rPr lang="en-US" altLang="ko-KR" sz="2000" dirty="0"/>
              <a:t>TC</a:t>
            </a:r>
            <a:r>
              <a:rPr lang="ko-KR" altLang="en-US" sz="2000" dirty="0"/>
              <a:t>마다 파일 </a:t>
            </a:r>
            <a:r>
              <a:rPr lang="en-US" altLang="ko-KR" sz="2000" dirty="0"/>
              <a:t>Read</a:t>
            </a:r>
            <a:r>
              <a:rPr lang="ko-KR" altLang="en-US" sz="2000" dirty="0"/>
              <a:t>를 통해 </a:t>
            </a:r>
            <a:r>
              <a:rPr lang="ko-KR" altLang="en-US" sz="2000" dirty="0" err="1"/>
              <a:t>얻고싶은</a:t>
            </a:r>
            <a:r>
              <a:rPr lang="ko-KR" altLang="en-US" sz="2000" dirty="0"/>
              <a:t> 결과값을 설정함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22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리팩토링을 통한 클린코드 전 후 비교 </a:t>
            </a:r>
            <a:r>
              <a:rPr lang="en-US" altLang="ko-KR" dirty="0"/>
              <a:t>(As-Is)</a:t>
            </a:r>
            <a:endParaRPr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334EE54-F3C5-49A6-8911-093FD85F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1" y="1411664"/>
            <a:ext cx="5560230" cy="49137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CB4B61-2C6D-46FE-88B3-72837B37B51C}"/>
              </a:ext>
            </a:extLst>
          </p:cNvPr>
          <p:cNvSpPr txBox="1"/>
          <p:nvPr/>
        </p:nvSpPr>
        <p:spPr>
          <a:xfrm>
            <a:off x="6260982" y="1411664"/>
            <a:ext cx="5560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모든 </a:t>
            </a:r>
            <a:r>
              <a:rPr lang="en-US" altLang="ko-KR" sz="2000" dirty="0"/>
              <a:t>Command Case</a:t>
            </a:r>
            <a:r>
              <a:rPr lang="ko-KR" altLang="en-US" sz="2000" dirty="0"/>
              <a:t>를 조건문으로 구분함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새로운 </a:t>
            </a:r>
            <a:r>
              <a:rPr lang="en-US" altLang="ko-KR" sz="2000" dirty="0"/>
              <a:t>Command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추가할때마다</a:t>
            </a:r>
            <a:r>
              <a:rPr lang="ko-KR" altLang="en-US" sz="2000" dirty="0"/>
              <a:t> </a:t>
            </a:r>
            <a:r>
              <a:rPr lang="en-US" altLang="ko-KR" sz="2000" dirty="0"/>
              <a:t>shell</a:t>
            </a:r>
            <a:r>
              <a:rPr lang="ko-KR" altLang="en-US" sz="2000" dirty="0"/>
              <a:t>에서 파일을 추가로 </a:t>
            </a:r>
            <a:r>
              <a:rPr lang="en-US" altLang="ko-KR" sz="2000" dirty="0"/>
              <a:t>include </a:t>
            </a:r>
            <a:r>
              <a:rPr lang="ko-KR" altLang="en-US" sz="2000" dirty="0"/>
              <a:t>해야함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새로운 </a:t>
            </a:r>
            <a:r>
              <a:rPr lang="en-US" altLang="ko-KR" sz="2000" dirty="0"/>
              <a:t>Command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추가할때마다</a:t>
            </a:r>
            <a:r>
              <a:rPr lang="ko-KR" altLang="en-US" sz="2000" dirty="0"/>
              <a:t> </a:t>
            </a:r>
            <a:r>
              <a:rPr lang="en-US" altLang="ko-KR" sz="2000" dirty="0"/>
              <a:t>shell</a:t>
            </a:r>
            <a:r>
              <a:rPr lang="ko-KR" altLang="en-US" sz="2000" dirty="0"/>
              <a:t>에서 조건문이 </a:t>
            </a:r>
            <a:r>
              <a:rPr lang="ko-KR" altLang="en-US" sz="2000" dirty="0" err="1"/>
              <a:t>추가되어야함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기존 </a:t>
            </a:r>
            <a:r>
              <a:rPr lang="en-US" altLang="ko-KR" sz="2000" dirty="0"/>
              <a:t>Command</a:t>
            </a:r>
            <a:r>
              <a:rPr lang="ko-KR" altLang="en-US" sz="2000" dirty="0"/>
              <a:t>에 변경점이 발생할 때 </a:t>
            </a:r>
            <a:r>
              <a:rPr lang="en-US" altLang="ko-KR" sz="2000" dirty="0"/>
              <a:t>shell</a:t>
            </a:r>
            <a:r>
              <a:rPr lang="ko-KR" altLang="en-US" sz="2000" dirty="0"/>
              <a:t>에도 변경점이 </a:t>
            </a:r>
            <a:r>
              <a:rPr lang="ko-KR" altLang="en-US" sz="2000" dirty="0" err="1"/>
              <a:t>반영되어야함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5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리팩토링을 통한 클린코드 전 후 비교 </a:t>
            </a:r>
            <a:r>
              <a:rPr lang="en-US" altLang="ko-KR" dirty="0"/>
              <a:t>(To-Be)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40524-CDA3-4A47-9CAE-E7FBDA68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7" y="2004913"/>
            <a:ext cx="5031249" cy="37925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6647A2-6C68-482B-A225-DF920037656E}"/>
              </a:ext>
            </a:extLst>
          </p:cNvPr>
          <p:cNvSpPr/>
          <p:nvPr/>
        </p:nvSpPr>
        <p:spPr>
          <a:xfrm>
            <a:off x="869930" y="2337847"/>
            <a:ext cx="3544480" cy="707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92B1C9-129D-483C-AB70-E710267F2129}"/>
              </a:ext>
            </a:extLst>
          </p:cNvPr>
          <p:cNvSpPr/>
          <p:nvPr/>
        </p:nvSpPr>
        <p:spPr>
          <a:xfrm>
            <a:off x="4826524" y="1995437"/>
            <a:ext cx="1866508" cy="64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Invoker, </a:t>
            </a:r>
            <a:r>
              <a:rPr lang="ko-KR" altLang="en-US" dirty="0"/>
              <a:t>등록 한번에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BF826-CFEB-424B-AE02-6C429329A6EC}"/>
              </a:ext>
            </a:extLst>
          </p:cNvPr>
          <p:cNvSpPr/>
          <p:nvPr/>
        </p:nvSpPr>
        <p:spPr>
          <a:xfrm>
            <a:off x="4826524" y="4551780"/>
            <a:ext cx="1866508" cy="64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Invoker</a:t>
            </a:r>
            <a:r>
              <a:rPr lang="ko-KR" altLang="en-US" dirty="0"/>
              <a:t>에서 </a:t>
            </a:r>
            <a:r>
              <a:rPr lang="en-US" altLang="ko-KR" dirty="0"/>
              <a:t>Command </a:t>
            </a:r>
            <a:r>
              <a:rPr lang="ko-KR" altLang="en-US" dirty="0"/>
              <a:t>수행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AAB91E-20A3-409C-A8B8-DEB72FBB72D6}"/>
              </a:ext>
            </a:extLst>
          </p:cNvPr>
          <p:cNvSpPr/>
          <p:nvPr/>
        </p:nvSpPr>
        <p:spPr>
          <a:xfrm>
            <a:off x="1253835" y="3984070"/>
            <a:ext cx="3462232" cy="1681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BEB17-577E-4776-BF27-1E6DDEE408B0}"/>
              </a:ext>
            </a:extLst>
          </p:cNvPr>
          <p:cNvSpPr txBox="1"/>
          <p:nvPr/>
        </p:nvSpPr>
        <p:spPr>
          <a:xfrm>
            <a:off x="406937" y="1079508"/>
            <a:ext cx="568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Command Pattern </a:t>
            </a:r>
            <a:r>
              <a:rPr lang="ko-KR" altLang="en-US" sz="2000" dirty="0"/>
              <a:t>활용하여 </a:t>
            </a:r>
            <a:r>
              <a:rPr lang="en-US" altLang="ko-KR" sz="2000" dirty="0"/>
              <a:t>Shell </a:t>
            </a:r>
            <a:r>
              <a:rPr lang="ko-KR" altLang="en-US" sz="2000" dirty="0"/>
              <a:t>의존성 제거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03912-6F71-4788-8478-858E71F1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92" y="2078413"/>
            <a:ext cx="4827971" cy="226734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CBF805-77AA-4A33-A8D6-C95EFC1AE25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14410" y="2691352"/>
            <a:ext cx="2378682" cy="5207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A630678-0BD4-4A6D-932A-5B38D0AB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036" y="4958695"/>
            <a:ext cx="4923185" cy="117126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70501B-1AB8-49BA-AD1A-DD91332FA7A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13403" y="5464227"/>
            <a:ext cx="1957633" cy="80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9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리팩토링을 통한 클린코드 전 후 비교 </a:t>
            </a:r>
            <a:r>
              <a:rPr lang="en-US" altLang="ko-KR" dirty="0"/>
              <a:t>(As-Is)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4A6BC8-2A6C-4A30-82EB-3F9B05C4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71" y="1775872"/>
            <a:ext cx="6982955" cy="12148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E048BD-206F-4BF1-B4D0-032F4F2DE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171" y="3867298"/>
            <a:ext cx="6696075" cy="20383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5E619-4281-4456-A143-BB21742AADD9}"/>
              </a:ext>
            </a:extLst>
          </p:cNvPr>
          <p:cNvSpPr/>
          <p:nvPr/>
        </p:nvSpPr>
        <p:spPr>
          <a:xfrm>
            <a:off x="8069345" y="1845581"/>
            <a:ext cx="2234152" cy="107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TestScript</a:t>
            </a:r>
            <a:r>
              <a:rPr lang="ko-KR" altLang="en-US" dirty="0"/>
              <a:t>를 수행하는 객체를 배열에 담아 사용하고 있었음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BEFD8-30A2-40F1-B445-C94F62A1A532}"/>
              </a:ext>
            </a:extLst>
          </p:cNvPr>
          <p:cNvSpPr/>
          <p:nvPr/>
        </p:nvSpPr>
        <p:spPr>
          <a:xfrm>
            <a:off x="8069345" y="4325535"/>
            <a:ext cx="2234152" cy="915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Table</a:t>
            </a:r>
            <a:r>
              <a:rPr lang="ko-KR" altLang="en-US" dirty="0"/>
              <a:t>을 굳이 유지할 필요 없다는 의견</a:t>
            </a:r>
          </a:p>
        </p:txBody>
      </p:sp>
    </p:spTree>
    <p:extLst>
      <p:ext uri="{BB962C8B-B14F-4D97-AF65-F5344CB8AC3E}">
        <p14:creationId xmlns:p14="http://schemas.microsoft.com/office/powerpoint/2010/main" val="247530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299</Words>
  <Application>Microsoft Office PowerPoint</Application>
  <PresentationFormat>와이드스크린</PresentationFormat>
  <Paragraphs>38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Malgun Gothic</vt:lpstr>
      <vt:lpstr>Arial</vt:lpstr>
      <vt:lpstr>Office 테마</vt:lpstr>
      <vt:lpstr>PowerPoint 프레젠테이션</vt:lpstr>
      <vt:lpstr>PowerPoint 프레젠테이션</vt:lpstr>
      <vt:lpstr>TDD 활용 예시 – ScriptPart(RED -&gt; GREEN)</vt:lpstr>
      <vt:lpstr>TDD 활용 예시 – ScriptPart(Refactoring)</vt:lpstr>
      <vt:lpstr>Mocking 활용 예시 – File 입출력(1)</vt:lpstr>
      <vt:lpstr>Mocking 활용 예시 – File 입출력(2)</vt:lpstr>
      <vt:lpstr>리팩토링을 통한 클린코드 전 후 비교 (As-Is)</vt:lpstr>
      <vt:lpstr>리팩토링을 통한 클린코드 전 후 비교 (To-Be)</vt:lpstr>
      <vt:lpstr>리팩토링을 통한 클린코드 전 후 비교 (As-Is)</vt:lpstr>
      <vt:lpstr>리팩토링을 통한 클린코드 전 후 비교 (To-Be)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Geonsik Yun</cp:lastModifiedBy>
  <cp:revision>18</cp:revision>
  <dcterms:created xsi:type="dcterms:W3CDTF">2024-04-15T01:50:35Z</dcterms:created>
  <dcterms:modified xsi:type="dcterms:W3CDTF">2025-08-01T09:05:16Z</dcterms:modified>
</cp:coreProperties>
</file>