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56C55-2DF9-994B-A2F6-9BE28774F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A31C9-781E-AC49-B0C4-FF1BB18A2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DA1FC-FA84-2449-A81F-B28E409A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24067-AE7D-DE41-B270-38F6DECE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A9E04-0C7C-2345-9ECC-044BAA48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45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B2F7C-AD58-0547-9420-7BB3F93F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DD35C-B107-A445-8C43-97CC0518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0778E-6D61-C340-B5FD-9AAB13E2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875AE-51F1-9D4F-8DB6-D72EDC87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3FE95-063F-214D-8930-C67BB8B9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066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E8FC2-C704-DF4E-BDA6-13F7E7568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032AE-6321-6A48-AEC3-C50FCB80E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EB70A-CC0C-F44F-AC0F-CE8E23E5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03020-6E1D-6E46-A84C-E594BAC0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054D0-1E28-004F-92ED-7EB4B056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2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CB8BB-C807-5241-AA9B-1B416AFF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794BA-78C2-1B47-B43A-DC6E3154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BF1FC-D29E-8243-B034-618FB0DB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7875F-B712-F14C-AC61-965373AB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19FC4-A1A7-C04A-B0A6-A18A51AF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120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CDBDB-CCA4-8B48-839C-26B76F4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91D57-DF31-F54E-82C0-EAF741F8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F9F2A-7A29-D049-83B8-5394C946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35374-C3A0-7840-BFB1-C5941984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A7140-53E4-B941-8EDC-20B20FF0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966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FD593-4F31-3249-92B9-3AD39812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E90F1-C364-DF48-965E-DB2816F02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2684F-7189-0F48-ACAA-0A933397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31AA8-DB76-464C-9467-0A9CDCFD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D3070-1F10-D246-8854-45386313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EFB5A-C86B-0C45-AFDF-7CE6BE23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206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3829-A384-1044-A41F-AE051006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B310E-87BE-0F48-90B5-9742EC140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32603-D480-A043-81F5-8B9FD4CE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C83F50-8603-4047-B821-0B73748D6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CF5CE-41B5-FD4D-A4B8-73226122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423D57-D321-C949-B0D7-3CB70DE2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243E9E-2F40-7D4F-A8E1-52E327B3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A4F1DA-6CCD-1643-B2F9-E56158CE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253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C57EF-0D42-6749-8E2F-42D475FC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832FE-9F50-6442-8880-1FF83CD1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AC33F-AF23-4F41-8B4C-CDC8FCB6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B7BFE-7CD5-374F-BB73-6B434A5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338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00DB16-D65C-2B41-82E6-BF0CD69A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FBD0E9-7FE3-0B46-A496-BCDA8247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17E754-41B4-D140-B1FA-A33CD91A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362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58EF3-7387-2441-AE9C-29E59233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26FEC-8F69-874B-BE3D-5446BE8B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2CF10-CFF7-A14D-9E5D-70D0FCD9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964F9-4314-7C42-B15D-92109BA3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2BCE0-2EF7-7C48-A7DA-D43C155A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40C47-1601-B941-A158-5A39A8E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35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FDB9-25FE-2144-B44E-FDF06192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C5F6E5-5120-7C47-B938-81910BF81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DF30A-1718-F54A-A093-B45C53D19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80D74-FDAF-844D-B857-4966A829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5AE7A-D555-0F47-97C4-BBBB36B6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0CDB7-55AC-614C-B84D-4C30AE1D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83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ED534-9BAE-B347-B062-165105EA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CD7E4-848E-1F40-9873-83548CA2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0A657-BFDD-D14C-BA6B-0C0965271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9008-383C-794A-A64D-FD7B6CBBDF40}" type="datetimeFigureOut">
              <a:rPr kumimoji="1" lang="ko-KR" altLang="en-US" smtClean="0"/>
              <a:t>2022. 1. 12.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CFF90-56B4-B443-9428-830F2A55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8647E-D390-C24A-A23B-97AA67CD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C377-69DD-6D4C-8F3E-9EFF790C57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0C9B46-0C18-634D-9E26-38C8A025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-1958"/>
            <a:ext cx="521944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656BC6-AF33-DE45-B8A2-1C2E9641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5" y="-1959"/>
            <a:ext cx="5345907" cy="68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CDCD7A-E728-1C4A-9A17-DD216D64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0" y="0"/>
            <a:ext cx="526827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614EB7-E7A4-9747-B148-E1FDFF16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12" y="2144025"/>
            <a:ext cx="6017688" cy="34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2022-01-12T02:45:55Z</dcterms:created>
  <dcterms:modified xsi:type="dcterms:W3CDTF">2022-01-12T02:47:38Z</dcterms:modified>
</cp:coreProperties>
</file>