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6F65-DFB2-4517-BD47-906E8C912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B33F-F9E8-4E05-858B-EA7CF74D5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jesus</a:t>
            </a:r>
            <a:r>
              <a:rPr lang="en-US" dirty="0"/>
              <a:t> Velasquez </a:t>
            </a:r>
          </a:p>
        </p:txBody>
      </p:sp>
    </p:spTree>
    <p:extLst>
      <p:ext uri="{BB962C8B-B14F-4D97-AF65-F5344CB8AC3E}">
        <p14:creationId xmlns:p14="http://schemas.microsoft.com/office/powerpoint/2010/main" val="266159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36A-F147-47D4-8F75-BD1B1176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FINAL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EA83-B278-4E7D-A1D2-1ADF92B6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final project is a simple workout program with 4 different classes. The base class starts as Person with 2 children,  Athletic, and Handicapped.</a:t>
            </a:r>
          </a:p>
          <a:p>
            <a:r>
              <a:rPr lang="en-US" dirty="0"/>
              <a:t>I use multiple inheritance to create a 4</a:t>
            </a:r>
            <a:r>
              <a:rPr lang="en-US" baseline="30000" dirty="0"/>
              <a:t>th</a:t>
            </a:r>
            <a:r>
              <a:rPr lang="en-US" dirty="0"/>
              <a:t> class known as  “Para-Olympic Athlete”</a:t>
            </a:r>
          </a:p>
          <a:p>
            <a:r>
              <a:rPr lang="en-US" dirty="0"/>
              <a:t>Each class has separate “stats” that determine how much stamina is a lost and gained after working out and resting.</a:t>
            </a:r>
          </a:p>
          <a:p>
            <a:r>
              <a:rPr lang="en-US" dirty="0"/>
              <a:t>We use runtime polymorphism to see how each different person with all their different added attributes are affected.</a:t>
            </a:r>
          </a:p>
        </p:txBody>
      </p:sp>
    </p:spTree>
    <p:extLst>
      <p:ext uri="{BB962C8B-B14F-4D97-AF65-F5344CB8AC3E}">
        <p14:creationId xmlns:p14="http://schemas.microsoft.com/office/powerpoint/2010/main" val="362660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88D-9FAC-495F-8A82-F0692F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Person(Base Class)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138AC-6275-4E2C-AE24-C2C1CCF4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017" y="1896795"/>
            <a:ext cx="6558983" cy="34369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D0C3C-9895-4DE3-BDF9-F596A17BEDB6}"/>
              </a:ext>
            </a:extLst>
          </p:cNvPr>
          <p:cNvSpPr txBox="1"/>
          <p:nvPr/>
        </p:nvSpPr>
        <p:spPr>
          <a:xfrm>
            <a:off x="0" y="1820774"/>
            <a:ext cx="5488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base class person there are no buffs or </a:t>
            </a:r>
            <a:r>
              <a:rPr lang="en-US" dirty="0" err="1"/>
              <a:t>debuffs</a:t>
            </a:r>
            <a:r>
              <a:rPr lang="en-US" dirty="0"/>
              <a:t> so they heave have a decrement of 25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decides to rest they will gain stamina according to their stamina gain rate.  And proceed to work out more to get a higher 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members in class are only accessible via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130906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88D-9FAC-495F-8A82-F0692F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Athletic person(Child)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138AC-6275-4E2C-AE24-C2C1CCF4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017" y="1908587"/>
            <a:ext cx="6558983" cy="34133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D0C3C-9895-4DE3-BDF9-F596A17BEDB6}"/>
              </a:ext>
            </a:extLst>
          </p:cNvPr>
          <p:cNvSpPr txBox="1"/>
          <p:nvPr/>
        </p:nvSpPr>
        <p:spPr>
          <a:xfrm>
            <a:off x="69669" y="1896795"/>
            <a:ext cx="5488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child class Athletic there are the same functions but with overrides to account for their member “enhanced stamina”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functions were used in creating of methods to avoid multiple constructor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can see, there was an increase in turns for an athletic person.</a:t>
            </a:r>
          </a:p>
        </p:txBody>
      </p:sp>
    </p:spTree>
    <p:extLst>
      <p:ext uri="{BB962C8B-B14F-4D97-AF65-F5344CB8AC3E}">
        <p14:creationId xmlns:p14="http://schemas.microsoft.com/office/powerpoint/2010/main" val="426342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88D-9FAC-495F-8A82-F0692F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Handicapped Person(Child)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138AC-6275-4E2C-AE24-C2C1CCF4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056" y="1908587"/>
            <a:ext cx="6538904" cy="34133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D0C3C-9895-4DE3-BDF9-F596A17BEDB6}"/>
              </a:ext>
            </a:extLst>
          </p:cNvPr>
          <p:cNvSpPr txBox="1"/>
          <p:nvPr/>
        </p:nvSpPr>
        <p:spPr>
          <a:xfrm>
            <a:off x="69669" y="1896795"/>
            <a:ext cx="5488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child class Handicapped there are the same functions but with overrides to account for a  “decreased stamina”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functions were used in creating of methods to avoid multiple constructor calls just like the previous child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can see, there was an significant decrease in turns for a handicapped person vs athletic and standard</a:t>
            </a:r>
          </a:p>
        </p:txBody>
      </p:sp>
    </p:spTree>
    <p:extLst>
      <p:ext uri="{BB962C8B-B14F-4D97-AF65-F5344CB8AC3E}">
        <p14:creationId xmlns:p14="http://schemas.microsoft.com/office/powerpoint/2010/main" val="1837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588D-9FAC-495F-8A82-F0692F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ParaOlympic</a:t>
            </a:r>
            <a:r>
              <a:rPr lang="en-US" dirty="0"/>
              <a:t>(</a:t>
            </a:r>
            <a:r>
              <a:rPr lang="en-US" dirty="0" err="1"/>
              <a:t>GrandChild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138AC-6275-4E2C-AE24-C2C1CCF4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454" y="1908587"/>
            <a:ext cx="6526108" cy="34133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FD0C3C-9895-4DE3-BDF9-F596A17BEDB6}"/>
              </a:ext>
            </a:extLst>
          </p:cNvPr>
          <p:cNvSpPr txBox="1"/>
          <p:nvPr/>
        </p:nvSpPr>
        <p:spPr>
          <a:xfrm>
            <a:off x="69669" y="1896795"/>
            <a:ext cx="5488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ParaOlympic</a:t>
            </a:r>
            <a:r>
              <a:rPr lang="en-US" dirty="0"/>
              <a:t> class inherits from both the handicapped person and the athletic person.  They have no additional members as it inherited the </a:t>
            </a:r>
            <a:r>
              <a:rPr lang="en-US" dirty="0" err="1"/>
              <a:t>debuffs</a:t>
            </a:r>
            <a:r>
              <a:rPr lang="en-US" dirty="0"/>
              <a:t> from both parents.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also shows in the amount of turns. A </a:t>
            </a:r>
            <a:r>
              <a:rPr lang="en-US" dirty="0" err="1"/>
              <a:t>paraOlympic</a:t>
            </a:r>
            <a:r>
              <a:rPr lang="en-US" dirty="0"/>
              <a:t> athlete is better than a handicapped person and a standard person but still at a disadvantage to a full on athlete.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overrides to adjust for both the decrement and increment of stamina ability</a:t>
            </a:r>
          </a:p>
        </p:txBody>
      </p:sp>
    </p:spTree>
    <p:extLst>
      <p:ext uri="{BB962C8B-B14F-4D97-AF65-F5344CB8AC3E}">
        <p14:creationId xmlns:p14="http://schemas.microsoft.com/office/powerpoint/2010/main" val="2004058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358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Final Project</vt:lpstr>
      <vt:lpstr>WHAT IS MY FINAL PROJECT?</vt:lpstr>
      <vt:lpstr>Standard Person(Base Class)</vt:lpstr>
      <vt:lpstr>Athletic person(Child)</vt:lpstr>
      <vt:lpstr>Handicapped Person(Child)</vt:lpstr>
      <vt:lpstr>ParaOlympic(GrandChild)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Jesus Velasquez</dc:creator>
  <cp:lastModifiedBy>Jesus Velasquez</cp:lastModifiedBy>
  <cp:revision>4</cp:revision>
  <dcterms:created xsi:type="dcterms:W3CDTF">2018-05-03T16:12:42Z</dcterms:created>
  <dcterms:modified xsi:type="dcterms:W3CDTF">2018-05-03T16:47:18Z</dcterms:modified>
</cp:coreProperties>
</file>