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9"/>
      <p:bold r:id="rId10"/>
      <p:italic r:id="rId11"/>
      <p:boldItalic r:id="rId12"/>
    </p:embeddedFont>
    <p:embeddedFont>
      <p:font typeface="Josefin Sans" pitchFamily="2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Open Sans SemiBold" panose="020B0706030804020204" pitchFamily="34" charset="0"/>
      <p:regular r:id="rId21"/>
      <p:bold r:id="rId22"/>
      <p:italic r:id="rId23"/>
      <p:boldItalic r:id="rId24"/>
    </p:embeddedFont>
    <p:embeddedFont>
      <p:font typeface="Overpass" panose="020B0604020202020204" charset="0"/>
      <p:regular r:id="rId25"/>
      <p:bold r:id="rId26"/>
      <p:italic r:id="rId27"/>
      <p:boldItalic r:id="rId28"/>
    </p:embeddedFont>
    <p:embeddedFont>
      <p:font typeface="Overpass Black" panose="020B0604020202020204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3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a7274a1822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9" name="Google Shape;2129;ga7274a1822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ga7274a1822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5" name="Google Shape;2135;ga7274a1822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gac2793e5b2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1" name="Google Shape;2141;gac2793e5b2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g129508fc3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7" name="Google Shape;2147;g129508fc3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a75a9251e8_1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a75a9251e8_1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hyperlink" Target="https://www.freepik.com/" TargetMode="External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laticon.com/" TargetMode="External"/><Relationship Id="rId5" Type="http://schemas.openxmlformats.org/officeDocument/2006/relationships/hyperlink" Target="https://slidesgo.com/" TargetMode="External"/><Relationship Id="rId4" Type="http://schemas.openxmlformats.org/officeDocument/2006/relationships/image" Target="../media/image2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3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26500" y="1130675"/>
            <a:ext cx="6291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220225"/>
            <a:ext cx="770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5" flipH="1">
            <a:off x="-1328945" y="-932567"/>
            <a:ext cx="3297389" cy="22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 rot="2440329">
            <a:off x="6865875" y="-711275"/>
            <a:ext cx="3592175" cy="302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 amt="67000"/>
          </a:blip>
          <a:stretch>
            <a:fillRect/>
          </a:stretch>
        </p:blipFill>
        <p:spPr>
          <a:xfrm rot="5400000" flipH="1">
            <a:off x="-1871711" y="-356575"/>
            <a:ext cx="2894875" cy="259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5" flipH="1">
            <a:off x="-889245" y="3430558"/>
            <a:ext cx="3297389" cy="22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5">
            <a:alphaModFix amt="82000"/>
          </a:blip>
          <a:stretch>
            <a:fillRect/>
          </a:stretch>
        </p:blipFill>
        <p:spPr>
          <a:xfrm rot="10670981">
            <a:off x="6959826" y="3022524"/>
            <a:ext cx="3632875" cy="2999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2"/>
          <p:cNvGrpSpPr/>
          <p:nvPr/>
        </p:nvGrpSpPr>
        <p:grpSpPr>
          <a:xfrm rot="-2700000">
            <a:off x="381980" y="2801012"/>
            <a:ext cx="1344349" cy="2469678"/>
            <a:chOff x="272875" y="1419395"/>
            <a:chExt cx="255950" cy="563168"/>
          </a:xfrm>
        </p:grpSpPr>
        <p:sp>
          <p:nvSpPr>
            <p:cNvPr id="17" name="Google Shape;17;p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 rot="-2700000">
            <a:off x="7112113" y="-364316"/>
            <a:ext cx="1344349" cy="1995327"/>
            <a:chOff x="272875" y="1527563"/>
            <a:chExt cx="255950" cy="455000"/>
          </a:xfrm>
        </p:grpSpPr>
        <p:sp>
          <p:nvSpPr>
            <p:cNvPr id="53" name="Google Shape;53;p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2"/>
          <p:cNvSpPr/>
          <p:nvPr/>
        </p:nvSpPr>
        <p:spPr>
          <a:xfrm rot="10800000">
            <a:off x="4793599" y="4568874"/>
            <a:ext cx="2265082" cy="2165834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p11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8456486" flipH="1">
            <a:off x="4213816" y="1684455"/>
            <a:ext cx="3297389" cy="2276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11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5809801" flipH="1">
            <a:off x="2079893" y="1275092"/>
            <a:ext cx="2894870" cy="259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11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9663874">
            <a:off x="-831963" y="211855"/>
            <a:ext cx="9577978" cy="3566814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9" name="Google Shape;589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90" name="Google Shape;590;p11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8456486" flipH="1">
            <a:off x="7252441" y="4177105"/>
            <a:ext cx="3297389" cy="2276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1" name="Google Shape;591;p11"/>
          <p:cNvGrpSpPr/>
          <p:nvPr/>
        </p:nvGrpSpPr>
        <p:grpSpPr>
          <a:xfrm rot="2700046">
            <a:off x="8023488" y="3760130"/>
            <a:ext cx="1344367" cy="1995327"/>
            <a:chOff x="272875" y="1527563"/>
            <a:chExt cx="255950" cy="455000"/>
          </a:xfrm>
        </p:grpSpPr>
        <p:sp>
          <p:nvSpPr>
            <p:cNvPr id="592" name="Google Shape;592;p11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1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27" name="Google Shape;627;p11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9663874">
            <a:off x="-3354179" y="-1777728"/>
            <a:ext cx="7605805" cy="28323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8" name="Google Shape;628;p11"/>
          <p:cNvGrpSpPr/>
          <p:nvPr/>
        </p:nvGrpSpPr>
        <p:grpSpPr>
          <a:xfrm rot="-7181356">
            <a:off x="474922" y="-1462434"/>
            <a:ext cx="1344356" cy="2469645"/>
            <a:chOff x="272875" y="1419395"/>
            <a:chExt cx="255950" cy="563168"/>
          </a:xfrm>
        </p:grpSpPr>
        <p:sp>
          <p:nvSpPr>
            <p:cNvPr id="629" name="Google Shape;629;p11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11"/>
          <p:cNvSpPr/>
          <p:nvPr/>
        </p:nvSpPr>
        <p:spPr>
          <a:xfrm rot="3011561">
            <a:off x="7155837" y="4854310"/>
            <a:ext cx="1345837" cy="1286867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11"/>
          <p:cNvSpPr/>
          <p:nvPr/>
        </p:nvSpPr>
        <p:spPr>
          <a:xfrm rot="-9900083">
            <a:off x="-1242749" y="2125430"/>
            <a:ext cx="3386946" cy="5315794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13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-1538275" flipH="1">
            <a:off x="-1241959" y="-985041"/>
            <a:ext cx="3297390" cy="2276635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13"/>
          <p:cNvSpPr/>
          <p:nvPr/>
        </p:nvSpPr>
        <p:spPr>
          <a:xfrm rot="3011561">
            <a:off x="8474812" y="4330185"/>
            <a:ext cx="1345837" cy="1286867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 rot="3559955">
            <a:off x="-42012" y="-631342"/>
            <a:ext cx="1344348" cy="1995332"/>
            <a:chOff x="272875" y="1527563"/>
            <a:chExt cx="255950" cy="455000"/>
          </a:xfrm>
        </p:grpSpPr>
        <p:sp>
          <p:nvSpPr>
            <p:cNvPr id="671" name="Google Shape;671;p1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6" name="Google Shape;706;p13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024386">
            <a:off x="7156213" y="-1143378"/>
            <a:ext cx="2894879" cy="259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13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-7120613" flipH="1">
            <a:off x="5305666" y="-1758350"/>
            <a:ext cx="2894876" cy="2593327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13"/>
          <p:cNvSpPr txBox="1">
            <a:spLocks noGrp="1"/>
          </p:cNvSpPr>
          <p:nvPr>
            <p:ph type="title" hasCustomPrompt="1"/>
          </p:nvPr>
        </p:nvSpPr>
        <p:spPr>
          <a:xfrm>
            <a:off x="3170031" y="3417401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2" hasCustomPrompt="1"/>
          </p:nvPr>
        </p:nvSpPr>
        <p:spPr>
          <a:xfrm>
            <a:off x="5686543" y="3417401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3" hasCustomPrompt="1"/>
          </p:nvPr>
        </p:nvSpPr>
        <p:spPr>
          <a:xfrm>
            <a:off x="5697526" y="1667000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4" hasCustomPrompt="1"/>
          </p:nvPr>
        </p:nvSpPr>
        <p:spPr>
          <a:xfrm>
            <a:off x="637282" y="3444201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5" hasCustomPrompt="1"/>
          </p:nvPr>
        </p:nvSpPr>
        <p:spPr>
          <a:xfrm>
            <a:off x="637282" y="1667000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6" hasCustomPrompt="1"/>
          </p:nvPr>
        </p:nvSpPr>
        <p:spPr>
          <a:xfrm>
            <a:off x="3170031" y="1667000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4" name="Google Shape;714;p13"/>
          <p:cNvSpPr txBox="1">
            <a:spLocks noGrp="1"/>
          </p:cNvSpPr>
          <p:nvPr>
            <p:ph type="ctrTitle" idx="7"/>
          </p:nvPr>
        </p:nvSpPr>
        <p:spPr>
          <a:xfrm>
            <a:off x="4160248" y="326740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"/>
          </p:nvPr>
        </p:nvSpPr>
        <p:spPr>
          <a:xfrm>
            <a:off x="4160247" y="3572896"/>
            <a:ext cx="18210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ctrTitle" idx="8"/>
          </p:nvPr>
        </p:nvSpPr>
        <p:spPr>
          <a:xfrm>
            <a:off x="6688381" y="326740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7" name="Google Shape;717;p13"/>
          <p:cNvSpPr txBox="1">
            <a:spLocks noGrp="1"/>
          </p:cNvSpPr>
          <p:nvPr>
            <p:ph type="subTitle" idx="9"/>
          </p:nvPr>
        </p:nvSpPr>
        <p:spPr>
          <a:xfrm>
            <a:off x="6688378" y="3572896"/>
            <a:ext cx="18210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13"/>
          <p:cNvSpPr/>
          <p:nvPr/>
        </p:nvSpPr>
        <p:spPr>
          <a:xfrm>
            <a:off x="1150175" y="2700900"/>
            <a:ext cx="2525" cy="25"/>
          </a:xfrm>
          <a:custGeom>
            <a:avLst/>
            <a:gdLst/>
            <a:ahLst/>
            <a:cxnLst/>
            <a:rect l="l" t="t" r="r" b="b"/>
            <a:pathLst>
              <a:path w="101" h="1" extrusionOk="0">
                <a:moveTo>
                  <a:pt x="101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CEF2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719" name="Google Shape;719;p13"/>
          <p:cNvSpPr txBox="1">
            <a:spLocks noGrp="1"/>
          </p:cNvSpPr>
          <p:nvPr>
            <p:ph type="ctrTitle" idx="13"/>
          </p:nvPr>
        </p:nvSpPr>
        <p:spPr>
          <a:xfrm>
            <a:off x="6688650" y="149005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0" name="Google Shape;720;p13"/>
          <p:cNvSpPr txBox="1">
            <a:spLocks noGrp="1"/>
          </p:cNvSpPr>
          <p:nvPr>
            <p:ph type="subTitle" idx="14"/>
          </p:nvPr>
        </p:nvSpPr>
        <p:spPr>
          <a:xfrm>
            <a:off x="6688665" y="1791550"/>
            <a:ext cx="18210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13"/>
          <p:cNvSpPr txBox="1">
            <a:spLocks noGrp="1"/>
          </p:cNvSpPr>
          <p:nvPr>
            <p:ph type="ctrTitle" idx="15"/>
          </p:nvPr>
        </p:nvSpPr>
        <p:spPr>
          <a:xfrm>
            <a:off x="1622668" y="326740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2" name="Google Shape;722;p13"/>
          <p:cNvSpPr txBox="1">
            <a:spLocks noGrp="1"/>
          </p:cNvSpPr>
          <p:nvPr>
            <p:ph type="subTitle" idx="16"/>
          </p:nvPr>
        </p:nvSpPr>
        <p:spPr>
          <a:xfrm>
            <a:off x="1622669" y="3572896"/>
            <a:ext cx="18210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13"/>
          <p:cNvSpPr txBox="1">
            <a:spLocks noGrp="1"/>
          </p:cNvSpPr>
          <p:nvPr>
            <p:ph type="ctrTitle" idx="17"/>
          </p:nvPr>
        </p:nvSpPr>
        <p:spPr>
          <a:xfrm>
            <a:off x="1622668" y="149005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4" name="Google Shape;724;p13"/>
          <p:cNvSpPr txBox="1">
            <a:spLocks noGrp="1"/>
          </p:cNvSpPr>
          <p:nvPr>
            <p:ph type="subTitle" idx="18"/>
          </p:nvPr>
        </p:nvSpPr>
        <p:spPr>
          <a:xfrm>
            <a:off x="1622669" y="1791550"/>
            <a:ext cx="18210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13"/>
          <p:cNvSpPr txBox="1">
            <a:spLocks noGrp="1"/>
          </p:cNvSpPr>
          <p:nvPr>
            <p:ph type="ctrTitle" idx="19"/>
          </p:nvPr>
        </p:nvSpPr>
        <p:spPr>
          <a:xfrm>
            <a:off x="4160243" y="149005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6" name="Google Shape;726;p13"/>
          <p:cNvSpPr txBox="1">
            <a:spLocks noGrp="1"/>
          </p:cNvSpPr>
          <p:nvPr>
            <p:ph type="subTitle" idx="20"/>
          </p:nvPr>
        </p:nvSpPr>
        <p:spPr>
          <a:xfrm>
            <a:off x="4160258" y="1791550"/>
            <a:ext cx="18210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13"/>
          <p:cNvSpPr txBox="1">
            <a:spLocks noGrp="1"/>
          </p:cNvSpPr>
          <p:nvPr>
            <p:ph type="ctrTitle" idx="21"/>
          </p:nvPr>
        </p:nvSpPr>
        <p:spPr>
          <a:xfrm>
            <a:off x="720000" y="342524"/>
            <a:ext cx="7704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14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0" name="Google Shape;730;p14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731" name="Google Shape;731;p14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4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4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66" name="Google Shape;766;p14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14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14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14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" name="Google Shape;771;p15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8456486" flipH="1">
            <a:off x="7252441" y="4177105"/>
            <a:ext cx="3297389" cy="2276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2" name="Google Shape;772;p15"/>
          <p:cNvGrpSpPr/>
          <p:nvPr/>
        </p:nvGrpSpPr>
        <p:grpSpPr>
          <a:xfrm rot="2700046">
            <a:off x="8023488" y="3760130"/>
            <a:ext cx="1344367" cy="1995327"/>
            <a:chOff x="272875" y="1527563"/>
            <a:chExt cx="255950" cy="455000"/>
          </a:xfrm>
        </p:grpSpPr>
        <p:sp>
          <p:nvSpPr>
            <p:cNvPr id="773" name="Google Shape;773;p15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5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5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08" name="Google Shape;808;p15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5809801" flipH="1">
            <a:off x="7609918" y="-1097658"/>
            <a:ext cx="2894870" cy="259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15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9663874">
            <a:off x="-3354179" y="-1777728"/>
            <a:ext cx="7605805" cy="28323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0" name="Google Shape;810;p15"/>
          <p:cNvGrpSpPr/>
          <p:nvPr/>
        </p:nvGrpSpPr>
        <p:grpSpPr>
          <a:xfrm rot="-7181356">
            <a:off x="474922" y="-1462434"/>
            <a:ext cx="1344356" cy="2469645"/>
            <a:chOff x="272875" y="1419395"/>
            <a:chExt cx="255950" cy="563168"/>
          </a:xfrm>
        </p:grpSpPr>
        <p:sp>
          <p:nvSpPr>
            <p:cNvPr id="811" name="Google Shape;811;p15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5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5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5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5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5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5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5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Google Shape;846;p15"/>
          <p:cNvSpPr/>
          <p:nvPr/>
        </p:nvSpPr>
        <p:spPr>
          <a:xfrm rot="3011561">
            <a:off x="8384437" y="-796490"/>
            <a:ext cx="1345837" cy="1286867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15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_1_1"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" name="Google Shape;849;p16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-2343514" flipH="1">
            <a:off x="-1166545" y="-1270720"/>
            <a:ext cx="3297389" cy="2276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0" name="Google Shape;850;p16"/>
          <p:cNvGrpSpPr/>
          <p:nvPr/>
        </p:nvGrpSpPr>
        <p:grpSpPr>
          <a:xfrm rot="-8099954">
            <a:off x="15431" y="-572435"/>
            <a:ext cx="1344367" cy="1995327"/>
            <a:chOff x="272875" y="1527563"/>
            <a:chExt cx="255950" cy="455000"/>
          </a:xfrm>
        </p:grpSpPr>
        <p:sp>
          <p:nvSpPr>
            <p:cNvPr id="851" name="Google Shape;851;p16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86" name="Google Shape;886;p16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5809801" flipH="1">
            <a:off x="7609918" y="-1097658"/>
            <a:ext cx="2894870" cy="259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16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10754694">
            <a:off x="2497948" y="4487275"/>
            <a:ext cx="7605809" cy="28323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8" name="Google Shape;888;p16"/>
          <p:cNvGrpSpPr/>
          <p:nvPr/>
        </p:nvGrpSpPr>
        <p:grpSpPr>
          <a:xfrm flipH="1">
            <a:off x="-624375" y="3487614"/>
            <a:ext cx="1344377" cy="2469659"/>
            <a:chOff x="272875" y="1419395"/>
            <a:chExt cx="255950" cy="563168"/>
          </a:xfrm>
        </p:grpSpPr>
        <p:sp>
          <p:nvSpPr>
            <p:cNvPr id="889" name="Google Shape;889;p16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6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6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6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6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6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6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6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6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6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6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6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6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6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4" name="Google Shape;924;p16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925" name="Google Shape;925;p16"/>
          <p:cNvSpPr/>
          <p:nvPr/>
        </p:nvSpPr>
        <p:spPr>
          <a:xfrm rot="231922" flipH="1">
            <a:off x="7469257" y="-6453732"/>
            <a:ext cx="4623938" cy="7256951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3_1_1_1"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7" name="Google Shape;927;p17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-2343514" flipH="1">
            <a:off x="-1166545" y="-1270720"/>
            <a:ext cx="3297389" cy="2276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8" name="Google Shape;928;p17"/>
          <p:cNvGrpSpPr/>
          <p:nvPr/>
        </p:nvGrpSpPr>
        <p:grpSpPr>
          <a:xfrm rot="-8099954">
            <a:off x="15431" y="-572435"/>
            <a:ext cx="1344367" cy="1995327"/>
            <a:chOff x="272875" y="1527563"/>
            <a:chExt cx="255950" cy="455000"/>
          </a:xfrm>
        </p:grpSpPr>
        <p:sp>
          <p:nvSpPr>
            <p:cNvPr id="929" name="Google Shape;929;p17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7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7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7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7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7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7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7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7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7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7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7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7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7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7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7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7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7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7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7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7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7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7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7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7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7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7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7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7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7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64" name="Google Shape;964;p17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5809801" flipH="1">
            <a:off x="7609918" y="-1097658"/>
            <a:ext cx="2894870" cy="2593321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17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Google Shape;967;p18"/>
          <p:cNvGrpSpPr/>
          <p:nvPr/>
        </p:nvGrpSpPr>
        <p:grpSpPr>
          <a:xfrm>
            <a:off x="-1680776" y="-4224695"/>
            <a:ext cx="16179801" cy="13950337"/>
            <a:chOff x="-1680776" y="-4224695"/>
            <a:chExt cx="16179801" cy="13950337"/>
          </a:xfrm>
        </p:grpSpPr>
        <p:pic>
          <p:nvPicPr>
            <p:cNvPr id="968" name="Google Shape;968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3224823">
              <a:off x="-140037" y="3490385"/>
              <a:ext cx="5882028" cy="4855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9" name="Google Shape;969;p18"/>
            <p:cNvPicPr preferRelativeResize="0"/>
            <p:nvPr/>
          </p:nvPicPr>
          <p:blipFill>
            <a:blip r:embed="rId3">
              <a:alphaModFix amt="56000"/>
            </a:blip>
            <a:stretch>
              <a:fillRect/>
            </a:stretch>
          </p:blipFill>
          <p:spPr>
            <a:xfrm rot="10800000" flipH="1">
              <a:off x="7048980" y="-1210521"/>
              <a:ext cx="6114874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0" name="Google Shape;970;p18"/>
            <p:cNvPicPr preferRelativeResize="0"/>
            <p:nvPr/>
          </p:nvPicPr>
          <p:blipFill>
            <a:blip r:embed="rId4">
              <a:alphaModFix amt="52000"/>
            </a:blip>
            <a:stretch>
              <a:fillRect/>
            </a:stretch>
          </p:blipFill>
          <p:spPr>
            <a:xfrm rot="5400000">
              <a:off x="5834261" y="-3262046"/>
              <a:ext cx="4474637" cy="5143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1" name="Google Shape;971;p18"/>
            <p:cNvPicPr preferRelativeResize="0"/>
            <p:nvPr/>
          </p:nvPicPr>
          <p:blipFill>
            <a:blip r:embed="rId5">
              <a:alphaModFix amt="47000"/>
            </a:blip>
            <a:stretch>
              <a:fillRect/>
            </a:stretch>
          </p:blipFill>
          <p:spPr>
            <a:xfrm rot="-1342742">
              <a:off x="-977911" y="-3287812"/>
              <a:ext cx="5882021" cy="485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2" name="Google Shape;972;p18"/>
            <p:cNvPicPr preferRelativeResize="0"/>
            <p:nvPr/>
          </p:nvPicPr>
          <p:blipFill>
            <a:blip r:embed="rId6">
              <a:alphaModFix amt="58000"/>
            </a:blip>
            <a:stretch>
              <a:fillRect/>
            </a:stretch>
          </p:blipFill>
          <p:spPr>
            <a:xfrm rot="10599510">
              <a:off x="-546556" y="1325195"/>
              <a:ext cx="1787179" cy="42873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" name="Google Shape;973;p18"/>
            <p:cNvPicPr preferRelativeResize="0"/>
            <p:nvPr/>
          </p:nvPicPr>
          <p:blipFill>
            <a:blip r:embed="rId7">
              <a:alphaModFix amt="45000"/>
            </a:blip>
            <a:stretch>
              <a:fillRect/>
            </a:stretch>
          </p:blipFill>
          <p:spPr>
            <a:xfrm rot="380280">
              <a:off x="6197600" y="3797979"/>
              <a:ext cx="8158655" cy="30382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4" name="Google Shape;974;p18"/>
          <p:cNvSpPr txBox="1">
            <a:spLocks noGrp="1"/>
          </p:cNvSpPr>
          <p:nvPr>
            <p:ph type="title"/>
          </p:nvPr>
        </p:nvSpPr>
        <p:spPr>
          <a:xfrm>
            <a:off x="2290050" y="3076083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75" name="Google Shape;975;p18"/>
          <p:cNvSpPr txBox="1">
            <a:spLocks noGrp="1"/>
          </p:cNvSpPr>
          <p:nvPr>
            <p:ph type="subTitle" idx="1"/>
          </p:nvPr>
        </p:nvSpPr>
        <p:spPr>
          <a:xfrm>
            <a:off x="1605150" y="1547033"/>
            <a:ext cx="5933700" cy="18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76" name="Google Shape;976;p18"/>
          <p:cNvGrpSpPr/>
          <p:nvPr/>
        </p:nvGrpSpPr>
        <p:grpSpPr>
          <a:xfrm rot="5400065">
            <a:off x="8667137" y="-1129839"/>
            <a:ext cx="1344377" cy="1995312"/>
            <a:chOff x="272875" y="1527563"/>
            <a:chExt cx="255950" cy="455000"/>
          </a:xfrm>
        </p:grpSpPr>
        <p:sp>
          <p:nvSpPr>
            <p:cNvPr id="977" name="Google Shape;977;p18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8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8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8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8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8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8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8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8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8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8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8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8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8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8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8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8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8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8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8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8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8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8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8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8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8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2" name="Google Shape;1012;p18"/>
          <p:cNvSpPr/>
          <p:nvPr/>
        </p:nvSpPr>
        <p:spPr>
          <a:xfrm rot="-7373435">
            <a:off x="-1518218" y="3027895"/>
            <a:ext cx="2265005" cy="216576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4" name="Google Shape;1014;p19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-2343514" flipH="1">
            <a:off x="-1156226" y="-1467160"/>
            <a:ext cx="3297389" cy="2276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19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6" name="Google Shape;1016;p19"/>
          <p:cNvGrpSpPr/>
          <p:nvPr/>
        </p:nvGrpSpPr>
        <p:grpSpPr>
          <a:xfrm rot="-8099954">
            <a:off x="25750" y="-768875"/>
            <a:ext cx="1344367" cy="1995327"/>
            <a:chOff x="272875" y="1527563"/>
            <a:chExt cx="255950" cy="455000"/>
          </a:xfrm>
        </p:grpSpPr>
        <p:sp>
          <p:nvSpPr>
            <p:cNvPr id="1017" name="Google Shape;1017;p19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9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9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9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9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9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9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9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9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9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9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9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9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9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9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9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9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9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9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9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9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9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9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9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9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9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9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9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9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9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52" name="Google Shape;1052;p19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6814727" flipH="1">
            <a:off x="7454267" y="-1182806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19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-1136126">
            <a:off x="4365128" y="4231553"/>
            <a:ext cx="7605805" cy="28323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4" name="Google Shape;1054;p19"/>
          <p:cNvGrpSpPr/>
          <p:nvPr/>
        </p:nvGrpSpPr>
        <p:grpSpPr>
          <a:xfrm rot="3618644">
            <a:off x="7686877" y="3841497"/>
            <a:ext cx="1344356" cy="2469645"/>
            <a:chOff x="272875" y="1419395"/>
            <a:chExt cx="255950" cy="563168"/>
          </a:xfrm>
        </p:grpSpPr>
        <p:sp>
          <p:nvSpPr>
            <p:cNvPr id="1055" name="Google Shape;1055;p19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9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9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9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9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9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9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9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9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9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9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9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9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9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9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9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9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9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9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9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9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9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9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9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9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9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9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9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9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9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9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9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9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9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9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19"/>
          <p:cNvSpPr txBox="1">
            <a:spLocks noGrp="1"/>
          </p:cNvSpPr>
          <p:nvPr>
            <p:ph type="title"/>
          </p:nvPr>
        </p:nvSpPr>
        <p:spPr>
          <a:xfrm>
            <a:off x="720000" y="2586216"/>
            <a:ext cx="23364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1" name="Google Shape;1091;p19"/>
          <p:cNvSpPr txBox="1">
            <a:spLocks noGrp="1"/>
          </p:cNvSpPr>
          <p:nvPr>
            <p:ph type="subTitle" idx="1"/>
          </p:nvPr>
        </p:nvSpPr>
        <p:spPr>
          <a:xfrm>
            <a:off x="720000" y="3321129"/>
            <a:ext cx="23364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2" name="Google Shape;1092;p19"/>
          <p:cNvSpPr txBox="1">
            <a:spLocks noGrp="1"/>
          </p:cNvSpPr>
          <p:nvPr>
            <p:ph type="title" idx="2"/>
          </p:nvPr>
        </p:nvSpPr>
        <p:spPr>
          <a:xfrm>
            <a:off x="3403800" y="2586216"/>
            <a:ext cx="23364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3" name="Google Shape;1093;p19"/>
          <p:cNvSpPr txBox="1">
            <a:spLocks noGrp="1"/>
          </p:cNvSpPr>
          <p:nvPr>
            <p:ph type="subTitle" idx="3"/>
          </p:nvPr>
        </p:nvSpPr>
        <p:spPr>
          <a:xfrm>
            <a:off x="3403800" y="3321129"/>
            <a:ext cx="23364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4" name="Google Shape;1094;p19"/>
          <p:cNvSpPr txBox="1">
            <a:spLocks noGrp="1"/>
          </p:cNvSpPr>
          <p:nvPr>
            <p:ph type="title" idx="4"/>
          </p:nvPr>
        </p:nvSpPr>
        <p:spPr>
          <a:xfrm>
            <a:off x="6100400" y="2586209"/>
            <a:ext cx="23364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5" name="Google Shape;1095;p19"/>
          <p:cNvSpPr txBox="1">
            <a:spLocks noGrp="1"/>
          </p:cNvSpPr>
          <p:nvPr>
            <p:ph type="subTitle" idx="5"/>
          </p:nvPr>
        </p:nvSpPr>
        <p:spPr>
          <a:xfrm>
            <a:off x="6100400" y="3321129"/>
            <a:ext cx="23364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6" name="Google Shape;1096;p19"/>
          <p:cNvSpPr txBox="1">
            <a:spLocks noGrp="1"/>
          </p:cNvSpPr>
          <p:nvPr>
            <p:ph type="ctrTitle" idx="6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20"/>
          <p:cNvSpPr txBox="1">
            <a:spLocks noGrp="1"/>
          </p:cNvSpPr>
          <p:nvPr>
            <p:ph type="title"/>
          </p:nvPr>
        </p:nvSpPr>
        <p:spPr>
          <a:xfrm>
            <a:off x="1224826" y="1435461"/>
            <a:ext cx="2127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9" name="Google Shape;1099;p20"/>
          <p:cNvSpPr txBox="1">
            <a:spLocks noGrp="1"/>
          </p:cNvSpPr>
          <p:nvPr>
            <p:ph type="subTitle" idx="1"/>
          </p:nvPr>
        </p:nvSpPr>
        <p:spPr>
          <a:xfrm>
            <a:off x="1224829" y="1914654"/>
            <a:ext cx="2127000" cy="9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0" name="Google Shape;1100;p20"/>
          <p:cNvSpPr txBox="1">
            <a:spLocks noGrp="1"/>
          </p:cNvSpPr>
          <p:nvPr>
            <p:ph type="title" idx="2"/>
          </p:nvPr>
        </p:nvSpPr>
        <p:spPr>
          <a:xfrm>
            <a:off x="5826912" y="1435461"/>
            <a:ext cx="2127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1" name="Google Shape;1101;p20"/>
          <p:cNvSpPr txBox="1">
            <a:spLocks noGrp="1"/>
          </p:cNvSpPr>
          <p:nvPr>
            <p:ph type="subTitle" idx="3"/>
          </p:nvPr>
        </p:nvSpPr>
        <p:spPr>
          <a:xfrm>
            <a:off x="5826914" y="1914654"/>
            <a:ext cx="2127000" cy="9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2" name="Google Shape;1102;p20"/>
          <p:cNvSpPr txBox="1">
            <a:spLocks noGrp="1"/>
          </p:cNvSpPr>
          <p:nvPr>
            <p:ph type="title" idx="4"/>
          </p:nvPr>
        </p:nvSpPr>
        <p:spPr>
          <a:xfrm>
            <a:off x="1224826" y="2945751"/>
            <a:ext cx="2127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3" name="Google Shape;1103;p20"/>
          <p:cNvSpPr txBox="1">
            <a:spLocks noGrp="1"/>
          </p:cNvSpPr>
          <p:nvPr>
            <p:ph type="subTitle" idx="5"/>
          </p:nvPr>
        </p:nvSpPr>
        <p:spPr>
          <a:xfrm>
            <a:off x="1224829" y="3473670"/>
            <a:ext cx="21270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4" name="Google Shape;1104;p20"/>
          <p:cNvSpPr txBox="1">
            <a:spLocks noGrp="1"/>
          </p:cNvSpPr>
          <p:nvPr>
            <p:ph type="title" idx="6"/>
          </p:nvPr>
        </p:nvSpPr>
        <p:spPr>
          <a:xfrm>
            <a:off x="5826864" y="2945751"/>
            <a:ext cx="2127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5" name="Google Shape;1105;p20"/>
          <p:cNvSpPr txBox="1">
            <a:spLocks noGrp="1"/>
          </p:cNvSpPr>
          <p:nvPr>
            <p:ph type="subTitle" idx="7"/>
          </p:nvPr>
        </p:nvSpPr>
        <p:spPr>
          <a:xfrm>
            <a:off x="5826914" y="3473670"/>
            <a:ext cx="21270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06" name="Google Shape;1106;p20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-2343514" flipH="1">
            <a:off x="-1166545" y="-1270720"/>
            <a:ext cx="3297389" cy="2276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7" name="Google Shape;1107;p20"/>
          <p:cNvGrpSpPr/>
          <p:nvPr/>
        </p:nvGrpSpPr>
        <p:grpSpPr>
          <a:xfrm rot="-8099954">
            <a:off x="15431" y="-572435"/>
            <a:ext cx="1344367" cy="1995327"/>
            <a:chOff x="272875" y="1527563"/>
            <a:chExt cx="255950" cy="455000"/>
          </a:xfrm>
        </p:grpSpPr>
        <p:sp>
          <p:nvSpPr>
            <p:cNvPr id="1108" name="Google Shape;1108;p20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0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0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0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0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0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0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0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0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0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0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0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0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0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0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0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0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0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0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0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0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0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0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0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0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0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0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0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0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0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0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0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0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0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0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43" name="Google Shape;1143;p20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5809801" flipH="1">
            <a:off x="7609918" y="-1097658"/>
            <a:ext cx="2894870" cy="259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4" name="Google Shape;1144;p20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10754694">
            <a:off x="2497948" y="4487275"/>
            <a:ext cx="7605809" cy="28323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5" name="Google Shape;1145;p20"/>
          <p:cNvGrpSpPr/>
          <p:nvPr/>
        </p:nvGrpSpPr>
        <p:grpSpPr>
          <a:xfrm flipH="1">
            <a:off x="-624375" y="3487614"/>
            <a:ext cx="1344377" cy="2469659"/>
            <a:chOff x="272875" y="1419395"/>
            <a:chExt cx="255950" cy="563168"/>
          </a:xfrm>
        </p:grpSpPr>
        <p:sp>
          <p:nvSpPr>
            <p:cNvPr id="1146" name="Google Shape;1146;p20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0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0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0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0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0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0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0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0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0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0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0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0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0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0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0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0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0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0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0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0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0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0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1" name="Google Shape;1181;p20"/>
          <p:cNvSpPr txBox="1">
            <a:spLocks noGrp="1"/>
          </p:cNvSpPr>
          <p:nvPr>
            <p:ph type="ctrTitle" idx="8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82" name="Google Shape;1182;p20"/>
          <p:cNvSpPr/>
          <p:nvPr/>
        </p:nvSpPr>
        <p:spPr>
          <a:xfrm rot="3176794">
            <a:off x="7710596" y="4065984"/>
            <a:ext cx="2264986" cy="2165743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3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>
            <a:off x="345175" y="3258079"/>
            <a:ext cx="8158656" cy="30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/>
          <p:cNvPicPr preferRelativeResize="0"/>
          <p:nvPr/>
        </p:nvPicPr>
        <p:blipFill>
          <a:blip r:embed="rId3">
            <a:alphaModFix amt="47000"/>
          </a:blip>
          <a:stretch>
            <a:fillRect/>
          </a:stretch>
        </p:blipFill>
        <p:spPr>
          <a:xfrm>
            <a:off x="1630988" y="143888"/>
            <a:ext cx="5882026" cy="485572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"/>
          <p:cNvSpPr/>
          <p:nvPr/>
        </p:nvSpPr>
        <p:spPr>
          <a:xfrm>
            <a:off x="4379243" y="-2465274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3"/>
          <p:cNvGrpSpPr/>
          <p:nvPr/>
        </p:nvGrpSpPr>
        <p:grpSpPr>
          <a:xfrm rot="-2700000">
            <a:off x="473130" y="2695837"/>
            <a:ext cx="1344349" cy="2469678"/>
            <a:chOff x="272875" y="1419395"/>
            <a:chExt cx="255950" cy="563168"/>
          </a:xfrm>
        </p:grpSpPr>
        <p:sp>
          <p:nvSpPr>
            <p:cNvPr id="94" name="Google Shape;94;p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3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130" name="Google Shape;130;p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3"/>
          <p:cNvSpPr txBox="1">
            <a:spLocks noGrp="1"/>
          </p:cNvSpPr>
          <p:nvPr>
            <p:ph type="subTitle" idx="1"/>
          </p:nvPr>
        </p:nvSpPr>
        <p:spPr>
          <a:xfrm>
            <a:off x="2646000" y="3114137"/>
            <a:ext cx="38520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"/>
          <p:cNvSpPr txBox="1">
            <a:spLocks noGrp="1"/>
          </p:cNvSpPr>
          <p:nvPr>
            <p:ph type="ctrTitle"/>
          </p:nvPr>
        </p:nvSpPr>
        <p:spPr>
          <a:xfrm>
            <a:off x="2646000" y="2594236"/>
            <a:ext cx="3852000" cy="7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1C458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3"/>
          <p:cNvSpPr txBox="1">
            <a:spLocks noGrp="1"/>
          </p:cNvSpPr>
          <p:nvPr>
            <p:ph type="title" idx="2" hasCustomPrompt="1"/>
          </p:nvPr>
        </p:nvSpPr>
        <p:spPr>
          <a:xfrm>
            <a:off x="2646000" y="894175"/>
            <a:ext cx="3852000" cy="203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5000">
                <a:solidFill>
                  <a:srgbClr val="1C458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1"/>
          <p:cNvSpPr txBox="1">
            <a:spLocks noGrp="1"/>
          </p:cNvSpPr>
          <p:nvPr>
            <p:ph type="title"/>
          </p:nvPr>
        </p:nvSpPr>
        <p:spPr>
          <a:xfrm>
            <a:off x="1698617" y="1400049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5" name="Google Shape;1185;p21"/>
          <p:cNvSpPr txBox="1">
            <a:spLocks noGrp="1"/>
          </p:cNvSpPr>
          <p:nvPr>
            <p:ph type="subTitle" idx="1"/>
          </p:nvPr>
        </p:nvSpPr>
        <p:spPr>
          <a:xfrm>
            <a:off x="1698617" y="2015470"/>
            <a:ext cx="28671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6" name="Google Shape;1186;p21"/>
          <p:cNvSpPr txBox="1">
            <a:spLocks noGrp="1"/>
          </p:cNvSpPr>
          <p:nvPr>
            <p:ph type="title" idx="2"/>
          </p:nvPr>
        </p:nvSpPr>
        <p:spPr>
          <a:xfrm flipH="1">
            <a:off x="4593236" y="1400049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7" name="Google Shape;1187;p21"/>
          <p:cNvSpPr txBox="1">
            <a:spLocks noGrp="1"/>
          </p:cNvSpPr>
          <p:nvPr>
            <p:ph type="subTitle" idx="3"/>
          </p:nvPr>
        </p:nvSpPr>
        <p:spPr>
          <a:xfrm>
            <a:off x="4593236" y="2015470"/>
            <a:ext cx="28671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8" name="Google Shape;1188;p21"/>
          <p:cNvSpPr txBox="1">
            <a:spLocks noGrp="1"/>
          </p:cNvSpPr>
          <p:nvPr>
            <p:ph type="title" idx="4"/>
          </p:nvPr>
        </p:nvSpPr>
        <p:spPr>
          <a:xfrm>
            <a:off x="1698617" y="3004407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9" name="Google Shape;1189;p21"/>
          <p:cNvSpPr txBox="1">
            <a:spLocks noGrp="1"/>
          </p:cNvSpPr>
          <p:nvPr>
            <p:ph type="subTitle" idx="5"/>
          </p:nvPr>
        </p:nvSpPr>
        <p:spPr>
          <a:xfrm>
            <a:off x="1698617" y="3619626"/>
            <a:ext cx="28671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0" name="Google Shape;1190;p21"/>
          <p:cNvSpPr txBox="1">
            <a:spLocks noGrp="1"/>
          </p:cNvSpPr>
          <p:nvPr>
            <p:ph type="title" idx="6"/>
          </p:nvPr>
        </p:nvSpPr>
        <p:spPr>
          <a:xfrm flipH="1">
            <a:off x="4593236" y="3004407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1" name="Google Shape;1191;p21"/>
          <p:cNvSpPr txBox="1">
            <a:spLocks noGrp="1"/>
          </p:cNvSpPr>
          <p:nvPr>
            <p:ph type="subTitle" idx="7"/>
          </p:nvPr>
        </p:nvSpPr>
        <p:spPr>
          <a:xfrm>
            <a:off x="4593236" y="3619626"/>
            <a:ext cx="28671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92" name="Google Shape;1192;p21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331770">
            <a:off x="-1977764" y="3821949"/>
            <a:ext cx="2989902" cy="2468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3" name="Google Shape;1193;p21"/>
          <p:cNvGrpSpPr/>
          <p:nvPr/>
        </p:nvGrpSpPr>
        <p:grpSpPr>
          <a:xfrm rot="-987768">
            <a:off x="-733895" y="3875634"/>
            <a:ext cx="1344359" cy="1995308"/>
            <a:chOff x="272875" y="1527563"/>
            <a:chExt cx="255950" cy="455000"/>
          </a:xfrm>
        </p:grpSpPr>
        <p:sp>
          <p:nvSpPr>
            <p:cNvPr id="1194" name="Google Shape;1194;p21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1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1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1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1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1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1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1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1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1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1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1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1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1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1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1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1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1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1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1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1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1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1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1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1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1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1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1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1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1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1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1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1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1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1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29" name="Google Shape;1229;p21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flipH="1">
            <a:off x="7809444" y="4139664"/>
            <a:ext cx="2894870" cy="259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" name="Google Shape;1230;p21"/>
          <p:cNvPicPr preferRelativeResize="0"/>
          <p:nvPr/>
        </p:nvPicPr>
        <p:blipFill>
          <a:blip r:embed="rId4">
            <a:alphaModFix amt="62000"/>
          </a:blip>
          <a:stretch>
            <a:fillRect/>
          </a:stretch>
        </p:blipFill>
        <p:spPr>
          <a:xfrm rot="9368145" flipH="1">
            <a:off x="-1509155" y="-1246007"/>
            <a:ext cx="2894870" cy="25933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1" name="Google Shape;1231;p21"/>
          <p:cNvGrpSpPr/>
          <p:nvPr/>
        </p:nvGrpSpPr>
        <p:grpSpPr>
          <a:xfrm rot="5400065">
            <a:off x="8667137" y="-1129839"/>
            <a:ext cx="1344377" cy="1995312"/>
            <a:chOff x="272875" y="1527563"/>
            <a:chExt cx="255950" cy="455000"/>
          </a:xfrm>
        </p:grpSpPr>
        <p:sp>
          <p:nvSpPr>
            <p:cNvPr id="1232" name="Google Shape;1232;p21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1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1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1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1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1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1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1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1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1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1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1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1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1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1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1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1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1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1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1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1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1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1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1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1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1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1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1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1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1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1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1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1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1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1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67" name="Google Shape;1267;p21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-10643014">
            <a:off x="7943421" y="-1509312"/>
            <a:ext cx="2989903" cy="2468227"/>
          </a:xfrm>
          <a:prstGeom prst="rect">
            <a:avLst/>
          </a:prstGeom>
          <a:noFill/>
          <a:ln>
            <a:noFill/>
          </a:ln>
        </p:spPr>
      </p:pic>
      <p:sp>
        <p:nvSpPr>
          <p:cNvPr id="1268" name="Google Shape;1268;p21"/>
          <p:cNvSpPr txBox="1">
            <a:spLocks noGrp="1"/>
          </p:cNvSpPr>
          <p:nvPr>
            <p:ph type="ctrTitle" idx="8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69" name="Google Shape;1269;p21"/>
          <p:cNvSpPr/>
          <p:nvPr/>
        </p:nvSpPr>
        <p:spPr>
          <a:xfrm rot="-7373435">
            <a:off x="-1518218" y="3027895"/>
            <a:ext cx="2265005" cy="216576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BLANK_1_1_1_2_1_1"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Google Shape;1271;p2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-2343514" flipH="1">
            <a:off x="-1156226" y="-1467160"/>
            <a:ext cx="3297389" cy="2276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2" name="Google Shape;1272;p22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3" name="Google Shape;1273;p22"/>
          <p:cNvGrpSpPr/>
          <p:nvPr/>
        </p:nvGrpSpPr>
        <p:grpSpPr>
          <a:xfrm rot="-8099954">
            <a:off x="25750" y="-768875"/>
            <a:ext cx="1344367" cy="1995327"/>
            <a:chOff x="272875" y="1527563"/>
            <a:chExt cx="255950" cy="455000"/>
          </a:xfrm>
        </p:grpSpPr>
        <p:sp>
          <p:nvSpPr>
            <p:cNvPr id="1274" name="Google Shape;1274;p2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09" name="Google Shape;1309;p22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6814727" flipH="1">
            <a:off x="7454267" y="-1182806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0" name="Google Shape;1310;p22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-1136126">
            <a:off x="4365128" y="4231553"/>
            <a:ext cx="7605805" cy="28323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1" name="Google Shape;1311;p22"/>
          <p:cNvGrpSpPr/>
          <p:nvPr/>
        </p:nvGrpSpPr>
        <p:grpSpPr>
          <a:xfrm rot="3618644">
            <a:off x="7686877" y="3841497"/>
            <a:ext cx="1344356" cy="2469645"/>
            <a:chOff x="272875" y="1419395"/>
            <a:chExt cx="255950" cy="563168"/>
          </a:xfrm>
        </p:grpSpPr>
        <p:sp>
          <p:nvSpPr>
            <p:cNvPr id="1312" name="Google Shape;1312;p2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2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2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2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2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2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2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7" name="Google Shape;1347;p22"/>
          <p:cNvSpPr txBox="1">
            <a:spLocks noGrp="1"/>
          </p:cNvSpPr>
          <p:nvPr>
            <p:ph type="title"/>
          </p:nvPr>
        </p:nvSpPr>
        <p:spPr>
          <a:xfrm>
            <a:off x="730325" y="3530302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8" name="Google Shape;1348;p22"/>
          <p:cNvSpPr txBox="1">
            <a:spLocks noGrp="1"/>
          </p:cNvSpPr>
          <p:nvPr>
            <p:ph type="subTitle" idx="1"/>
          </p:nvPr>
        </p:nvSpPr>
        <p:spPr>
          <a:xfrm>
            <a:off x="730325" y="3915850"/>
            <a:ext cx="2336400" cy="7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9" name="Google Shape;1349;p22"/>
          <p:cNvSpPr txBox="1">
            <a:spLocks noGrp="1"/>
          </p:cNvSpPr>
          <p:nvPr>
            <p:ph type="title" idx="2"/>
          </p:nvPr>
        </p:nvSpPr>
        <p:spPr>
          <a:xfrm>
            <a:off x="3405326" y="3530302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50" name="Google Shape;1350;p22"/>
          <p:cNvSpPr txBox="1">
            <a:spLocks noGrp="1"/>
          </p:cNvSpPr>
          <p:nvPr>
            <p:ph type="subTitle" idx="3"/>
          </p:nvPr>
        </p:nvSpPr>
        <p:spPr>
          <a:xfrm>
            <a:off x="3405326" y="3915850"/>
            <a:ext cx="2336400" cy="7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1" name="Google Shape;1351;p22"/>
          <p:cNvSpPr txBox="1">
            <a:spLocks noGrp="1"/>
          </p:cNvSpPr>
          <p:nvPr>
            <p:ph type="title" idx="4"/>
          </p:nvPr>
        </p:nvSpPr>
        <p:spPr>
          <a:xfrm>
            <a:off x="6076283" y="3530302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52" name="Google Shape;1352;p22"/>
          <p:cNvSpPr txBox="1">
            <a:spLocks noGrp="1"/>
          </p:cNvSpPr>
          <p:nvPr>
            <p:ph type="subTitle" idx="5"/>
          </p:nvPr>
        </p:nvSpPr>
        <p:spPr>
          <a:xfrm>
            <a:off x="6076283" y="3915850"/>
            <a:ext cx="2336400" cy="7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3" name="Google Shape;1353;p22"/>
          <p:cNvSpPr txBox="1">
            <a:spLocks noGrp="1"/>
          </p:cNvSpPr>
          <p:nvPr>
            <p:ph type="ctrTitle" idx="6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354" name="Google Shape;1354;p22"/>
          <p:cNvSpPr txBox="1">
            <a:spLocks noGrp="1"/>
          </p:cNvSpPr>
          <p:nvPr>
            <p:ph type="title" idx="7"/>
          </p:nvPr>
        </p:nvSpPr>
        <p:spPr>
          <a:xfrm>
            <a:off x="730325" y="1813595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55" name="Google Shape;1355;p22"/>
          <p:cNvSpPr txBox="1">
            <a:spLocks noGrp="1"/>
          </p:cNvSpPr>
          <p:nvPr>
            <p:ph type="subTitle" idx="8"/>
          </p:nvPr>
        </p:nvSpPr>
        <p:spPr>
          <a:xfrm>
            <a:off x="730325" y="2195913"/>
            <a:ext cx="2336400" cy="7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6" name="Google Shape;1356;p22"/>
          <p:cNvSpPr txBox="1">
            <a:spLocks noGrp="1"/>
          </p:cNvSpPr>
          <p:nvPr>
            <p:ph type="title" idx="9"/>
          </p:nvPr>
        </p:nvSpPr>
        <p:spPr>
          <a:xfrm>
            <a:off x="3405326" y="1813595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57" name="Google Shape;1357;p22"/>
          <p:cNvSpPr txBox="1">
            <a:spLocks noGrp="1"/>
          </p:cNvSpPr>
          <p:nvPr>
            <p:ph type="subTitle" idx="13"/>
          </p:nvPr>
        </p:nvSpPr>
        <p:spPr>
          <a:xfrm>
            <a:off x="3405326" y="2195913"/>
            <a:ext cx="2336400" cy="7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8" name="Google Shape;1358;p22"/>
          <p:cNvSpPr txBox="1">
            <a:spLocks noGrp="1"/>
          </p:cNvSpPr>
          <p:nvPr>
            <p:ph type="title" idx="14"/>
          </p:nvPr>
        </p:nvSpPr>
        <p:spPr>
          <a:xfrm>
            <a:off x="6076283" y="1813595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59" name="Google Shape;1359;p22"/>
          <p:cNvSpPr txBox="1">
            <a:spLocks noGrp="1"/>
          </p:cNvSpPr>
          <p:nvPr>
            <p:ph type="subTitle" idx="15"/>
          </p:nvPr>
        </p:nvSpPr>
        <p:spPr>
          <a:xfrm>
            <a:off x="6076283" y="2195913"/>
            <a:ext cx="2336400" cy="7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BLANK_1_1_1_1_1"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" name="Google Shape;1361;p23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-2343514" flipH="1">
            <a:off x="-1641553" y="-1719908"/>
            <a:ext cx="3297389" cy="2276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2" name="Google Shape;1362;p23"/>
          <p:cNvGrpSpPr/>
          <p:nvPr/>
        </p:nvGrpSpPr>
        <p:grpSpPr>
          <a:xfrm rot="-8099954">
            <a:off x="-459577" y="-1021623"/>
            <a:ext cx="1344367" cy="1995327"/>
            <a:chOff x="272875" y="1527563"/>
            <a:chExt cx="255950" cy="455000"/>
          </a:xfrm>
        </p:grpSpPr>
        <p:sp>
          <p:nvSpPr>
            <p:cNvPr id="1363" name="Google Shape;1363;p2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98" name="Google Shape;1398;p23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4990199" flipH="1">
            <a:off x="-1127360" y="4108621"/>
            <a:ext cx="2894870" cy="259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9" name="Google Shape;1399;p23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4990199" flipH="1">
            <a:off x="7307615" y="-922016"/>
            <a:ext cx="2894870" cy="2593321"/>
          </a:xfrm>
          <a:prstGeom prst="rect">
            <a:avLst/>
          </a:prstGeom>
          <a:noFill/>
          <a:ln>
            <a:noFill/>
          </a:ln>
        </p:spPr>
      </p:pic>
      <p:sp>
        <p:nvSpPr>
          <p:cNvPr id="1400" name="Google Shape;1400;p23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401" name="Google Shape;1401;p23"/>
          <p:cNvSpPr/>
          <p:nvPr/>
        </p:nvSpPr>
        <p:spPr>
          <a:xfrm rot="231922" flipH="1">
            <a:off x="7473457" y="-6437207"/>
            <a:ext cx="4623938" cy="7256951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2" name="Google Shape;1402;p23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-2343514" flipH="1">
            <a:off x="7272347" y="3430567"/>
            <a:ext cx="3297389" cy="2276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3" name="Google Shape;1403;p23"/>
          <p:cNvGrpSpPr/>
          <p:nvPr/>
        </p:nvGrpSpPr>
        <p:grpSpPr>
          <a:xfrm rot="-8099954">
            <a:off x="8454323" y="4128852"/>
            <a:ext cx="1344367" cy="1995327"/>
            <a:chOff x="272875" y="1527563"/>
            <a:chExt cx="255950" cy="455000"/>
          </a:xfrm>
        </p:grpSpPr>
        <p:sp>
          <p:nvSpPr>
            <p:cNvPr id="1404" name="Google Shape;1404;p2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3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3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3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3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3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3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text">
  <p:cSld name="BLANK_1_1_1_1_1_1"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24"/>
          <p:cNvSpPr txBox="1">
            <a:spLocks noGrp="1"/>
          </p:cNvSpPr>
          <p:nvPr>
            <p:ph type="title" hasCustomPrompt="1"/>
          </p:nvPr>
        </p:nvSpPr>
        <p:spPr>
          <a:xfrm>
            <a:off x="3040947" y="1992075"/>
            <a:ext cx="1135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41" name="Google Shape;1441;p24"/>
          <p:cNvSpPr txBox="1">
            <a:spLocks noGrp="1"/>
          </p:cNvSpPr>
          <p:nvPr>
            <p:ph type="subTitle" idx="1"/>
          </p:nvPr>
        </p:nvSpPr>
        <p:spPr>
          <a:xfrm>
            <a:off x="4570802" y="3295975"/>
            <a:ext cx="19134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2" name="Google Shape;1442;p24"/>
          <p:cNvSpPr txBox="1">
            <a:spLocks noGrp="1"/>
          </p:cNvSpPr>
          <p:nvPr>
            <p:ph type="title" idx="2" hasCustomPrompt="1"/>
          </p:nvPr>
        </p:nvSpPr>
        <p:spPr>
          <a:xfrm>
            <a:off x="4959602" y="1992075"/>
            <a:ext cx="1135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43" name="Google Shape;1443;p24"/>
          <p:cNvSpPr txBox="1">
            <a:spLocks noGrp="1"/>
          </p:cNvSpPr>
          <p:nvPr>
            <p:ph type="subTitle" idx="3"/>
          </p:nvPr>
        </p:nvSpPr>
        <p:spPr>
          <a:xfrm>
            <a:off x="2645697" y="3295975"/>
            <a:ext cx="19263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4" name="Google Shape;1444;p24"/>
          <p:cNvSpPr txBox="1">
            <a:spLocks noGrp="1"/>
          </p:cNvSpPr>
          <p:nvPr>
            <p:ph type="title" idx="4" hasCustomPrompt="1"/>
          </p:nvPr>
        </p:nvSpPr>
        <p:spPr>
          <a:xfrm>
            <a:off x="6926450" y="1992075"/>
            <a:ext cx="1083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45" name="Google Shape;1445;p24"/>
          <p:cNvSpPr txBox="1">
            <a:spLocks noGrp="1"/>
          </p:cNvSpPr>
          <p:nvPr>
            <p:ph type="subTitle" idx="5"/>
          </p:nvPr>
        </p:nvSpPr>
        <p:spPr>
          <a:xfrm>
            <a:off x="6507950" y="3295975"/>
            <a:ext cx="1920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6" name="Google Shape;1446;p24"/>
          <p:cNvSpPr txBox="1">
            <a:spLocks noGrp="1"/>
          </p:cNvSpPr>
          <p:nvPr>
            <p:ph type="title" idx="6" hasCustomPrompt="1"/>
          </p:nvPr>
        </p:nvSpPr>
        <p:spPr>
          <a:xfrm>
            <a:off x="1146160" y="1992075"/>
            <a:ext cx="1083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47" name="Google Shape;1447;p24"/>
          <p:cNvSpPr txBox="1">
            <a:spLocks noGrp="1"/>
          </p:cNvSpPr>
          <p:nvPr>
            <p:ph type="subTitle" idx="7"/>
          </p:nvPr>
        </p:nvSpPr>
        <p:spPr>
          <a:xfrm>
            <a:off x="724510" y="3295975"/>
            <a:ext cx="19263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8" name="Google Shape;1448;p24"/>
          <p:cNvSpPr txBox="1">
            <a:spLocks noGrp="1"/>
          </p:cNvSpPr>
          <p:nvPr>
            <p:ph type="subTitle" idx="8"/>
          </p:nvPr>
        </p:nvSpPr>
        <p:spPr>
          <a:xfrm>
            <a:off x="722260" y="3632696"/>
            <a:ext cx="1930800" cy="8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9" name="Google Shape;1449;p24"/>
          <p:cNvSpPr txBox="1">
            <a:spLocks noGrp="1"/>
          </p:cNvSpPr>
          <p:nvPr>
            <p:ph type="subTitle" idx="9"/>
          </p:nvPr>
        </p:nvSpPr>
        <p:spPr>
          <a:xfrm>
            <a:off x="2643447" y="3632696"/>
            <a:ext cx="1930800" cy="8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0" name="Google Shape;1450;p24"/>
          <p:cNvSpPr txBox="1">
            <a:spLocks noGrp="1"/>
          </p:cNvSpPr>
          <p:nvPr>
            <p:ph type="subTitle" idx="13"/>
          </p:nvPr>
        </p:nvSpPr>
        <p:spPr>
          <a:xfrm>
            <a:off x="4562102" y="3632696"/>
            <a:ext cx="1930800" cy="8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1" name="Google Shape;1451;p24"/>
          <p:cNvSpPr txBox="1">
            <a:spLocks noGrp="1"/>
          </p:cNvSpPr>
          <p:nvPr>
            <p:ph type="subTitle" idx="14"/>
          </p:nvPr>
        </p:nvSpPr>
        <p:spPr>
          <a:xfrm>
            <a:off x="6502550" y="3632700"/>
            <a:ext cx="1930800" cy="8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52" name="Google Shape;1452;p24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3" name="Google Shape;1453;p24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1454" name="Google Shape;1454;p24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4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4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4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4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4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4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4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4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4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4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4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4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4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4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4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4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4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4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4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4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4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4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4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4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4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4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4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4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4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4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4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4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4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4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89" name="Google Shape;1489;p24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0" name="Google Shape;1490;p24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1491" name="Google Shape;1491;p24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24"/>
          <p:cNvSpPr txBox="1">
            <a:spLocks noGrp="1"/>
          </p:cNvSpPr>
          <p:nvPr>
            <p:ph type="ctrTitle" idx="15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1"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25"/>
          <p:cNvSpPr txBox="1">
            <a:spLocks noGrp="1"/>
          </p:cNvSpPr>
          <p:nvPr>
            <p:ph type="subTitle" idx="1"/>
          </p:nvPr>
        </p:nvSpPr>
        <p:spPr>
          <a:xfrm>
            <a:off x="671450" y="2555700"/>
            <a:ext cx="3566700" cy="11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5" name="Google Shape;1495;p25"/>
          <p:cNvSpPr txBox="1">
            <a:spLocks noGrp="1"/>
          </p:cNvSpPr>
          <p:nvPr>
            <p:ph type="ctrTitle"/>
          </p:nvPr>
        </p:nvSpPr>
        <p:spPr>
          <a:xfrm>
            <a:off x="671450" y="1875052"/>
            <a:ext cx="2604300" cy="5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496" name="Google Shape;1496;p25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 rot="5400000">
            <a:off x="6963311" y="-630813"/>
            <a:ext cx="3592176" cy="30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7" name="Google Shape;1497;p25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 rot="1326165" flipH="1">
            <a:off x="-191445" y="4128883"/>
            <a:ext cx="3297389" cy="22766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8" name="Google Shape;1498;p25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1499" name="Google Shape;1499;p25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5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5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4" name="Google Shape;1534;p25"/>
          <p:cNvSpPr/>
          <p:nvPr/>
        </p:nvSpPr>
        <p:spPr>
          <a:xfrm>
            <a:off x="4566955" y="-2521549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5" name="Google Shape;1535;p25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7675040">
            <a:off x="2669916" y="-1516164"/>
            <a:ext cx="2894877" cy="2593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" name="Google Shape;1536;p25"/>
          <p:cNvPicPr preferRelativeResize="0"/>
          <p:nvPr/>
        </p:nvPicPr>
        <p:blipFill>
          <a:blip r:embed="rId5">
            <a:alphaModFix amt="74000"/>
          </a:blip>
          <a:stretch>
            <a:fillRect/>
          </a:stretch>
        </p:blipFill>
        <p:spPr>
          <a:xfrm rot="-9631575" flipH="1">
            <a:off x="-1503235" y="-1230424"/>
            <a:ext cx="2894874" cy="259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26"/>
          <p:cNvSpPr txBox="1">
            <a:spLocks noGrp="1"/>
          </p:cNvSpPr>
          <p:nvPr>
            <p:ph type="subTitle" idx="1"/>
          </p:nvPr>
        </p:nvSpPr>
        <p:spPr>
          <a:xfrm>
            <a:off x="544025" y="3120381"/>
            <a:ext cx="2286000" cy="4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1539" name="Google Shape;1539;p26"/>
          <p:cNvSpPr txBox="1">
            <a:spLocks noGrp="1"/>
          </p:cNvSpPr>
          <p:nvPr>
            <p:ph type="subTitle" idx="2"/>
          </p:nvPr>
        </p:nvSpPr>
        <p:spPr>
          <a:xfrm>
            <a:off x="544025" y="3429595"/>
            <a:ext cx="22860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40" name="Google Shape;1540;p26"/>
          <p:cNvSpPr txBox="1">
            <a:spLocks noGrp="1"/>
          </p:cNvSpPr>
          <p:nvPr>
            <p:ph type="subTitle" idx="3"/>
          </p:nvPr>
        </p:nvSpPr>
        <p:spPr>
          <a:xfrm>
            <a:off x="3147280" y="3120381"/>
            <a:ext cx="2467500" cy="4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1541" name="Google Shape;1541;p26"/>
          <p:cNvSpPr txBox="1">
            <a:spLocks noGrp="1"/>
          </p:cNvSpPr>
          <p:nvPr>
            <p:ph type="subTitle" idx="4"/>
          </p:nvPr>
        </p:nvSpPr>
        <p:spPr>
          <a:xfrm>
            <a:off x="3238030" y="3429595"/>
            <a:ext cx="22860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42" name="Google Shape;1542;p26"/>
          <p:cNvSpPr txBox="1">
            <a:spLocks noGrp="1"/>
          </p:cNvSpPr>
          <p:nvPr>
            <p:ph type="subTitle" idx="5"/>
          </p:nvPr>
        </p:nvSpPr>
        <p:spPr>
          <a:xfrm>
            <a:off x="5784651" y="3120381"/>
            <a:ext cx="2467500" cy="4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1543" name="Google Shape;1543;p26"/>
          <p:cNvSpPr txBox="1">
            <a:spLocks noGrp="1"/>
          </p:cNvSpPr>
          <p:nvPr>
            <p:ph type="subTitle" idx="6"/>
          </p:nvPr>
        </p:nvSpPr>
        <p:spPr>
          <a:xfrm>
            <a:off x="5875400" y="3429595"/>
            <a:ext cx="22860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44" name="Google Shape;1544;p26"/>
          <p:cNvSpPr txBox="1">
            <a:spLocks noGrp="1"/>
          </p:cNvSpPr>
          <p:nvPr>
            <p:ph type="title" hasCustomPrompt="1"/>
          </p:nvPr>
        </p:nvSpPr>
        <p:spPr>
          <a:xfrm>
            <a:off x="3450130" y="2341726"/>
            <a:ext cx="18618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45" name="Google Shape;1545;p26"/>
          <p:cNvSpPr txBox="1">
            <a:spLocks noGrp="1"/>
          </p:cNvSpPr>
          <p:nvPr>
            <p:ph type="title" idx="7" hasCustomPrompt="1"/>
          </p:nvPr>
        </p:nvSpPr>
        <p:spPr>
          <a:xfrm>
            <a:off x="6087501" y="2341726"/>
            <a:ext cx="18618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46" name="Google Shape;1546;p26"/>
          <p:cNvSpPr txBox="1">
            <a:spLocks noGrp="1"/>
          </p:cNvSpPr>
          <p:nvPr>
            <p:ph type="title" idx="8" hasCustomPrompt="1"/>
          </p:nvPr>
        </p:nvSpPr>
        <p:spPr>
          <a:xfrm>
            <a:off x="756125" y="2341726"/>
            <a:ext cx="18618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pic>
        <p:nvPicPr>
          <p:cNvPr id="1547" name="Google Shape;1547;p26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-2343514" flipH="1">
            <a:off x="-1641553" y="-1719908"/>
            <a:ext cx="3297389" cy="2276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8" name="Google Shape;1548;p26"/>
          <p:cNvGrpSpPr/>
          <p:nvPr/>
        </p:nvGrpSpPr>
        <p:grpSpPr>
          <a:xfrm rot="-8099954">
            <a:off x="-459577" y="-1021623"/>
            <a:ext cx="1344367" cy="1995327"/>
            <a:chOff x="272875" y="1527563"/>
            <a:chExt cx="255950" cy="455000"/>
          </a:xfrm>
        </p:grpSpPr>
        <p:sp>
          <p:nvSpPr>
            <p:cNvPr id="1549" name="Google Shape;1549;p26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6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6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6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6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6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6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6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6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6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6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6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6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6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6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6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6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6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6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6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6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6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6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6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6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6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6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6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6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6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6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6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6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6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6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84" name="Google Shape;1584;p26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4990199" flipH="1">
            <a:off x="-1127360" y="4108621"/>
            <a:ext cx="2894870" cy="259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5" name="Google Shape;1585;p26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4990199" flipH="1">
            <a:off x="7307615" y="-922016"/>
            <a:ext cx="2894870" cy="2593321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p26"/>
          <p:cNvSpPr txBox="1">
            <a:spLocks noGrp="1"/>
          </p:cNvSpPr>
          <p:nvPr>
            <p:ph type="ctrTitle" idx="9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587" name="Google Shape;1587;p26"/>
          <p:cNvSpPr/>
          <p:nvPr/>
        </p:nvSpPr>
        <p:spPr>
          <a:xfrm rot="-2136675">
            <a:off x="7291512" y="4066884"/>
            <a:ext cx="2264977" cy="2165734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4"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9" name="Google Shape;1589;p27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-2343514" flipH="1">
            <a:off x="-1166545" y="-1270720"/>
            <a:ext cx="3297389" cy="2276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0" name="Google Shape;1590;p27"/>
          <p:cNvGrpSpPr/>
          <p:nvPr/>
        </p:nvGrpSpPr>
        <p:grpSpPr>
          <a:xfrm rot="-8099954">
            <a:off x="15431" y="-572435"/>
            <a:ext cx="1344367" cy="1995327"/>
            <a:chOff x="272875" y="1527563"/>
            <a:chExt cx="255950" cy="455000"/>
          </a:xfrm>
        </p:grpSpPr>
        <p:sp>
          <p:nvSpPr>
            <p:cNvPr id="1591" name="Google Shape;1591;p27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7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7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7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7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7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7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7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7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7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7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7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7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7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7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7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7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7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7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26" name="Google Shape;1626;p27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5809801" flipH="1">
            <a:off x="7609918" y="-1097658"/>
            <a:ext cx="2894870" cy="259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7" name="Google Shape;1627;p27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10754694">
            <a:off x="2497948" y="4487275"/>
            <a:ext cx="7605809" cy="28323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8" name="Google Shape;1628;p27"/>
          <p:cNvGrpSpPr/>
          <p:nvPr/>
        </p:nvGrpSpPr>
        <p:grpSpPr>
          <a:xfrm flipH="1">
            <a:off x="-624375" y="3487614"/>
            <a:ext cx="1344377" cy="2469659"/>
            <a:chOff x="272875" y="1419395"/>
            <a:chExt cx="255950" cy="563168"/>
          </a:xfrm>
        </p:grpSpPr>
        <p:sp>
          <p:nvSpPr>
            <p:cNvPr id="1629" name="Google Shape;1629;p27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7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7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7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4" name="Google Shape;1664;p27"/>
          <p:cNvSpPr txBox="1">
            <a:spLocks noGrp="1"/>
          </p:cNvSpPr>
          <p:nvPr>
            <p:ph type="title"/>
          </p:nvPr>
        </p:nvSpPr>
        <p:spPr>
          <a:xfrm>
            <a:off x="732375" y="1618170"/>
            <a:ext cx="38397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5" name="Google Shape;1665;p27"/>
          <p:cNvSpPr txBox="1">
            <a:spLocks noGrp="1"/>
          </p:cNvSpPr>
          <p:nvPr>
            <p:ph type="subTitle" idx="1"/>
          </p:nvPr>
        </p:nvSpPr>
        <p:spPr>
          <a:xfrm>
            <a:off x="732375" y="2191200"/>
            <a:ext cx="7691700" cy="20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66" name="Google Shape;1666;p27"/>
          <p:cNvSpPr txBox="1">
            <a:spLocks noGrp="1"/>
          </p:cNvSpPr>
          <p:nvPr>
            <p:ph type="ctrTitle" idx="2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667" name="Google Shape;1667;p27"/>
          <p:cNvSpPr/>
          <p:nvPr/>
        </p:nvSpPr>
        <p:spPr>
          <a:xfrm rot="9899989">
            <a:off x="7836136" y="407263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" name="Google Shape;1669;p28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0" name="Google Shape;1670;p28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1671" name="Google Shape;1671;p28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8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8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8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8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8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8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8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8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8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8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8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8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8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8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8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8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8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8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8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8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8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8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8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8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8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8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8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8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8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8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8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8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8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8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06" name="Google Shape;1706;p28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7" name="Google Shape;1707;p28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1708" name="Google Shape;1708;p28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28"/>
          <p:cNvSpPr txBox="1">
            <a:spLocks noGrp="1"/>
          </p:cNvSpPr>
          <p:nvPr>
            <p:ph type="title"/>
          </p:nvPr>
        </p:nvSpPr>
        <p:spPr>
          <a:xfrm>
            <a:off x="732375" y="1637495"/>
            <a:ext cx="383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10" name="Google Shape;1710;p28"/>
          <p:cNvSpPr txBox="1">
            <a:spLocks noGrp="1"/>
          </p:cNvSpPr>
          <p:nvPr>
            <p:ph type="subTitle" idx="1"/>
          </p:nvPr>
        </p:nvSpPr>
        <p:spPr>
          <a:xfrm>
            <a:off x="475175" y="2194825"/>
            <a:ext cx="4096800" cy="24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11" name="Google Shape;1711;p28"/>
          <p:cNvSpPr txBox="1">
            <a:spLocks noGrp="1"/>
          </p:cNvSpPr>
          <p:nvPr>
            <p:ph type="title" idx="2"/>
          </p:nvPr>
        </p:nvSpPr>
        <p:spPr>
          <a:xfrm>
            <a:off x="4578150" y="1637495"/>
            <a:ext cx="383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12" name="Google Shape;1712;p28"/>
          <p:cNvSpPr txBox="1">
            <a:spLocks noGrp="1"/>
          </p:cNvSpPr>
          <p:nvPr>
            <p:ph type="subTitle" idx="3"/>
          </p:nvPr>
        </p:nvSpPr>
        <p:spPr>
          <a:xfrm>
            <a:off x="4578150" y="2194825"/>
            <a:ext cx="4096800" cy="24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13" name="Google Shape;1713;p28"/>
          <p:cNvSpPr txBox="1">
            <a:spLocks noGrp="1"/>
          </p:cNvSpPr>
          <p:nvPr>
            <p:ph type="ctrTitle" idx="4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_1"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5" name="Google Shape;1715;p29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6" name="Google Shape;1716;p29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1717" name="Google Shape;1717;p29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9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9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9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9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9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9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9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9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9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9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9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9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9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9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9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9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9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9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9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9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9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9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9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9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9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9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9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9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9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9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9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9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9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9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52" name="Google Shape;1752;p29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3" name="Google Shape;1753;p29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29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29"/>
          <p:cNvSpPr txBox="1">
            <a:spLocks noGrp="1"/>
          </p:cNvSpPr>
          <p:nvPr>
            <p:ph type="subTitle" idx="1"/>
          </p:nvPr>
        </p:nvSpPr>
        <p:spPr>
          <a:xfrm>
            <a:off x="724603" y="2240850"/>
            <a:ext cx="31818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6" name="Google Shape;1756;p29"/>
          <p:cNvSpPr txBox="1">
            <a:spLocks noGrp="1"/>
          </p:cNvSpPr>
          <p:nvPr>
            <p:ph type="ctrTitle"/>
          </p:nvPr>
        </p:nvSpPr>
        <p:spPr>
          <a:xfrm>
            <a:off x="724603" y="1663050"/>
            <a:ext cx="3181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757" name="Google Shape;1757;p29"/>
          <p:cNvSpPr/>
          <p:nvPr/>
        </p:nvSpPr>
        <p:spPr>
          <a:xfrm rot="-4340781" flipH="1">
            <a:off x="3518" y="-5268942"/>
            <a:ext cx="4623974" cy="7256832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BLANK_1_1_1_1_1_1_2_1"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9" name="Google Shape;1759;p30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 rot="2453973">
            <a:off x="1248590" y="2532214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0" name="Google Shape;1760;p30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 rot="2453973">
            <a:off x="-1738310" y="4081814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1" name="Google Shape;1761;p30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 rot="2453973">
            <a:off x="6716115" y="-248136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2" name="Google Shape;1762;p30"/>
          <p:cNvPicPr preferRelativeResize="0"/>
          <p:nvPr/>
        </p:nvPicPr>
        <p:blipFill>
          <a:blip r:embed="rId4">
            <a:alphaModFix amt="47000"/>
          </a:blip>
          <a:stretch>
            <a:fillRect/>
          </a:stretch>
        </p:blipFill>
        <p:spPr>
          <a:xfrm rot="10800000">
            <a:off x="1630988" y="143888"/>
            <a:ext cx="5882026" cy="48557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3" name="Google Shape;1763;p30"/>
          <p:cNvGrpSpPr/>
          <p:nvPr/>
        </p:nvGrpSpPr>
        <p:grpSpPr>
          <a:xfrm rot="-2700000">
            <a:off x="167955" y="3080962"/>
            <a:ext cx="1344349" cy="2469678"/>
            <a:chOff x="272875" y="1419395"/>
            <a:chExt cx="255950" cy="563168"/>
          </a:xfrm>
        </p:grpSpPr>
        <p:sp>
          <p:nvSpPr>
            <p:cNvPr id="1764" name="Google Shape;1764;p30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0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0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0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0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0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0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0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0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0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0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0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0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0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0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0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0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0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0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0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0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0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0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0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0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0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0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0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0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0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0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0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0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0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0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9" name="Google Shape;1799;p30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1800" name="Google Shape;1800;p30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0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0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0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0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0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0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0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0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0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0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0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0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0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0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0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0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0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0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0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0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0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0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0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0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0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0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0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0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0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0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0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0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0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0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5" name="Google Shape;1835;p30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77040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36" name="Google Shape;1836;p30"/>
          <p:cNvSpPr txBox="1">
            <a:spLocks noGrp="1"/>
          </p:cNvSpPr>
          <p:nvPr>
            <p:ph type="subTitle" idx="1"/>
          </p:nvPr>
        </p:nvSpPr>
        <p:spPr>
          <a:xfrm>
            <a:off x="720000" y="2603948"/>
            <a:ext cx="7704000" cy="9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37" name="Google Shape;1837;p30"/>
          <p:cNvSpPr txBox="1"/>
          <p:nvPr/>
        </p:nvSpPr>
        <p:spPr>
          <a:xfrm>
            <a:off x="2646000" y="3628979"/>
            <a:ext cx="38520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CREDITS: This presentation template was created</a:t>
            </a:r>
            <a:r>
              <a:rPr lang="en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 Slidesgo,</a:t>
            </a:r>
            <a:r>
              <a:rPr lang="en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including icons</a:t>
            </a:r>
            <a:r>
              <a:rPr lang="en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 Flaticon,</a:t>
            </a:r>
            <a:r>
              <a:rPr lang="en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</a:t>
            </a:r>
            <a:r>
              <a:rPr lang="en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nfographics &amp; images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 Freepik</a:t>
            </a:r>
            <a:r>
              <a:rPr lang="en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8" name="Google Shape;1838;p30"/>
          <p:cNvSpPr/>
          <p:nvPr/>
        </p:nvSpPr>
        <p:spPr>
          <a:xfrm>
            <a:off x="5570568" y="-2413037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>
            <a:spLocks noGrp="1"/>
          </p:cNvSpPr>
          <p:nvPr>
            <p:ph type="body" idx="1"/>
          </p:nvPr>
        </p:nvSpPr>
        <p:spPr>
          <a:xfrm>
            <a:off x="720000" y="1055850"/>
            <a:ext cx="7704000" cy="3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170" name="Google Shape;170;p4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5" flipH="1">
            <a:off x="7658780" y="-1091242"/>
            <a:ext cx="3297389" cy="22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 rot="5400000" flipH="1">
            <a:off x="7116014" y="-515250"/>
            <a:ext cx="2894875" cy="259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547182" flipH="1">
            <a:off x="-1959645" y="2413033"/>
            <a:ext cx="3297391" cy="2276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 rot="7617396">
            <a:off x="7156577" y="3425249"/>
            <a:ext cx="3632874" cy="2999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4"/>
          <p:cNvGrpSpPr/>
          <p:nvPr/>
        </p:nvGrpSpPr>
        <p:grpSpPr>
          <a:xfrm>
            <a:off x="-624370" y="1649584"/>
            <a:ext cx="1344377" cy="1995312"/>
            <a:chOff x="272875" y="1527563"/>
            <a:chExt cx="255950" cy="455000"/>
          </a:xfrm>
        </p:grpSpPr>
        <p:sp>
          <p:nvSpPr>
            <p:cNvPr id="175" name="Google Shape;175;p4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4"/>
          <p:cNvSpPr/>
          <p:nvPr/>
        </p:nvSpPr>
        <p:spPr>
          <a:xfrm rot="2491995">
            <a:off x="8061861" y="3895420"/>
            <a:ext cx="2265111" cy="2165862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4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0" name="Google Shape;1840;p31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 rot="2453973">
            <a:off x="1248590" y="2532214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1" name="Google Shape;1841;p31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 rot="2453973">
            <a:off x="-1738310" y="4081814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2" name="Google Shape;1842;p31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 rot="2453973">
            <a:off x="6716115" y="-248136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" name="Google Shape;1843;p31"/>
          <p:cNvPicPr preferRelativeResize="0"/>
          <p:nvPr/>
        </p:nvPicPr>
        <p:blipFill>
          <a:blip r:embed="rId4">
            <a:alphaModFix amt="47000"/>
          </a:blip>
          <a:stretch>
            <a:fillRect/>
          </a:stretch>
        </p:blipFill>
        <p:spPr>
          <a:xfrm rot="10800000">
            <a:off x="1630988" y="143888"/>
            <a:ext cx="5882026" cy="48557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4" name="Google Shape;1844;p31"/>
          <p:cNvGrpSpPr/>
          <p:nvPr/>
        </p:nvGrpSpPr>
        <p:grpSpPr>
          <a:xfrm rot="-2700000">
            <a:off x="167955" y="3080962"/>
            <a:ext cx="1344349" cy="2469678"/>
            <a:chOff x="272875" y="1419395"/>
            <a:chExt cx="255950" cy="563168"/>
          </a:xfrm>
        </p:grpSpPr>
        <p:sp>
          <p:nvSpPr>
            <p:cNvPr id="1845" name="Google Shape;1845;p31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1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1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1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0" name="Google Shape;1880;p31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1881" name="Google Shape;1881;p31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1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1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1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1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1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1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1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1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1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1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1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1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6" name="Google Shape;1916;p31"/>
          <p:cNvSpPr/>
          <p:nvPr/>
        </p:nvSpPr>
        <p:spPr>
          <a:xfrm>
            <a:off x="5570568" y="-2413037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8" name="Google Shape;1918;p3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9" name="Google Shape;1919;p32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1920" name="Google Shape;1920;p3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2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2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2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2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2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55" name="Google Shape;1955;p32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6" name="Google Shape;1956;p32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1957" name="Google Shape;1957;p32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9" name="Google Shape;1959;p33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-2343514" flipH="1">
            <a:off x="-1166545" y="-1270720"/>
            <a:ext cx="3297389" cy="2276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0" name="Google Shape;1960;p33"/>
          <p:cNvGrpSpPr/>
          <p:nvPr/>
        </p:nvGrpSpPr>
        <p:grpSpPr>
          <a:xfrm rot="-8099954">
            <a:off x="15431" y="-572435"/>
            <a:ext cx="1344367" cy="1995327"/>
            <a:chOff x="272875" y="1527563"/>
            <a:chExt cx="255950" cy="455000"/>
          </a:xfrm>
        </p:grpSpPr>
        <p:sp>
          <p:nvSpPr>
            <p:cNvPr id="1961" name="Google Shape;1961;p3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3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3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3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3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3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3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96" name="Google Shape;1996;p33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5809801" flipH="1">
            <a:off x="7609918" y="-1097658"/>
            <a:ext cx="2894870" cy="259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7" name="Google Shape;1997;p33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10754694">
            <a:off x="2497948" y="4487275"/>
            <a:ext cx="7605809" cy="28323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8" name="Google Shape;1998;p33"/>
          <p:cNvGrpSpPr/>
          <p:nvPr/>
        </p:nvGrpSpPr>
        <p:grpSpPr>
          <a:xfrm flipH="1">
            <a:off x="-624375" y="3487614"/>
            <a:ext cx="1344377" cy="2469659"/>
            <a:chOff x="272875" y="1419395"/>
            <a:chExt cx="255950" cy="563168"/>
          </a:xfrm>
        </p:grpSpPr>
        <p:sp>
          <p:nvSpPr>
            <p:cNvPr id="1999" name="Google Shape;1999;p3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3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3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3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3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5" name="Google Shape;2035;p34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 rot="5400000">
            <a:off x="6963311" y="-630813"/>
            <a:ext cx="3592176" cy="30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6" name="Google Shape;2036;p34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 rot="1326165" flipH="1">
            <a:off x="-191445" y="4128883"/>
            <a:ext cx="3297389" cy="22766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7" name="Google Shape;2037;p34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2038" name="Google Shape;2038;p34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3" name="Google Shape;2073;p34"/>
          <p:cNvSpPr/>
          <p:nvPr/>
        </p:nvSpPr>
        <p:spPr>
          <a:xfrm>
            <a:off x="4566955" y="-2521549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4" name="Google Shape;2074;p34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7675040">
            <a:off x="2669916" y="-1516164"/>
            <a:ext cx="2894877" cy="2593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5" name="Google Shape;2075;p34"/>
          <p:cNvPicPr preferRelativeResize="0"/>
          <p:nvPr/>
        </p:nvPicPr>
        <p:blipFill>
          <a:blip r:embed="rId5">
            <a:alphaModFix amt="74000"/>
          </a:blip>
          <a:stretch>
            <a:fillRect/>
          </a:stretch>
        </p:blipFill>
        <p:spPr>
          <a:xfrm rot="-9631575" flipH="1">
            <a:off x="-1503235" y="-1230424"/>
            <a:ext cx="2894874" cy="259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4_1_1_2"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7" name="Google Shape;2077;p35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8" name="Google Shape;2078;p35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2079" name="Google Shape;2079;p35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5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5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5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5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5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5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5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5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5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5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5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5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14" name="Google Shape;2114;p35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5" name="Google Shape;2115;p35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2116" name="Google Shape;2116;p35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 txBox="1">
            <a:spLocks noGrp="1"/>
          </p:cNvSpPr>
          <p:nvPr>
            <p:ph type="subTitle" idx="1"/>
          </p:nvPr>
        </p:nvSpPr>
        <p:spPr>
          <a:xfrm>
            <a:off x="1944337" y="3168343"/>
            <a:ext cx="1532400" cy="4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14" name="Google Shape;214;p5"/>
          <p:cNvSpPr txBox="1">
            <a:spLocks noGrp="1"/>
          </p:cNvSpPr>
          <p:nvPr>
            <p:ph type="subTitle" idx="2"/>
          </p:nvPr>
        </p:nvSpPr>
        <p:spPr>
          <a:xfrm>
            <a:off x="1381688" y="3559333"/>
            <a:ext cx="2657700" cy="10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5"/>
          <p:cNvSpPr txBox="1">
            <a:spLocks noGrp="1"/>
          </p:cNvSpPr>
          <p:nvPr>
            <p:ph type="subTitle" idx="3"/>
          </p:nvPr>
        </p:nvSpPr>
        <p:spPr>
          <a:xfrm flipH="1">
            <a:off x="5667265" y="3168343"/>
            <a:ext cx="1532400" cy="4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16" name="Google Shape;216;p5"/>
          <p:cNvSpPr txBox="1">
            <a:spLocks noGrp="1"/>
          </p:cNvSpPr>
          <p:nvPr>
            <p:ph type="subTitle" idx="4"/>
          </p:nvPr>
        </p:nvSpPr>
        <p:spPr>
          <a:xfrm flipH="1">
            <a:off x="5104613" y="3559333"/>
            <a:ext cx="2657700" cy="10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17" name="Google Shape;217;p5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4139108">
            <a:off x="-1716814" y="3950736"/>
            <a:ext cx="2989903" cy="24682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5"/>
          <p:cNvGrpSpPr/>
          <p:nvPr/>
        </p:nvGrpSpPr>
        <p:grpSpPr>
          <a:xfrm rot="-987768">
            <a:off x="-414533" y="3230134"/>
            <a:ext cx="1344359" cy="1995308"/>
            <a:chOff x="272875" y="1527563"/>
            <a:chExt cx="255950" cy="455000"/>
          </a:xfrm>
        </p:grpSpPr>
        <p:sp>
          <p:nvSpPr>
            <p:cNvPr id="219" name="Google Shape;219;p5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4" name="Google Shape;254;p5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197527" flipH="1">
            <a:off x="8254668" y="388818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"/>
          <p:cNvPicPr preferRelativeResize="0"/>
          <p:nvPr/>
        </p:nvPicPr>
        <p:blipFill>
          <a:blip r:embed="rId4">
            <a:alphaModFix amt="58000"/>
          </a:blip>
          <a:stretch>
            <a:fillRect/>
          </a:stretch>
        </p:blipFill>
        <p:spPr>
          <a:xfrm rot="-9314708">
            <a:off x="-1515506" y="-1274402"/>
            <a:ext cx="1787180" cy="428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5"/>
          <p:cNvPicPr preferRelativeResize="0"/>
          <p:nvPr/>
        </p:nvPicPr>
        <p:blipFill>
          <a:blip r:embed="rId5">
            <a:alphaModFix amt="76000"/>
          </a:blip>
          <a:stretch>
            <a:fillRect/>
          </a:stretch>
        </p:blipFill>
        <p:spPr>
          <a:xfrm rot="394092">
            <a:off x="2157624" y="-1359156"/>
            <a:ext cx="5296602" cy="197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5"/>
          <p:cNvPicPr preferRelativeResize="0"/>
          <p:nvPr/>
        </p:nvPicPr>
        <p:blipFill>
          <a:blip r:embed="rId6">
            <a:alphaModFix amt="62000"/>
          </a:blip>
          <a:stretch>
            <a:fillRect/>
          </a:stretch>
        </p:blipFill>
        <p:spPr>
          <a:xfrm rot="6551349" flipH="1">
            <a:off x="7493893" y="-756657"/>
            <a:ext cx="2894870" cy="25933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5"/>
          <p:cNvGrpSpPr/>
          <p:nvPr/>
        </p:nvGrpSpPr>
        <p:grpSpPr>
          <a:xfrm rot="8100046">
            <a:off x="8172668" y="-457651"/>
            <a:ext cx="1344367" cy="1995327"/>
            <a:chOff x="272875" y="1527563"/>
            <a:chExt cx="255950" cy="455000"/>
          </a:xfrm>
        </p:grpSpPr>
        <p:sp>
          <p:nvSpPr>
            <p:cNvPr id="259" name="Google Shape;259;p5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5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95" name="Google Shape;295;p5"/>
          <p:cNvSpPr/>
          <p:nvPr/>
        </p:nvSpPr>
        <p:spPr>
          <a:xfrm rot="-6477098" flipH="1">
            <a:off x="-3963735" y="-3524095"/>
            <a:ext cx="4623929" cy="7256942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5"/>
          <p:cNvSpPr/>
          <p:nvPr/>
        </p:nvSpPr>
        <p:spPr>
          <a:xfrm rot="-7689947">
            <a:off x="8072325" y="4598041"/>
            <a:ext cx="2264989" cy="2165745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6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4" flipH="1">
            <a:off x="2960862" y="1361553"/>
            <a:ext cx="3222304" cy="2224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6"/>
          <p:cNvPicPr preferRelativeResize="0"/>
          <p:nvPr/>
        </p:nvPicPr>
        <p:blipFill>
          <a:blip r:embed="rId3">
            <a:alphaModFix amt="47000"/>
          </a:blip>
          <a:stretch>
            <a:fillRect/>
          </a:stretch>
        </p:blipFill>
        <p:spPr>
          <a:xfrm rot="1331770">
            <a:off x="-1977764" y="3821949"/>
            <a:ext cx="2989902" cy="2468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p6"/>
          <p:cNvGrpSpPr/>
          <p:nvPr/>
        </p:nvGrpSpPr>
        <p:grpSpPr>
          <a:xfrm rot="-987768">
            <a:off x="-733895" y="3875634"/>
            <a:ext cx="1344359" cy="1995308"/>
            <a:chOff x="272875" y="1527563"/>
            <a:chExt cx="255950" cy="455000"/>
          </a:xfrm>
        </p:grpSpPr>
        <p:sp>
          <p:nvSpPr>
            <p:cNvPr id="301" name="Google Shape;301;p6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6" name="Google Shape;336;p6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flipH="1">
            <a:off x="7809444" y="4139664"/>
            <a:ext cx="2894870" cy="259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6"/>
          <p:cNvPicPr preferRelativeResize="0"/>
          <p:nvPr/>
        </p:nvPicPr>
        <p:blipFill>
          <a:blip r:embed="rId5">
            <a:alphaModFix amt="62000"/>
          </a:blip>
          <a:stretch>
            <a:fillRect/>
          </a:stretch>
        </p:blipFill>
        <p:spPr>
          <a:xfrm rot="9368145" flipH="1">
            <a:off x="-1509155" y="-1246007"/>
            <a:ext cx="2894870" cy="25933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8" name="Google Shape;338;p6"/>
          <p:cNvGrpSpPr/>
          <p:nvPr/>
        </p:nvGrpSpPr>
        <p:grpSpPr>
          <a:xfrm rot="5400065">
            <a:off x="8667137" y="-1129839"/>
            <a:ext cx="1344377" cy="1995312"/>
            <a:chOff x="272875" y="1527563"/>
            <a:chExt cx="255950" cy="455000"/>
          </a:xfrm>
        </p:grpSpPr>
        <p:sp>
          <p:nvSpPr>
            <p:cNvPr id="339" name="Google Shape;339;p6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" name="Google Shape;374;p6"/>
          <p:cNvSpPr txBox="1">
            <a:spLocks noGrp="1"/>
          </p:cNvSpPr>
          <p:nvPr>
            <p:ph type="title"/>
          </p:nvPr>
        </p:nvSpPr>
        <p:spPr>
          <a:xfrm>
            <a:off x="3566522" y="1727900"/>
            <a:ext cx="202890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375" name="Google Shape;375;p6"/>
          <p:cNvPicPr preferRelativeResize="0"/>
          <p:nvPr/>
        </p:nvPicPr>
        <p:blipFill>
          <a:blip r:embed="rId3">
            <a:alphaModFix amt="47000"/>
          </a:blip>
          <a:stretch>
            <a:fillRect/>
          </a:stretch>
        </p:blipFill>
        <p:spPr>
          <a:xfrm rot="-10643014">
            <a:off x="7943421" y="-1509312"/>
            <a:ext cx="2989903" cy="2468227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"/>
          <p:cNvSpPr/>
          <p:nvPr/>
        </p:nvSpPr>
        <p:spPr>
          <a:xfrm rot="-7373435">
            <a:off x="3439495" y="5025020"/>
            <a:ext cx="2265005" cy="216576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"/>
          <p:cNvSpPr txBox="1">
            <a:spLocks noGrp="1"/>
          </p:cNvSpPr>
          <p:nvPr>
            <p:ph type="subTitle" idx="1"/>
          </p:nvPr>
        </p:nvSpPr>
        <p:spPr>
          <a:xfrm>
            <a:off x="720000" y="1475700"/>
            <a:ext cx="7704000" cy="26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9" name="Google Shape;379;p7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pic>
        <p:nvPicPr>
          <p:cNvPr id="380" name="Google Shape;380;p7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4139108">
            <a:off x="-1716814" y="3950736"/>
            <a:ext cx="2989903" cy="24682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1" name="Google Shape;381;p7"/>
          <p:cNvGrpSpPr/>
          <p:nvPr/>
        </p:nvGrpSpPr>
        <p:grpSpPr>
          <a:xfrm rot="-987768">
            <a:off x="-414533" y="3230134"/>
            <a:ext cx="1344359" cy="1995308"/>
            <a:chOff x="272875" y="1527563"/>
            <a:chExt cx="255950" cy="455000"/>
          </a:xfrm>
        </p:grpSpPr>
        <p:sp>
          <p:nvSpPr>
            <p:cNvPr id="382" name="Google Shape;382;p7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7" name="Google Shape;417;p7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197527" flipH="1">
            <a:off x="8254668" y="388818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7"/>
          <p:cNvPicPr preferRelativeResize="0"/>
          <p:nvPr/>
        </p:nvPicPr>
        <p:blipFill>
          <a:blip r:embed="rId4">
            <a:alphaModFix amt="58000"/>
          </a:blip>
          <a:stretch>
            <a:fillRect/>
          </a:stretch>
        </p:blipFill>
        <p:spPr>
          <a:xfrm rot="-9314708">
            <a:off x="-1515506" y="-1274402"/>
            <a:ext cx="1787180" cy="428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7"/>
          <p:cNvPicPr preferRelativeResize="0"/>
          <p:nvPr/>
        </p:nvPicPr>
        <p:blipFill>
          <a:blip r:embed="rId5">
            <a:alphaModFix amt="76000"/>
          </a:blip>
          <a:stretch>
            <a:fillRect/>
          </a:stretch>
        </p:blipFill>
        <p:spPr>
          <a:xfrm rot="394092">
            <a:off x="2157624" y="-1359156"/>
            <a:ext cx="5296602" cy="197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7"/>
          <p:cNvPicPr preferRelativeResize="0"/>
          <p:nvPr/>
        </p:nvPicPr>
        <p:blipFill>
          <a:blip r:embed="rId6">
            <a:alphaModFix amt="62000"/>
          </a:blip>
          <a:stretch>
            <a:fillRect/>
          </a:stretch>
        </p:blipFill>
        <p:spPr>
          <a:xfrm rot="6551349" flipH="1">
            <a:off x="7493893" y="-756657"/>
            <a:ext cx="2894870" cy="25933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1" name="Google Shape;421;p7"/>
          <p:cNvGrpSpPr/>
          <p:nvPr/>
        </p:nvGrpSpPr>
        <p:grpSpPr>
          <a:xfrm rot="8100046">
            <a:off x="8172668" y="-457651"/>
            <a:ext cx="1344367" cy="1995327"/>
            <a:chOff x="272875" y="1527563"/>
            <a:chExt cx="255950" cy="455000"/>
          </a:xfrm>
        </p:grpSpPr>
        <p:sp>
          <p:nvSpPr>
            <p:cNvPr id="422" name="Google Shape;422;p7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" name="Google Shape;457;p7"/>
          <p:cNvSpPr/>
          <p:nvPr/>
        </p:nvSpPr>
        <p:spPr>
          <a:xfrm rot="-6477098" flipH="1">
            <a:off x="-3963735" y="-3524095"/>
            <a:ext cx="4623929" cy="7256942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7"/>
          <p:cNvSpPr/>
          <p:nvPr/>
        </p:nvSpPr>
        <p:spPr>
          <a:xfrm rot="-7689947">
            <a:off x="8072325" y="4598041"/>
            <a:ext cx="2264989" cy="2165745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8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 rot="-10162003" flipH="1">
            <a:off x="301118" y="56641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8"/>
          <p:cNvPicPr preferRelativeResize="0"/>
          <p:nvPr/>
        </p:nvPicPr>
        <p:blipFill>
          <a:blip r:embed="rId3">
            <a:alphaModFix amt="33000"/>
          </a:blip>
          <a:stretch>
            <a:fillRect/>
          </a:stretch>
        </p:blipFill>
        <p:spPr>
          <a:xfrm rot="10800000" flipH="1">
            <a:off x="2309117" y="4"/>
            <a:ext cx="61148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8"/>
          <p:cNvPicPr preferRelativeResize="0"/>
          <p:nvPr/>
        </p:nvPicPr>
        <p:blipFill>
          <a:blip r:embed="rId4">
            <a:alphaModFix amt="58000"/>
          </a:blip>
          <a:stretch>
            <a:fillRect/>
          </a:stretch>
        </p:blipFill>
        <p:spPr>
          <a:xfrm rot="-8962532">
            <a:off x="7553885" y="2352524"/>
            <a:ext cx="1462806" cy="3509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8"/>
          <p:cNvPicPr preferRelativeResize="0"/>
          <p:nvPr/>
        </p:nvPicPr>
        <p:blipFill>
          <a:blip r:embed="rId5">
            <a:alphaModFix amt="62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8"/>
          <p:cNvSpPr/>
          <p:nvPr/>
        </p:nvSpPr>
        <p:spPr>
          <a:xfrm rot="-6681487">
            <a:off x="8044372" y="2590906"/>
            <a:ext cx="2265023" cy="2165778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5" name="Google Shape;465;p8"/>
          <p:cNvGrpSpPr/>
          <p:nvPr/>
        </p:nvGrpSpPr>
        <p:grpSpPr>
          <a:xfrm rot="8100046">
            <a:off x="-12030" y="3450661"/>
            <a:ext cx="1344367" cy="1995327"/>
            <a:chOff x="272875" y="1527563"/>
            <a:chExt cx="255950" cy="455000"/>
          </a:xfrm>
        </p:grpSpPr>
        <p:sp>
          <p:nvSpPr>
            <p:cNvPr id="466" name="Google Shape;466;p8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8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502" name="Google Shape;502;p8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37" name="Google Shape;537;p8"/>
          <p:cNvPicPr preferRelativeResize="0"/>
          <p:nvPr/>
        </p:nvPicPr>
        <p:blipFill>
          <a:blip r:embed="rId6">
            <a:alphaModFix amt="62000"/>
          </a:blip>
          <a:stretch>
            <a:fillRect/>
          </a:stretch>
        </p:blipFill>
        <p:spPr>
          <a:xfrm rot="5400000">
            <a:off x="1054424" y="-334421"/>
            <a:ext cx="447463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39" name="Google Shape;539;p8"/>
          <p:cNvSpPr/>
          <p:nvPr/>
        </p:nvSpPr>
        <p:spPr>
          <a:xfrm rot="231922" flipH="1">
            <a:off x="-1189243" y="-3465582"/>
            <a:ext cx="4623938" cy="7256951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"/>
          <p:cNvSpPr txBox="1">
            <a:spLocks noGrp="1"/>
          </p:cNvSpPr>
          <p:nvPr>
            <p:ph type="subTitle" idx="1"/>
          </p:nvPr>
        </p:nvSpPr>
        <p:spPr>
          <a:xfrm flipH="1">
            <a:off x="5047900" y="2607067"/>
            <a:ext cx="3367800" cy="10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9"/>
          <p:cNvSpPr txBox="1">
            <a:spLocks noGrp="1"/>
          </p:cNvSpPr>
          <p:nvPr>
            <p:ph type="ctrTitle"/>
          </p:nvPr>
        </p:nvSpPr>
        <p:spPr>
          <a:xfrm flipH="1">
            <a:off x="4571900" y="1697799"/>
            <a:ext cx="3860400" cy="9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43" name="Google Shape;543;p9"/>
          <p:cNvPicPr preferRelativeResize="0"/>
          <p:nvPr/>
        </p:nvPicPr>
        <p:blipFill>
          <a:blip r:embed="rId2">
            <a:alphaModFix amt="82000"/>
          </a:blip>
          <a:stretch>
            <a:fillRect/>
          </a:stretch>
        </p:blipFill>
        <p:spPr>
          <a:xfrm>
            <a:off x="6498000" y="3581373"/>
            <a:ext cx="3440400" cy="2840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9"/>
          <p:cNvSpPr/>
          <p:nvPr/>
        </p:nvSpPr>
        <p:spPr>
          <a:xfrm rot="-2569776">
            <a:off x="7774946" y="-1017900"/>
            <a:ext cx="2265043" cy="2165797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9"/>
          <p:cNvGrpSpPr/>
          <p:nvPr/>
        </p:nvGrpSpPr>
        <p:grpSpPr>
          <a:xfrm rot="-6629356">
            <a:off x="7495291" y="3526103"/>
            <a:ext cx="1344346" cy="2469672"/>
            <a:chOff x="272875" y="1419395"/>
            <a:chExt cx="255950" cy="563168"/>
          </a:xfrm>
        </p:grpSpPr>
        <p:sp>
          <p:nvSpPr>
            <p:cNvPr id="546" name="Google Shape;546;p9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1" name="Google Shape;581;p9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 rot="-5400005">
            <a:off x="-1096437" y="-959501"/>
            <a:ext cx="3632875" cy="299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0"/>
          <p:cNvSpPr txBox="1">
            <a:spLocks noGrp="1"/>
          </p:cNvSpPr>
          <p:nvPr>
            <p:ph type="title"/>
          </p:nvPr>
        </p:nvSpPr>
        <p:spPr>
          <a:xfrm>
            <a:off x="720000" y="3314050"/>
            <a:ext cx="7704000" cy="1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3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1" name="Google Shape;2121;p36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9461196">
            <a:off x="1917996" y="2388117"/>
            <a:ext cx="2894873" cy="2593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2" name="Google Shape;2122;p36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1377427">
            <a:off x="4764679" y="752254"/>
            <a:ext cx="2894876" cy="2593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3" name="Google Shape;2123;p36"/>
          <p:cNvPicPr preferRelativeResize="0"/>
          <p:nvPr/>
        </p:nvPicPr>
        <p:blipFill>
          <a:blip r:embed="rId5">
            <a:alphaModFix amt="47000"/>
          </a:blip>
          <a:stretch>
            <a:fillRect/>
          </a:stretch>
        </p:blipFill>
        <p:spPr>
          <a:xfrm>
            <a:off x="2022777" y="79212"/>
            <a:ext cx="5527099" cy="45627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4" name="Google Shape;2124;p36"/>
          <p:cNvSpPr txBox="1">
            <a:spLocks noGrp="1"/>
          </p:cNvSpPr>
          <p:nvPr>
            <p:ph type="ctrTitle"/>
          </p:nvPr>
        </p:nvSpPr>
        <p:spPr>
          <a:xfrm>
            <a:off x="1426500" y="1130675"/>
            <a:ext cx="6291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USE: CASE STUDY</a:t>
            </a:r>
            <a:endParaRPr/>
          </a:p>
        </p:txBody>
      </p:sp>
      <p:sp>
        <p:nvSpPr>
          <p:cNvPr id="2125" name="Google Shape;2125;p36"/>
          <p:cNvSpPr txBox="1">
            <a:spLocks noGrp="1"/>
          </p:cNvSpPr>
          <p:nvPr>
            <p:ph type="subTitle" idx="1"/>
          </p:nvPr>
        </p:nvSpPr>
        <p:spPr>
          <a:xfrm>
            <a:off x="720000" y="3220225"/>
            <a:ext cx="770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BY GROUP 2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CHEW ZI QING 212360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NURUL DAYSE LEW BINTI MUHAMMAD RIZWAN LEW 212287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NOOR WAJIHAH BINTI SHAMSUL AZMI 212888</a:t>
            </a:r>
            <a:endParaRPr/>
          </a:p>
        </p:txBody>
      </p:sp>
      <p:sp>
        <p:nvSpPr>
          <p:cNvPr id="2126" name="Google Shape;2126;p36"/>
          <p:cNvSpPr/>
          <p:nvPr/>
        </p:nvSpPr>
        <p:spPr>
          <a:xfrm>
            <a:off x="-3657600" y="7305175"/>
            <a:ext cx="792600" cy="792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37"/>
          <p:cNvSpPr txBox="1">
            <a:spLocks noGrp="1"/>
          </p:cNvSpPr>
          <p:nvPr>
            <p:ph type="subTitle" idx="1"/>
          </p:nvPr>
        </p:nvSpPr>
        <p:spPr>
          <a:xfrm>
            <a:off x="659700" y="1457300"/>
            <a:ext cx="7824600" cy="14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8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8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8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8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You have scanned an advertisement from a recent issue of Time magazine and placed it on your course's Blackboard site for your students to interpret and critique. Is this use likely to be considered a fair use?</a:t>
            </a:r>
            <a:endParaRPr sz="28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2" name="Google Shape;2132;p37"/>
          <p:cNvSpPr txBox="1"/>
          <p:nvPr/>
        </p:nvSpPr>
        <p:spPr>
          <a:xfrm>
            <a:off x="782250" y="726525"/>
            <a:ext cx="4050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Open Sans"/>
                <a:ea typeface="Open Sans"/>
                <a:cs typeface="Open Sans"/>
                <a:sym typeface="Open Sans"/>
              </a:rPr>
              <a:t>QUESTION 4</a:t>
            </a:r>
            <a:endParaRPr sz="2400"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38"/>
          <p:cNvSpPr txBox="1">
            <a:spLocks noGrp="1"/>
          </p:cNvSpPr>
          <p:nvPr>
            <p:ph type="body" idx="1"/>
          </p:nvPr>
        </p:nvSpPr>
        <p:spPr>
          <a:xfrm>
            <a:off x="720900" y="950825"/>
            <a:ext cx="7704000" cy="3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Purpose and Character of Use</a:t>
            </a:r>
            <a:endParaRPr sz="18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An educational use is more likely to be permissible than a commercial use.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 scanned the advertisement from magazine and uploaded on course’s Blockboard site for student to interpret and critique. It is for education use and thus not against fair use.</a:t>
            </a:r>
            <a:endParaRPr sz="1800"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Nature of Work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Use of non-fiction is more likely to be permissible than use of fiction.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advertisement I scanned is fiction since it’s the creative artwork design of someone else. Therefore, my action is against fair use.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38" name="Google Shape;2138;p38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Use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39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Fair Use</a:t>
            </a:r>
            <a:endParaRPr dirty="0"/>
          </a:p>
        </p:txBody>
      </p:sp>
      <p:sp>
        <p:nvSpPr>
          <p:cNvPr id="2144" name="Google Shape;2144;p39"/>
          <p:cNvSpPr txBox="1">
            <a:spLocks noGrp="1"/>
          </p:cNvSpPr>
          <p:nvPr>
            <p:ph type="body" idx="4294967295"/>
          </p:nvPr>
        </p:nvSpPr>
        <p:spPr>
          <a:xfrm>
            <a:off x="720900" y="950825"/>
            <a:ext cx="7704000" cy="3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3.     Amount of work being copy</a:t>
            </a:r>
            <a:endParaRPr sz="18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>
                <a:solidFill>
                  <a:srgbClr val="666666"/>
                </a:solidFill>
              </a:rPr>
              <a:t>B</a:t>
            </a:r>
            <a:r>
              <a:rPr lang="en" sz="1600" dirty="0">
                <a:solidFill>
                  <a:schemeClr val="dk1"/>
                </a:solidFill>
              </a:rPr>
              <a:t>rief excerpts are more likely to be permissible than entire chapters</a:t>
            </a:r>
            <a:r>
              <a:rPr lang="en" sz="1600" dirty="0"/>
              <a:t> 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I scanned the advertisement from magazine and placed it on the course’s Blockboard site. I only took an advertisement from the magazine instead of putting the contents of whole magazine on the site. This weighs in favor of fair use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4.     Effect on market for work</a:t>
            </a:r>
            <a:endParaRPr sz="18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 dirty="0">
                <a:solidFill>
                  <a:schemeClr val="dk1"/>
                </a:solidFill>
              </a:rPr>
              <a:t>Use of out-of-print material is more likely to be permissible than use of a readily available work</a:t>
            </a:r>
            <a:endParaRPr sz="1500" dirty="0">
              <a:solidFill>
                <a:schemeClr val="dk1"/>
              </a:solidFill>
            </a:endParaRPr>
          </a:p>
          <a:p>
            <a:pPr indent="-323850">
              <a:buClr>
                <a:schemeClr val="dk1"/>
              </a:buClr>
              <a:buSzPts val="1500"/>
            </a:pPr>
            <a:r>
              <a:rPr lang="en-US" sz="1500" dirty="0">
                <a:solidFill>
                  <a:schemeClr val="dk1"/>
                </a:solidFill>
              </a:rPr>
              <a:t>Even though the current issue of magazine is still on sell, I only uploaded the advertisement on course’s site which is only accessible by my students. My action will not effect the market of </a:t>
            </a:r>
            <a:r>
              <a:rPr lang="en-US" sz="1500">
                <a:solidFill>
                  <a:schemeClr val="dk1"/>
                </a:solidFill>
              </a:rPr>
              <a:t>the magazine.</a:t>
            </a:r>
            <a:endParaRPr lang="en"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Overall, this factor appears to weigh in favors of fair use.</a:t>
            </a:r>
            <a:endParaRPr sz="1500"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p40"/>
          <p:cNvSpPr txBox="1">
            <a:spLocks noGrp="1"/>
          </p:cNvSpPr>
          <p:nvPr>
            <p:ph type="ctrTitle" idx="4294967295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50" name="Google Shape;2150;p40"/>
          <p:cNvSpPr txBox="1">
            <a:spLocks noGrp="1"/>
          </p:cNvSpPr>
          <p:nvPr>
            <p:ph type="body" idx="4294967295"/>
          </p:nvPr>
        </p:nvSpPr>
        <p:spPr>
          <a:xfrm>
            <a:off x="1430750" y="1536375"/>
            <a:ext cx="5989800" cy="24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Based on all factors that we have gathered, the scenario is brought </a:t>
            </a:r>
            <a:endParaRPr sz="19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/>
              <a:t>to three out of four factors weigh in favors of fair use. Therefore, the scenario is not against the ruling of fair use.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41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qua Marketing Plan by Slidego">
  <a:themeElements>
    <a:clrScheme name="Simple Light">
      <a:dk1>
        <a:srgbClr val="434343"/>
      </a:dk1>
      <a:lt1>
        <a:srgbClr val="FFFFFF"/>
      </a:lt1>
      <a:dk2>
        <a:srgbClr val="073763"/>
      </a:dk2>
      <a:lt2>
        <a:srgbClr val="3D85C6"/>
      </a:lt2>
      <a:accent1>
        <a:srgbClr val="3D85C6"/>
      </a:accent1>
      <a:accent2>
        <a:srgbClr val="B6D7A8"/>
      </a:accent2>
      <a:accent3>
        <a:srgbClr val="9FC5E8"/>
      </a:accent3>
      <a:accent4>
        <a:srgbClr val="9EDCD9"/>
      </a:accent4>
      <a:accent5>
        <a:srgbClr val="93C47D"/>
      </a:accent5>
      <a:accent6>
        <a:srgbClr val="6FA8DC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341</Words>
  <Application>Microsoft Office PowerPoint</Application>
  <PresentationFormat>On-screen Show 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Fira Sans Extra Condensed Medium</vt:lpstr>
      <vt:lpstr>Josefin Sans</vt:lpstr>
      <vt:lpstr>Arial</vt:lpstr>
      <vt:lpstr>Overpass</vt:lpstr>
      <vt:lpstr>Open Sans</vt:lpstr>
      <vt:lpstr>Open Sans SemiBold</vt:lpstr>
      <vt:lpstr>Overpass Black</vt:lpstr>
      <vt:lpstr>Aqua Marketing Plan by Slidego</vt:lpstr>
      <vt:lpstr>FAIR USE: CASE STUDY</vt:lpstr>
      <vt:lpstr>PowerPoint Presentation</vt:lpstr>
      <vt:lpstr>Fair Use</vt:lpstr>
      <vt:lpstr>Fair Use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USE: CASE STUDY</dc:title>
  <cp:lastModifiedBy>Chew Zi Qing</cp:lastModifiedBy>
  <cp:revision>3</cp:revision>
  <dcterms:modified xsi:type="dcterms:W3CDTF">2022-05-11T11:15:02Z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3978222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S9.1.4</vt:lpwstr>
  </property>
</Properties>
</file>