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8" r:id="rId6"/>
    <p:sldId id="273" r:id="rId7"/>
    <p:sldId id="275" r:id="rId8"/>
    <p:sldId id="276" r:id="rId9"/>
    <p:sldId id="277" r:id="rId10"/>
    <p:sldId id="279" r:id="rId11"/>
    <p:sldId id="27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13ED5-7E04-4267-9F5C-A29E5D5BECA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D1F1CB-5320-475D-BF7C-C1ACA13D1448}">
      <dgm:prSet phldrT="[Texto]"/>
      <dgm:spPr/>
      <dgm:t>
        <a:bodyPr/>
        <a:lstStyle/>
        <a:p>
          <a:r>
            <a:rPr lang="es-ES" b="0" u="sng" dirty="0"/>
            <a:t>Rodrigo</a:t>
          </a:r>
        </a:p>
      </dgm:t>
    </dgm:pt>
    <dgm:pt modelId="{C549A779-20A4-4E61-A615-7CDFB2B0C595}" type="parTrans" cxnId="{8AF8AA50-13C4-4B90-B598-4063242F21D0}">
      <dgm:prSet/>
      <dgm:spPr/>
      <dgm:t>
        <a:bodyPr/>
        <a:lstStyle/>
        <a:p>
          <a:endParaRPr lang="es-ES"/>
        </a:p>
      </dgm:t>
    </dgm:pt>
    <dgm:pt modelId="{EE9D8ACE-3D3A-49DC-83EE-CC31E30162AB}" type="sibTrans" cxnId="{8AF8AA50-13C4-4B90-B598-4063242F21D0}">
      <dgm:prSet/>
      <dgm:spPr/>
      <dgm:t>
        <a:bodyPr/>
        <a:lstStyle/>
        <a:p>
          <a:endParaRPr lang="es-ES"/>
        </a:p>
      </dgm:t>
    </dgm:pt>
    <dgm:pt modelId="{5B258EFE-CC6B-41C3-8571-4C445C9503BB}">
      <dgm:prSet phldrT="[Texto]" custT="1"/>
      <dgm:spPr/>
      <dgm:t>
        <a:bodyPr/>
        <a:lstStyle/>
        <a:p>
          <a:r>
            <a:rPr lang="es-ES" sz="1200" b="1" u="sng" dirty="0"/>
            <a:t>Familia</a:t>
          </a:r>
        </a:p>
        <a:p>
          <a:r>
            <a:rPr lang="es-ES" sz="1100" u="none" dirty="0"/>
            <a:t>-Padre</a:t>
          </a:r>
        </a:p>
        <a:p>
          <a:r>
            <a:rPr lang="es-ES" sz="1100" u="none" dirty="0"/>
            <a:t>-Madre</a:t>
          </a:r>
        </a:p>
        <a:p>
          <a:r>
            <a:rPr lang="es-ES" sz="1100" u="none" dirty="0"/>
            <a:t>-Perra</a:t>
          </a:r>
        </a:p>
      </dgm:t>
    </dgm:pt>
    <dgm:pt modelId="{FF1597D9-2467-44A3-B225-977C9E82322D}" type="parTrans" cxnId="{F20ADE93-1A77-4DA4-A07D-DC3D2DDDE1EC}">
      <dgm:prSet/>
      <dgm:spPr/>
      <dgm:t>
        <a:bodyPr/>
        <a:lstStyle/>
        <a:p>
          <a:endParaRPr lang="es-ES"/>
        </a:p>
      </dgm:t>
    </dgm:pt>
    <dgm:pt modelId="{130ED7F5-E1CD-46F8-933D-A4D998C9B79E}" type="sibTrans" cxnId="{F20ADE93-1A77-4DA4-A07D-DC3D2DDDE1EC}">
      <dgm:prSet/>
      <dgm:spPr/>
      <dgm:t>
        <a:bodyPr/>
        <a:lstStyle/>
        <a:p>
          <a:endParaRPr lang="es-ES"/>
        </a:p>
      </dgm:t>
    </dgm:pt>
    <dgm:pt modelId="{E6C468BA-FC6F-473C-8152-5D8F6CB6696E}">
      <dgm:prSet phldrT="[Texto]" custT="1"/>
      <dgm:spPr/>
      <dgm:t>
        <a:bodyPr/>
        <a:lstStyle/>
        <a:p>
          <a:r>
            <a:rPr lang="es-ES" sz="1200" b="1" u="sng" dirty="0"/>
            <a:t>Valores</a:t>
          </a:r>
        </a:p>
        <a:p>
          <a:r>
            <a:rPr lang="es-ES" sz="1100" dirty="0"/>
            <a:t>-Esfuerzo</a:t>
          </a:r>
        </a:p>
        <a:p>
          <a:r>
            <a:rPr lang="es-ES" sz="1100" dirty="0"/>
            <a:t>-Sinceridad</a:t>
          </a:r>
        </a:p>
        <a:p>
          <a:r>
            <a:rPr lang="es-ES" sz="1100" dirty="0"/>
            <a:t>-Respeto</a:t>
          </a:r>
        </a:p>
        <a:p>
          <a:endParaRPr lang="es-ES" sz="1100" dirty="0"/>
        </a:p>
      </dgm:t>
    </dgm:pt>
    <dgm:pt modelId="{CB110133-60CF-4B7D-9E86-98040D940C0E}" type="parTrans" cxnId="{B0F30CED-05F8-4C4A-BDC7-E2EE7F3FA3D9}">
      <dgm:prSet/>
      <dgm:spPr/>
      <dgm:t>
        <a:bodyPr/>
        <a:lstStyle/>
        <a:p>
          <a:endParaRPr lang="es-ES"/>
        </a:p>
      </dgm:t>
    </dgm:pt>
    <dgm:pt modelId="{FD8F5C9B-9B1E-4CF4-984B-251EEF17B98E}" type="sibTrans" cxnId="{B0F30CED-05F8-4C4A-BDC7-E2EE7F3FA3D9}">
      <dgm:prSet/>
      <dgm:spPr/>
      <dgm:t>
        <a:bodyPr/>
        <a:lstStyle/>
        <a:p>
          <a:endParaRPr lang="es-ES"/>
        </a:p>
      </dgm:t>
    </dgm:pt>
    <dgm:pt modelId="{2BF9AE7F-6878-4329-A836-D30770AD2370}">
      <dgm:prSet phldrT="[Texto]"/>
      <dgm:spPr/>
      <dgm:t>
        <a:bodyPr/>
        <a:lstStyle/>
        <a:p>
          <a:r>
            <a:rPr lang="es-ES" u="sng" dirty="0"/>
            <a:t>Hobbies</a:t>
          </a:r>
        </a:p>
        <a:p>
          <a:r>
            <a:rPr lang="es-ES" dirty="0"/>
            <a:t>-Videojuegos</a:t>
          </a:r>
        </a:p>
        <a:p>
          <a:r>
            <a:rPr lang="es-ES" dirty="0"/>
            <a:t>-Pelis</a:t>
          </a:r>
        </a:p>
        <a:p>
          <a:r>
            <a:rPr lang="es-ES" dirty="0"/>
            <a:t>-Series</a:t>
          </a:r>
        </a:p>
      </dgm:t>
    </dgm:pt>
    <dgm:pt modelId="{3B448C15-3704-48A8-B6F3-FCE3233FF7A4}" type="parTrans" cxnId="{B5BEB49C-0CCC-4043-B65E-B775F979DA8B}">
      <dgm:prSet/>
      <dgm:spPr/>
      <dgm:t>
        <a:bodyPr/>
        <a:lstStyle/>
        <a:p>
          <a:endParaRPr lang="es-ES"/>
        </a:p>
      </dgm:t>
    </dgm:pt>
    <dgm:pt modelId="{03638A81-FFAB-4592-8261-A35D0E85E14E}" type="sibTrans" cxnId="{B5BEB49C-0CCC-4043-B65E-B775F979DA8B}">
      <dgm:prSet/>
      <dgm:spPr/>
      <dgm:t>
        <a:bodyPr/>
        <a:lstStyle/>
        <a:p>
          <a:endParaRPr lang="es-ES"/>
        </a:p>
      </dgm:t>
    </dgm:pt>
    <dgm:pt modelId="{9DEE8D8C-CF7E-48DE-955B-BD34782D8CA0}">
      <dgm:prSet phldrT="[Texto]" custT="1"/>
      <dgm:spPr/>
      <dgm:t>
        <a:bodyPr/>
        <a:lstStyle/>
        <a:p>
          <a:r>
            <a:rPr lang="es-ES" sz="1200" b="1" u="sng" dirty="0"/>
            <a:t>Deportes</a:t>
          </a:r>
        </a:p>
        <a:p>
          <a:r>
            <a:rPr lang="es-ES" sz="1100" dirty="0"/>
            <a:t>-Tenis</a:t>
          </a:r>
        </a:p>
        <a:p>
          <a:r>
            <a:rPr lang="es-ES" sz="1100" dirty="0"/>
            <a:t>-Pádel</a:t>
          </a:r>
        </a:p>
      </dgm:t>
    </dgm:pt>
    <dgm:pt modelId="{246881B6-A33D-4623-ACB6-8C040326F472}" type="parTrans" cxnId="{0FCACDB2-9E4B-4813-90A7-C091BD29CA39}">
      <dgm:prSet/>
      <dgm:spPr/>
      <dgm:t>
        <a:bodyPr/>
        <a:lstStyle/>
        <a:p>
          <a:endParaRPr lang="es-ES"/>
        </a:p>
      </dgm:t>
    </dgm:pt>
    <dgm:pt modelId="{7389FE8A-E1D2-46CB-AE73-A098F5937855}" type="sibTrans" cxnId="{0FCACDB2-9E4B-4813-90A7-C091BD29CA39}">
      <dgm:prSet/>
      <dgm:spPr/>
      <dgm:t>
        <a:bodyPr/>
        <a:lstStyle/>
        <a:p>
          <a:endParaRPr lang="es-ES"/>
        </a:p>
      </dgm:t>
    </dgm:pt>
    <dgm:pt modelId="{F19B252C-EF76-4B62-9C00-48155A70FD98}">
      <dgm:prSet phldrT="[Texto]" custT="1"/>
      <dgm:spPr/>
      <dgm:t>
        <a:bodyPr/>
        <a:lstStyle/>
        <a:p>
          <a:r>
            <a:rPr lang="es-ES" sz="1200" b="1" u="sng" dirty="0"/>
            <a:t>Casa</a:t>
          </a:r>
        </a:p>
        <a:p>
          <a:r>
            <a:rPr lang="es-ES" sz="1100" dirty="0"/>
            <a:t>-Piso</a:t>
          </a:r>
        </a:p>
      </dgm:t>
    </dgm:pt>
    <dgm:pt modelId="{40FFC447-6AD5-4C42-A432-19AB4709D8DC}" type="parTrans" cxnId="{AD0113DC-064D-4BB7-B0D1-068F63F3DE93}">
      <dgm:prSet/>
      <dgm:spPr/>
      <dgm:t>
        <a:bodyPr/>
        <a:lstStyle/>
        <a:p>
          <a:endParaRPr lang="es-ES"/>
        </a:p>
      </dgm:t>
    </dgm:pt>
    <dgm:pt modelId="{F1D774FE-EF4D-4206-AD71-578A8DB1BB7F}" type="sibTrans" cxnId="{AD0113DC-064D-4BB7-B0D1-068F63F3DE93}">
      <dgm:prSet/>
      <dgm:spPr/>
      <dgm:t>
        <a:bodyPr/>
        <a:lstStyle/>
        <a:p>
          <a:endParaRPr lang="es-ES"/>
        </a:p>
      </dgm:t>
    </dgm:pt>
    <dgm:pt modelId="{F3286ACE-2576-4DC2-BBC3-8801B94DC86A}">
      <dgm:prSet phldrT="[Texto]" custT="1"/>
      <dgm:spPr/>
      <dgm:t>
        <a:bodyPr/>
        <a:lstStyle/>
        <a:p>
          <a:r>
            <a:rPr lang="es-ES" sz="1200" b="1" u="sng" dirty="0"/>
            <a:t>Amigos</a:t>
          </a:r>
        </a:p>
        <a:p>
          <a:r>
            <a:rPr lang="es-ES" sz="1100" dirty="0"/>
            <a:t>-</a:t>
          </a:r>
          <a:r>
            <a:rPr lang="es-ES" sz="1100" dirty="0" err="1"/>
            <a:t>Unversidad</a:t>
          </a:r>
          <a:endParaRPr lang="es-ES" sz="1100" dirty="0"/>
        </a:p>
        <a:p>
          <a:r>
            <a:rPr lang="es-ES" sz="1100" dirty="0"/>
            <a:t>-Instituto</a:t>
          </a:r>
        </a:p>
      </dgm:t>
    </dgm:pt>
    <dgm:pt modelId="{A2037B83-E770-4D01-A313-7FE804CD3997}" type="parTrans" cxnId="{B42BED41-5890-40D9-A649-F0F7BBD86C8C}">
      <dgm:prSet/>
      <dgm:spPr/>
      <dgm:t>
        <a:bodyPr/>
        <a:lstStyle/>
        <a:p>
          <a:endParaRPr lang="es-ES"/>
        </a:p>
      </dgm:t>
    </dgm:pt>
    <dgm:pt modelId="{DEDC73B0-63C6-4D01-9AF2-939656A31AB5}" type="sibTrans" cxnId="{B42BED41-5890-40D9-A649-F0F7BBD86C8C}">
      <dgm:prSet/>
      <dgm:spPr/>
      <dgm:t>
        <a:bodyPr/>
        <a:lstStyle/>
        <a:p>
          <a:endParaRPr lang="es-ES"/>
        </a:p>
      </dgm:t>
    </dgm:pt>
    <dgm:pt modelId="{320C4B8D-2FB8-4CEC-996F-027DE443063D}">
      <dgm:prSet phldrT="[Texto]"/>
      <dgm:spPr/>
      <dgm:t>
        <a:bodyPr/>
        <a:lstStyle/>
        <a:p>
          <a:endParaRPr lang="es-ES" dirty="0"/>
        </a:p>
      </dgm:t>
    </dgm:pt>
    <dgm:pt modelId="{A4D0C3F5-4FC1-42B6-92FE-7593F598DA7C}" type="parTrans" cxnId="{3BFFC236-C8E7-44A6-BB5D-DDC085AC0CB1}">
      <dgm:prSet/>
      <dgm:spPr/>
      <dgm:t>
        <a:bodyPr/>
        <a:lstStyle/>
        <a:p>
          <a:endParaRPr lang="es-ES"/>
        </a:p>
      </dgm:t>
    </dgm:pt>
    <dgm:pt modelId="{0923A3CF-11A6-477A-BC84-4C60BB9FC390}" type="sibTrans" cxnId="{3BFFC236-C8E7-44A6-BB5D-DDC085AC0CB1}">
      <dgm:prSet/>
      <dgm:spPr/>
      <dgm:t>
        <a:bodyPr/>
        <a:lstStyle/>
        <a:p>
          <a:endParaRPr lang="es-ES"/>
        </a:p>
      </dgm:t>
    </dgm:pt>
    <dgm:pt modelId="{F282C3FA-8949-47B7-B70C-0FDF46EFE141}" type="pres">
      <dgm:prSet presAssocID="{39013ED5-7E04-4267-9F5C-A29E5D5BEC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F60729-906E-4BB3-B0A4-5E0C266A894A}" type="pres">
      <dgm:prSet presAssocID="{1AD1F1CB-5320-475D-BF7C-C1ACA13D1448}" presName="centerShape" presStyleLbl="node0" presStyleIdx="0" presStyleCnt="1" custLinFactNeighborX="41" custLinFactNeighborY="1495"/>
      <dgm:spPr/>
    </dgm:pt>
    <dgm:pt modelId="{D701F610-359D-449A-8839-0F1391C63E49}" type="pres">
      <dgm:prSet presAssocID="{FF1597D9-2467-44A3-B225-977C9E82322D}" presName="Name9" presStyleLbl="parChTrans1D2" presStyleIdx="0" presStyleCnt="6"/>
      <dgm:spPr/>
    </dgm:pt>
    <dgm:pt modelId="{997287D0-BE31-4BF5-ADDE-9259DA03FC83}" type="pres">
      <dgm:prSet presAssocID="{FF1597D9-2467-44A3-B225-977C9E82322D}" presName="connTx" presStyleLbl="parChTrans1D2" presStyleIdx="0" presStyleCnt="6"/>
      <dgm:spPr/>
    </dgm:pt>
    <dgm:pt modelId="{453433AC-E77A-4440-B309-8FA42BD04DBA}" type="pres">
      <dgm:prSet presAssocID="{5B258EFE-CC6B-41C3-8571-4C445C9503BB}" presName="node" presStyleLbl="node1" presStyleIdx="0" presStyleCnt="6">
        <dgm:presLayoutVars>
          <dgm:bulletEnabled val="1"/>
        </dgm:presLayoutVars>
      </dgm:prSet>
      <dgm:spPr/>
    </dgm:pt>
    <dgm:pt modelId="{4A373F57-2300-44C0-9BD1-AC7EAC1FF6F7}" type="pres">
      <dgm:prSet presAssocID="{CB110133-60CF-4B7D-9E86-98040D940C0E}" presName="Name9" presStyleLbl="parChTrans1D2" presStyleIdx="1" presStyleCnt="6"/>
      <dgm:spPr/>
    </dgm:pt>
    <dgm:pt modelId="{CBD9E7AD-0457-4396-B372-223EFA9408F9}" type="pres">
      <dgm:prSet presAssocID="{CB110133-60CF-4B7D-9E86-98040D940C0E}" presName="connTx" presStyleLbl="parChTrans1D2" presStyleIdx="1" presStyleCnt="6"/>
      <dgm:spPr/>
    </dgm:pt>
    <dgm:pt modelId="{1BFAB3A2-17BB-4F51-BF46-F8A5F1C43DEE}" type="pres">
      <dgm:prSet presAssocID="{E6C468BA-FC6F-473C-8152-5D8F6CB6696E}" presName="node" presStyleLbl="node1" presStyleIdx="1" presStyleCnt="6">
        <dgm:presLayoutVars>
          <dgm:bulletEnabled val="1"/>
        </dgm:presLayoutVars>
      </dgm:prSet>
      <dgm:spPr/>
    </dgm:pt>
    <dgm:pt modelId="{DC3FCFB2-AC73-4FE2-8E45-279741715E34}" type="pres">
      <dgm:prSet presAssocID="{3B448C15-3704-48A8-B6F3-FCE3233FF7A4}" presName="Name9" presStyleLbl="parChTrans1D2" presStyleIdx="2" presStyleCnt="6"/>
      <dgm:spPr/>
    </dgm:pt>
    <dgm:pt modelId="{9F05403D-21B3-4970-A675-E9A9C460752F}" type="pres">
      <dgm:prSet presAssocID="{3B448C15-3704-48A8-B6F3-FCE3233FF7A4}" presName="connTx" presStyleLbl="parChTrans1D2" presStyleIdx="2" presStyleCnt="6"/>
      <dgm:spPr/>
    </dgm:pt>
    <dgm:pt modelId="{7A73FD77-FF26-490C-90D5-980D2539BA45}" type="pres">
      <dgm:prSet presAssocID="{2BF9AE7F-6878-4329-A836-D30770AD2370}" presName="node" presStyleLbl="node1" presStyleIdx="2" presStyleCnt="6">
        <dgm:presLayoutVars>
          <dgm:bulletEnabled val="1"/>
        </dgm:presLayoutVars>
      </dgm:prSet>
      <dgm:spPr/>
    </dgm:pt>
    <dgm:pt modelId="{4E7FB183-113C-4491-A8BA-D34B518C01CD}" type="pres">
      <dgm:prSet presAssocID="{246881B6-A33D-4623-ACB6-8C040326F472}" presName="Name9" presStyleLbl="parChTrans1D2" presStyleIdx="3" presStyleCnt="6"/>
      <dgm:spPr/>
    </dgm:pt>
    <dgm:pt modelId="{7FCD561E-97F0-40E6-86EB-2202491817CB}" type="pres">
      <dgm:prSet presAssocID="{246881B6-A33D-4623-ACB6-8C040326F472}" presName="connTx" presStyleLbl="parChTrans1D2" presStyleIdx="3" presStyleCnt="6"/>
      <dgm:spPr/>
    </dgm:pt>
    <dgm:pt modelId="{7B652264-C8FA-4983-A1C8-06438A10FFE1}" type="pres">
      <dgm:prSet presAssocID="{9DEE8D8C-CF7E-48DE-955B-BD34782D8CA0}" presName="node" presStyleLbl="node1" presStyleIdx="3" presStyleCnt="6">
        <dgm:presLayoutVars>
          <dgm:bulletEnabled val="1"/>
        </dgm:presLayoutVars>
      </dgm:prSet>
      <dgm:spPr/>
    </dgm:pt>
    <dgm:pt modelId="{E6B3B96F-395A-4040-8459-564BA9CEA3F5}" type="pres">
      <dgm:prSet presAssocID="{40FFC447-6AD5-4C42-A432-19AB4709D8DC}" presName="Name9" presStyleLbl="parChTrans1D2" presStyleIdx="4" presStyleCnt="6"/>
      <dgm:spPr/>
    </dgm:pt>
    <dgm:pt modelId="{8D5CD48C-EA1B-4168-A431-E4819EBBA1AC}" type="pres">
      <dgm:prSet presAssocID="{40FFC447-6AD5-4C42-A432-19AB4709D8DC}" presName="connTx" presStyleLbl="parChTrans1D2" presStyleIdx="4" presStyleCnt="6"/>
      <dgm:spPr/>
    </dgm:pt>
    <dgm:pt modelId="{3AD3100D-F4F0-434D-930F-8FCEC86968F5}" type="pres">
      <dgm:prSet presAssocID="{F19B252C-EF76-4B62-9C00-48155A70FD98}" presName="node" presStyleLbl="node1" presStyleIdx="4" presStyleCnt="6">
        <dgm:presLayoutVars>
          <dgm:bulletEnabled val="1"/>
        </dgm:presLayoutVars>
      </dgm:prSet>
      <dgm:spPr/>
    </dgm:pt>
    <dgm:pt modelId="{E5CE5570-6D52-4294-A943-4EAEEF6D88B0}" type="pres">
      <dgm:prSet presAssocID="{A2037B83-E770-4D01-A313-7FE804CD3997}" presName="Name9" presStyleLbl="parChTrans1D2" presStyleIdx="5" presStyleCnt="6"/>
      <dgm:spPr/>
    </dgm:pt>
    <dgm:pt modelId="{C7DC12DC-ADB4-47D6-808F-004C37D7C6AE}" type="pres">
      <dgm:prSet presAssocID="{A2037B83-E770-4D01-A313-7FE804CD3997}" presName="connTx" presStyleLbl="parChTrans1D2" presStyleIdx="5" presStyleCnt="6"/>
      <dgm:spPr/>
    </dgm:pt>
    <dgm:pt modelId="{6D643A69-B554-4682-B26A-1B7FB3AE639A}" type="pres">
      <dgm:prSet presAssocID="{F3286ACE-2576-4DC2-BBC3-8801B94DC86A}" presName="node" presStyleLbl="node1" presStyleIdx="5" presStyleCnt="6">
        <dgm:presLayoutVars>
          <dgm:bulletEnabled val="1"/>
        </dgm:presLayoutVars>
      </dgm:prSet>
      <dgm:spPr/>
    </dgm:pt>
  </dgm:ptLst>
  <dgm:cxnLst>
    <dgm:cxn modelId="{4200FC00-200D-47CD-B33A-B9C84FBA1CBD}" type="presOf" srcId="{A2037B83-E770-4D01-A313-7FE804CD3997}" destId="{C7DC12DC-ADB4-47D6-808F-004C37D7C6AE}" srcOrd="1" destOrd="0" presId="urn:microsoft.com/office/officeart/2005/8/layout/radial1"/>
    <dgm:cxn modelId="{F38CE108-AFA1-4D2C-A600-77B4D521A8A0}" type="presOf" srcId="{39013ED5-7E04-4267-9F5C-A29E5D5BECA2}" destId="{F282C3FA-8949-47B7-B70C-0FDF46EFE141}" srcOrd="0" destOrd="0" presId="urn:microsoft.com/office/officeart/2005/8/layout/radial1"/>
    <dgm:cxn modelId="{0DEA2B1C-461E-4B87-B1EF-5A03A551C57F}" type="presOf" srcId="{FF1597D9-2467-44A3-B225-977C9E82322D}" destId="{997287D0-BE31-4BF5-ADDE-9259DA03FC83}" srcOrd="1" destOrd="0" presId="urn:microsoft.com/office/officeart/2005/8/layout/radial1"/>
    <dgm:cxn modelId="{A7BB9C27-FA2B-4083-86F9-6A678EE768DB}" type="presOf" srcId="{40FFC447-6AD5-4C42-A432-19AB4709D8DC}" destId="{E6B3B96F-395A-4040-8459-564BA9CEA3F5}" srcOrd="0" destOrd="0" presId="urn:microsoft.com/office/officeart/2005/8/layout/radial1"/>
    <dgm:cxn modelId="{33DFCB2D-604B-41DE-B06A-383D57006191}" type="presOf" srcId="{5B258EFE-CC6B-41C3-8571-4C445C9503BB}" destId="{453433AC-E77A-4440-B309-8FA42BD04DBA}" srcOrd="0" destOrd="0" presId="urn:microsoft.com/office/officeart/2005/8/layout/radial1"/>
    <dgm:cxn modelId="{AB04A632-3452-4690-9716-FAB1D8E1BC64}" type="presOf" srcId="{F3286ACE-2576-4DC2-BBC3-8801B94DC86A}" destId="{6D643A69-B554-4682-B26A-1B7FB3AE639A}" srcOrd="0" destOrd="0" presId="urn:microsoft.com/office/officeart/2005/8/layout/radial1"/>
    <dgm:cxn modelId="{3BFFC236-C8E7-44A6-BB5D-DDC085AC0CB1}" srcId="{39013ED5-7E04-4267-9F5C-A29E5D5BECA2}" destId="{320C4B8D-2FB8-4CEC-996F-027DE443063D}" srcOrd="1" destOrd="0" parTransId="{A4D0C3F5-4FC1-42B6-92FE-7593F598DA7C}" sibTransId="{0923A3CF-11A6-477A-BC84-4C60BB9FC390}"/>
    <dgm:cxn modelId="{C7403B39-92FF-45EB-A557-FE75714C64E0}" type="presOf" srcId="{A2037B83-E770-4D01-A313-7FE804CD3997}" destId="{E5CE5570-6D52-4294-A943-4EAEEF6D88B0}" srcOrd="0" destOrd="0" presId="urn:microsoft.com/office/officeart/2005/8/layout/radial1"/>
    <dgm:cxn modelId="{5F48EC40-B96B-4207-A094-6B9729B02B2B}" type="presOf" srcId="{1AD1F1CB-5320-475D-BF7C-C1ACA13D1448}" destId="{5FF60729-906E-4BB3-B0A4-5E0C266A894A}" srcOrd="0" destOrd="0" presId="urn:microsoft.com/office/officeart/2005/8/layout/radial1"/>
    <dgm:cxn modelId="{B42BED41-5890-40D9-A649-F0F7BBD86C8C}" srcId="{1AD1F1CB-5320-475D-BF7C-C1ACA13D1448}" destId="{F3286ACE-2576-4DC2-BBC3-8801B94DC86A}" srcOrd="5" destOrd="0" parTransId="{A2037B83-E770-4D01-A313-7FE804CD3997}" sibTransId="{DEDC73B0-63C6-4D01-9AF2-939656A31AB5}"/>
    <dgm:cxn modelId="{8AF8AA50-13C4-4B90-B598-4063242F21D0}" srcId="{39013ED5-7E04-4267-9F5C-A29E5D5BECA2}" destId="{1AD1F1CB-5320-475D-BF7C-C1ACA13D1448}" srcOrd="0" destOrd="0" parTransId="{C549A779-20A4-4E61-A615-7CDFB2B0C595}" sibTransId="{EE9D8ACE-3D3A-49DC-83EE-CC31E30162AB}"/>
    <dgm:cxn modelId="{55B17A71-D05E-4902-AF5B-F4D6E185F442}" type="presOf" srcId="{40FFC447-6AD5-4C42-A432-19AB4709D8DC}" destId="{8D5CD48C-EA1B-4168-A431-E4819EBBA1AC}" srcOrd="1" destOrd="0" presId="urn:microsoft.com/office/officeart/2005/8/layout/radial1"/>
    <dgm:cxn modelId="{DB6E8253-017E-4F40-85E2-BB4FABE64FF1}" type="presOf" srcId="{3B448C15-3704-48A8-B6F3-FCE3233FF7A4}" destId="{DC3FCFB2-AC73-4FE2-8E45-279741715E34}" srcOrd="0" destOrd="0" presId="urn:microsoft.com/office/officeart/2005/8/layout/radial1"/>
    <dgm:cxn modelId="{94245976-84C0-4244-B85C-40CA90A2DB59}" type="presOf" srcId="{2BF9AE7F-6878-4329-A836-D30770AD2370}" destId="{7A73FD77-FF26-490C-90D5-980D2539BA45}" srcOrd="0" destOrd="0" presId="urn:microsoft.com/office/officeart/2005/8/layout/radial1"/>
    <dgm:cxn modelId="{FC75E682-B351-449E-AF4D-334AF8F0B78B}" type="presOf" srcId="{246881B6-A33D-4623-ACB6-8C040326F472}" destId="{7FCD561E-97F0-40E6-86EB-2202491817CB}" srcOrd="1" destOrd="0" presId="urn:microsoft.com/office/officeart/2005/8/layout/radial1"/>
    <dgm:cxn modelId="{F20ADE93-1A77-4DA4-A07D-DC3D2DDDE1EC}" srcId="{1AD1F1CB-5320-475D-BF7C-C1ACA13D1448}" destId="{5B258EFE-CC6B-41C3-8571-4C445C9503BB}" srcOrd="0" destOrd="0" parTransId="{FF1597D9-2467-44A3-B225-977C9E82322D}" sibTransId="{130ED7F5-E1CD-46F8-933D-A4D998C9B79E}"/>
    <dgm:cxn modelId="{B5BEB49C-0CCC-4043-B65E-B775F979DA8B}" srcId="{1AD1F1CB-5320-475D-BF7C-C1ACA13D1448}" destId="{2BF9AE7F-6878-4329-A836-D30770AD2370}" srcOrd="2" destOrd="0" parTransId="{3B448C15-3704-48A8-B6F3-FCE3233FF7A4}" sibTransId="{03638A81-FFAB-4592-8261-A35D0E85E14E}"/>
    <dgm:cxn modelId="{3F34039D-6F7B-4A4D-8FF7-3755331B9A07}" type="presOf" srcId="{9DEE8D8C-CF7E-48DE-955B-BD34782D8CA0}" destId="{7B652264-C8FA-4983-A1C8-06438A10FFE1}" srcOrd="0" destOrd="0" presId="urn:microsoft.com/office/officeart/2005/8/layout/radial1"/>
    <dgm:cxn modelId="{0FCACDB2-9E4B-4813-90A7-C091BD29CA39}" srcId="{1AD1F1CB-5320-475D-BF7C-C1ACA13D1448}" destId="{9DEE8D8C-CF7E-48DE-955B-BD34782D8CA0}" srcOrd="3" destOrd="0" parTransId="{246881B6-A33D-4623-ACB6-8C040326F472}" sibTransId="{7389FE8A-E1D2-46CB-AE73-A098F5937855}"/>
    <dgm:cxn modelId="{A9CFA7BE-E4F0-4B45-A5CE-D2A9909E034C}" type="presOf" srcId="{3B448C15-3704-48A8-B6F3-FCE3233FF7A4}" destId="{9F05403D-21B3-4970-A675-E9A9C460752F}" srcOrd="1" destOrd="0" presId="urn:microsoft.com/office/officeart/2005/8/layout/radial1"/>
    <dgm:cxn modelId="{14FDF9C4-34A5-46D2-9982-C4FFAC8FA707}" type="presOf" srcId="{CB110133-60CF-4B7D-9E86-98040D940C0E}" destId="{4A373F57-2300-44C0-9BD1-AC7EAC1FF6F7}" srcOrd="0" destOrd="0" presId="urn:microsoft.com/office/officeart/2005/8/layout/radial1"/>
    <dgm:cxn modelId="{E589ADD0-CD54-4140-9446-73B639D01DEB}" type="presOf" srcId="{F19B252C-EF76-4B62-9C00-48155A70FD98}" destId="{3AD3100D-F4F0-434D-930F-8FCEC86968F5}" srcOrd="0" destOrd="0" presId="urn:microsoft.com/office/officeart/2005/8/layout/radial1"/>
    <dgm:cxn modelId="{874C41D7-16DB-4AA6-81CF-514C59714FF8}" type="presOf" srcId="{CB110133-60CF-4B7D-9E86-98040D940C0E}" destId="{CBD9E7AD-0457-4396-B372-223EFA9408F9}" srcOrd="1" destOrd="0" presId="urn:microsoft.com/office/officeart/2005/8/layout/radial1"/>
    <dgm:cxn modelId="{228924DB-1CDA-468A-8154-62C75F3ACB74}" type="presOf" srcId="{E6C468BA-FC6F-473C-8152-5D8F6CB6696E}" destId="{1BFAB3A2-17BB-4F51-BF46-F8A5F1C43DEE}" srcOrd="0" destOrd="0" presId="urn:microsoft.com/office/officeart/2005/8/layout/radial1"/>
    <dgm:cxn modelId="{AD0113DC-064D-4BB7-B0D1-068F63F3DE93}" srcId="{1AD1F1CB-5320-475D-BF7C-C1ACA13D1448}" destId="{F19B252C-EF76-4B62-9C00-48155A70FD98}" srcOrd="4" destOrd="0" parTransId="{40FFC447-6AD5-4C42-A432-19AB4709D8DC}" sibTransId="{F1D774FE-EF4D-4206-AD71-578A8DB1BB7F}"/>
    <dgm:cxn modelId="{977A19E5-9F94-4F54-94BD-EF9E755D2F6E}" type="presOf" srcId="{FF1597D9-2467-44A3-B225-977C9E82322D}" destId="{D701F610-359D-449A-8839-0F1391C63E49}" srcOrd="0" destOrd="0" presId="urn:microsoft.com/office/officeart/2005/8/layout/radial1"/>
    <dgm:cxn modelId="{B0F30CED-05F8-4C4A-BDC7-E2EE7F3FA3D9}" srcId="{1AD1F1CB-5320-475D-BF7C-C1ACA13D1448}" destId="{E6C468BA-FC6F-473C-8152-5D8F6CB6696E}" srcOrd="1" destOrd="0" parTransId="{CB110133-60CF-4B7D-9E86-98040D940C0E}" sibTransId="{FD8F5C9B-9B1E-4CF4-984B-251EEF17B98E}"/>
    <dgm:cxn modelId="{3979F0F9-E271-420C-BD1F-FEE3F9CD2E70}" type="presOf" srcId="{246881B6-A33D-4623-ACB6-8C040326F472}" destId="{4E7FB183-113C-4491-A8BA-D34B518C01CD}" srcOrd="0" destOrd="0" presId="urn:microsoft.com/office/officeart/2005/8/layout/radial1"/>
    <dgm:cxn modelId="{784D9AA1-47E9-4E40-AB54-433558D15B3B}" type="presParOf" srcId="{F282C3FA-8949-47B7-B70C-0FDF46EFE141}" destId="{5FF60729-906E-4BB3-B0A4-5E0C266A894A}" srcOrd="0" destOrd="0" presId="urn:microsoft.com/office/officeart/2005/8/layout/radial1"/>
    <dgm:cxn modelId="{5FC97208-AEE0-4AF9-B895-4BFF5D1A261D}" type="presParOf" srcId="{F282C3FA-8949-47B7-B70C-0FDF46EFE141}" destId="{D701F610-359D-449A-8839-0F1391C63E49}" srcOrd="1" destOrd="0" presId="urn:microsoft.com/office/officeart/2005/8/layout/radial1"/>
    <dgm:cxn modelId="{0B85AB95-226B-4263-A0F9-DDB9545ECD43}" type="presParOf" srcId="{D701F610-359D-449A-8839-0F1391C63E49}" destId="{997287D0-BE31-4BF5-ADDE-9259DA03FC83}" srcOrd="0" destOrd="0" presId="urn:microsoft.com/office/officeart/2005/8/layout/radial1"/>
    <dgm:cxn modelId="{24F033B5-E8CA-4F42-BC77-E87CF38666F7}" type="presParOf" srcId="{F282C3FA-8949-47B7-B70C-0FDF46EFE141}" destId="{453433AC-E77A-4440-B309-8FA42BD04DBA}" srcOrd="2" destOrd="0" presId="urn:microsoft.com/office/officeart/2005/8/layout/radial1"/>
    <dgm:cxn modelId="{B2EA0E50-C773-4097-90DA-671CA6AF1C08}" type="presParOf" srcId="{F282C3FA-8949-47B7-B70C-0FDF46EFE141}" destId="{4A373F57-2300-44C0-9BD1-AC7EAC1FF6F7}" srcOrd="3" destOrd="0" presId="urn:microsoft.com/office/officeart/2005/8/layout/radial1"/>
    <dgm:cxn modelId="{658BBDAF-786F-42AC-BD73-D2B29BB37638}" type="presParOf" srcId="{4A373F57-2300-44C0-9BD1-AC7EAC1FF6F7}" destId="{CBD9E7AD-0457-4396-B372-223EFA9408F9}" srcOrd="0" destOrd="0" presId="urn:microsoft.com/office/officeart/2005/8/layout/radial1"/>
    <dgm:cxn modelId="{F14951A5-73F7-4D91-A8CA-489655C70E0F}" type="presParOf" srcId="{F282C3FA-8949-47B7-B70C-0FDF46EFE141}" destId="{1BFAB3A2-17BB-4F51-BF46-F8A5F1C43DEE}" srcOrd="4" destOrd="0" presId="urn:microsoft.com/office/officeart/2005/8/layout/radial1"/>
    <dgm:cxn modelId="{04852B5C-B38D-42F0-B1B8-E910A6783E2A}" type="presParOf" srcId="{F282C3FA-8949-47B7-B70C-0FDF46EFE141}" destId="{DC3FCFB2-AC73-4FE2-8E45-279741715E34}" srcOrd="5" destOrd="0" presId="urn:microsoft.com/office/officeart/2005/8/layout/radial1"/>
    <dgm:cxn modelId="{2356F37C-1797-492E-82B1-540E05231FF6}" type="presParOf" srcId="{DC3FCFB2-AC73-4FE2-8E45-279741715E34}" destId="{9F05403D-21B3-4970-A675-E9A9C460752F}" srcOrd="0" destOrd="0" presId="urn:microsoft.com/office/officeart/2005/8/layout/radial1"/>
    <dgm:cxn modelId="{9CC30879-29E9-403B-A708-4A4EA6BB1250}" type="presParOf" srcId="{F282C3FA-8949-47B7-B70C-0FDF46EFE141}" destId="{7A73FD77-FF26-490C-90D5-980D2539BA45}" srcOrd="6" destOrd="0" presId="urn:microsoft.com/office/officeart/2005/8/layout/radial1"/>
    <dgm:cxn modelId="{8CF4FC25-5502-4DCA-9D71-991BE29E4C8A}" type="presParOf" srcId="{F282C3FA-8949-47B7-B70C-0FDF46EFE141}" destId="{4E7FB183-113C-4491-A8BA-D34B518C01CD}" srcOrd="7" destOrd="0" presId="urn:microsoft.com/office/officeart/2005/8/layout/radial1"/>
    <dgm:cxn modelId="{8B7F1E86-4A6B-4B4D-8F94-B8B0DF80A5C7}" type="presParOf" srcId="{4E7FB183-113C-4491-A8BA-D34B518C01CD}" destId="{7FCD561E-97F0-40E6-86EB-2202491817CB}" srcOrd="0" destOrd="0" presId="urn:microsoft.com/office/officeart/2005/8/layout/radial1"/>
    <dgm:cxn modelId="{EF17B45E-2B59-45C1-A71D-F806DE62DA2F}" type="presParOf" srcId="{F282C3FA-8949-47B7-B70C-0FDF46EFE141}" destId="{7B652264-C8FA-4983-A1C8-06438A10FFE1}" srcOrd="8" destOrd="0" presId="urn:microsoft.com/office/officeart/2005/8/layout/radial1"/>
    <dgm:cxn modelId="{08B4BEFA-F4D8-47DD-B303-E4C3590927CB}" type="presParOf" srcId="{F282C3FA-8949-47B7-B70C-0FDF46EFE141}" destId="{E6B3B96F-395A-4040-8459-564BA9CEA3F5}" srcOrd="9" destOrd="0" presId="urn:microsoft.com/office/officeart/2005/8/layout/radial1"/>
    <dgm:cxn modelId="{811BA959-99B1-46E3-A723-87BF2FC7A316}" type="presParOf" srcId="{E6B3B96F-395A-4040-8459-564BA9CEA3F5}" destId="{8D5CD48C-EA1B-4168-A431-E4819EBBA1AC}" srcOrd="0" destOrd="0" presId="urn:microsoft.com/office/officeart/2005/8/layout/radial1"/>
    <dgm:cxn modelId="{32379EAC-567E-4DAB-AB18-749549604660}" type="presParOf" srcId="{F282C3FA-8949-47B7-B70C-0FDF46EFE141}" destId="{3AD3100D-F4F0-434D-930F-8FCEC86968F5}" srcOrd="10" destOrd="0" presId="urn:microsoft.com/office/officeart/2005/8/layout/radial1"/>
    <dgm:cxn modelId="{5B60D561-0ACA-4128-81CE-5C21554C2F6E}" type="presParOf" srcId="{F282C3FA-8949-47B7-B70C-0FDF46EFE141}" destId="{E5CE5570-6D52-4294-A943-4EAEEF6D88B0}" srcOrd="11" destOrd="0" presId="urn:microsoft.com/office/officeart/2005/8/layout/radial1"/>
    <dgm:cxn modelId="{8BD7EF73-1709-4018-9623-721C24DCA3D5}" type="presParOf" srcId="{E5CE5570-6D52-4294-A943-4EAEEF6D88B0}" destId="{C7DC12DC-ADB4-47D6-808F-004C37D7C6AE}" srcOrd="0" destOrd="0" presId="urn:microsoft.com/office/officeart/2005/8/layout/radial1"/>
    <dgm:cxn modelId="{E55BCB18-178F-4142-85F1-5DD86EBB5F0A}" type="presParOf" srcId="{F282C3FA-8949-47B7-B70C-0FDF46EFE141}" destId="{6D643A69-B554-4682-B26A-1B7FB3AE639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13ED5-7E04-4267-9F5C-A29E5D5BECA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D1F1CB-5320-475D-BF7C-C1ACA13D1448}">
      <dgm:prSet phldrT="[Texto]"/>
      <dgm:spPr/>
      <dgm:t>
        <a:bodyPr/>
        <a:lstStyle/>
        <a:p>
          <a:r>
            <a:rPr lang="es-ES" u="sng" dirty="0"/>
            <a:t>Iván</a:t>
          </a:r>
        </a:p>
      </dgm:t>
    </dgm:pt>
    <dgm:pt modelId="{C549A779-20A4-4E61-A615-7CDFB2B0C595}" type="parTrans" cxnId="{8AF8AA50-13C4-4B90-B598-4063242F21D0}">
      <dgm:prSet/>
      <dgm:spPr/>
      <dgm:t>
        <a:bodyPr/>
        <a:lstStyle/>
        <a:p>
          <a:endParaRPr lang="es-ES"/>
        </a:p>
      </dgm:t>
    </dgm:pt>
    <dgm:pt modelId="{EE9D8ACE-3D3A-49DC-83EE-CC31E30162AB}" type="sibTrans" cxnId="{8AF8AA50-13C4-4B90-B598-4063242F21D0}">
      <dgm:prSet/>
      <dgm:spPr/>
      <dgm:t>
        <a:bodyPr/>
        <a:lstStyle/>
        <a:p>
          <a:endParaRPr lang="es-ES"/>
        </a:p>
      </dgm:t>
    </dgm:pt>
    <dgm:pt modelId="{5B258EFE-CC6B-41C3-8571-4C445C9503BB}">
      <dgm:prSet phldrT="[Texto]" custT="1"/>
      <dgm:spPr/>
      <dgm:t>
        <a:bodyPr/>
        <a:lstStyle/>
        <a:p>
          <a:r>
            <a:rPr lang="es-ES" sz="1200" b="1" u="sng" dirty="0"/>
            <a:t>Familia</a:t>
          </a:r>
        </a:p>
        <a:p>
          <a:r>
            <a:rPr lang="es-ES" sz="1100" u="none" dirty="0"/>
            <a:t>-Padre</a:t>
          </a:r>
        </a:p>
        <a:p>
          <a:r>
            <a:rPr lang="es-ES" sz="1100" u="none" dirty="0"/>
            <a:t>-Madre</a:t>
          </a:r>
        </a:p>
        <a:p>
          <a:r>
            <a:rPr lang="es-ES" sz="1100" u="none" dirty="0"/>
            <a:t>-Hermana</a:t>
          </a:r>
        </a:p>
        <a:p>
          <a:r>
            <a:rPr lang="es-ES" sz="1100" u="none" dirty="0"/>
            <a:t>-Gata</a:t>
          </a:r>
        </a:p>
      </dgm:t>
    </dgm:pt>
    <dgm:pt modelId="{FF1597D9-2467-44A3-B225-977C9E82322D}" type="parTrans" cxnId="{F20ADE93-1A77-4DA4-A07D-DC3D2DDDE1EC}">
      <dgm:prSet/>
      <dgm:spPr/>
      <dgm:t>
        <a:bodyPr/>
        <a:lstStyle/>
        <a:p>
          <a:endParaRPr lang="es-ES"/>
        </a:p>
      </dgm:t>
    </dgm:pt>
    <dgm:pt modelId="{130ED7F5-E1CD-46F8-933D-A4D998C9B79E}" type="sibTrans" cxnId="{F20ADE93-1A77-4DA4-A07D-DC3D2DDDE1EC}">
      <dgm:prSet/>
      <dgm:spPr/>
      <dgm:t>
        <a:bodyPr/>
        <a:lstStyle/>
        <a:p>
          <a:endParaRPr lang="es-ES"/>
        </a:p>
      </dgm:t>
    </dgm:pt>
    <dgm:pt modelId="{E6C468BA-FC6F-473C-8152-5D8F6CB6696E}">
      <dgm:prSet phldrT="[Texto]" custT="1"/>
      <dgm:spPr/>
      <dgm:t>
        <a:bodyPr/>
        <a:lstStyle/>
        <a:p>
          <a:r>
            <a:rPr lang="es-ES" sz="1200" b="1" u="sng" dirty="0"/>
            <a:t>Valores</a:t>
          </a:r>
        </a:p>
        <a:p>
          <a:r>
            <a:rPr lang="es-ES" sz="1100" dirty="0"/>
            <a:t>-Humildad</a:t>
          </a:r>
        </a:p>
        <a:p>
          <a:r>
            <a:rPr lang="es-ES" sz="1100" dirty="0"/>
            <a:t>-Lealtad</a:t>
          </a:r>
        </a:p>
        <a:p>
          <a:r>
            <a:rPr lang="es-ES" sz="1100" dirty="0"/>
            <a:t>-Sinceridad</a:t>
          </a:r>
        </a:p>
        <a:p>
          <a:r>
            <a:rPr lang="es-ES" sz="1100" dirty="0"/>
            <a:t>-Respeto</a:t>
          </a:r>
        </a:p>
        <a:p>
          <a:endParaRPr lang="es-ES" sz="1100" dirty="0"/>
        </a:p>
      </dgm:t>
    </dgm:pt>
    <dgm:pt modelId="{CB110133-60CF-4B7D-9E86-98040D940C0E}" type="parTrans" cxnId="{B0F30CED-05F8-4C4A-BDC7-E2EE7F3FA3D9}">
      <dgm:prSet/>
      <dgm:spPr/>
      <dgm:t>
        <a:bodyPr/>
        <a:lstStyle/>
        <a:p>
          <a:endParaRPr lang="es-ES"/>
        </a:p>
      </dgm:t>
    </dgm:pt>
    <dgm:pt modelId="{FD8F5C9B-9B1E-4CF4-984B-251EEF17B98E}" type="sibTrans" cxnId="{B0F30CED-05F8-4C4A-BDC7-E2EE7F3FA3D9}">
      <dgm:prSet/>
      <dgm:spPr/>
      <dgm:t>
        <a:bodyPr/>
        <a:lstStyle/>
        <a:p>
          <a:endParaRPr lang="es-ES"/>
        </a:p>
      </dgm:t>
    </dgm:pt>
    <dgm:pt modelId="{2BF9AE7F-6878-4329-A836-D30770AD2370}">
      <dgm:prSet phldrT="[Texto]"/>
      <dgm:spPr/>
      <dgm:t>
        <a:bodyPr/>
        <a:lstStyle/>
        <a:p>
          <a:r>
            <a:rPr lang="es-ES" u="sng" dirty="0"/>
            <a:t>Hobbies</a:t>
          </a:r>
        </a:p>
        <a:p>
          <a:r>
            <a:rPr lang="es-ES" dirty="0"/>
            <a:t>-Series</a:t>
          </a:r>
        </a:p>
        <a:p>
          <a:r>
            <a:rPr lang="es-ES" dirty="0"/>
            <a:t>-Pelis</a:t>
          </a:r>
        </a:p>
      </dgm:t>
    </dgm:pt>
    <dgm:pt modelId="{3B448C15-3704-48A8-B6F3-FCE3233FF7A4}" type="parTrans" cxnId="{B5BEB49C-0CCC-4043-B65E-B775F979DA8B}">
      <dgm:prSet/>
      <dgm:spPr/>
      <dgm:t>
        <a:bodyPr/>
        <a:lstStyle/>
        <a:p>
          <a:endParaRPr lang="es-ES"/>
        </a:p>
      </dgm:t>
    </dgm:pt>
    <dgm:pt modelId="{03638A81-FFAB-4592-8261-A35D0E85E14E}" type="sibTrans" cxnId="{B5BEB49C-0CCC-4043-B65E-B775F979DA8B}">
      <dgm:prSet/>
      <dgm:spPr/>
      <dgm:t>
        <a:bodyPr/>
        <a:lstStyle/>
        <a:p>
          <a:endParaRPr lang="es-ES"/>
        </a:p>
      </dgm:t>
    </dgm:pt>
    <dgm:pt modelId="{9DEE8D8C-CF7E-48DE-955B-BD34782D8CA0}">
      <dgm:prSet phldrT="[Texto]" custT="1"/>
      <dgm:spPr/>
      <dgm:t>
        <a:bodyPr/>
        <a:lstStyle/>
        <a:p>
          <a:r>
            <a:rPr lang="es-ES" sz="1200" b="1" u="sng" dirty="0"/>
            <a:t>Deportes</a:t>
          </a:r>
        </a:p>
        <a:p>
          <a:r>
            <a:rPr lang="es-ES" sz="1100" dirty="0"/>
            <a:t>-Fórmula 1</a:t>
          </a:r>
        </a:p>
        <a:p>
          <a:endParaRPr lang="es-ES" sz="1100" dirty="0"/>
        </a:p>
      </dgm:t>
    </dgm:pt>
    <dgm:pt modelId="{246881B6-A33D-4623-ACB6-8C040326F472}" type="parTrans" cxnId="{0FCACDB2-9E4B-4813-90A7-C091BD29CA39}">
      <dgm:prSet/>
      <dgm:spPr/>
      <dgm:t>
        <a:bodyPr/>
        <a:lstStyle/>
        <a:p>
          <a:endParaRPr lang="es-ES"/>
        </a:p>
      </dgm:t>
    </dgm:pt>
    <dgm:pt modelId="{7389FE8A-E1D2-46CB-AE73-A098F5937855}" type="sibTrans" cxnId="{0FCACDB2-9E4B-4813-90A7-C091BD29CA39}">
      <dgm:prSet/>
      <dgm:spPr/>
      <dgm:t>
        <a:bodyPr/>
        <a:lstStyle/>
        <a:p>
          <a:endParaRPr lang="es-ES"/>
        </a:p>
      </dgm:t>
    </dgm:pt>
    <dgm:pt modelId="{F19B252C-EF76-4B62-9C00-48155A70FD98}">
      <dgm:prSet phldrT="[Texto]" custT="1"/>
      <dgm:spPr/>
      <dgm:t>
        <a:bodyPr/>
        <a:lstStyle/>
        <a:p>
          <a:r>
            <a:rPr lang="es-ES" sz="1200" b="1" u="sng" dirty="0"/>
            <a:t>Casa</a:t>
          </a:r>
        </a:p>
        <a:p>
          <a:r>
            <a:rPr lang="es-ES" sz="1100" dirty="0"/>
            <a:t>-Piso</a:t>
          </a:r>
        </a:p>
      </dgm:t>
    </dgm:pt>
    <dgm:pt modelId="{40FFC447-6AD5-4C42-A432-19AB4709D8DC}" type="parTrans" cxnId="{AD0113DC-064D-4BB7-B0D1-068F63F3DE93}">
      <dgm:prSet/>
      <dgm:spPr/>
      <dgm:t>
        <a:bodyPr/>
        <a:lstStyle/>
        <a:p>
          <a:endParaRPr lang="es-ES"/>
        </a:p>
      </dgm:t>
    </dgm:pt>
    <dgm:pt modelId="{F1D774FE-EF4D-4206-AD71-578A8DB1BB7F}" type="sibTrans" cxnId="{AD0113DC-064D-4BB7-B0D1-068F63F3DE93}">
      <dgm:prSet/>
      <dgm:spPr/>
      <dgm:t>
        <a:bodyPr/>
        <a:lstStyle/>
        <a:p>
          <a:endParaRPr lang="es-ES"/>
        </a:p>
      </dgm:t>
    </dgm:pt>
    <dgm:pt modelId="{F3286ACE-2576-4DC2-BBC3-8801B94DC86A}">
      <dgm:prSet phldrT="[Texto]" custT="1"/>
      <dgm:spPr/>
      <dgm:t>
        <a:bodyPr/>
        <a:lstStyle/>
        <a:p>
          <a:r>
            <a:rPr lang="es-ES" sz="1200" b="1" u="sng" dirty="0"/>
            <a:t>Amigos</a:t>
          </a:r>
        </a:p>
        <a:p>
          <a:r>
            <a:rPr lang="es-ES" sz="1100" dirty="0"/>
            <a:t>-Universidad</a:t>
          </a:r>
        </a:p>
        <a:p>
          <a:r>
            <a:rPr lang="es-ES" sz="1100" dirty="0"/>
            <a:t>-Bachillerato</a:t>
          </a:r>
        </a:p>
      </dgm:t>
    </dgm:pt>
    <dgm:pt modelId="{A2037B83-E770-4D01-A313-7FE804CD3997}" type="parTrans" cxnId="{B42BED41-5890-40D9-A649-F0F7BBD86C8C}">
      <dgm:prSet/>
      <dgm:spPr/>
      <dgm:t>
        <a:bodyPr/>
        <a:lstStyle/>
        <a:p>
          <a:endParaRPr lang="es-ES"/>
        </a:p>
      </dgm:t>
    </dgm:pt>
    <dgm:pt modelId="{DEDC73B0-63C6-4D01-9AF2-939656A31AB5}" type="sibTrans" cxnId="{B42BED41-5890-40D9-A649-F0F7BBD86C8C}">
      <dgm:prSet/>
      <dgm:spPr/>
      <dgm:t>
        <a:bodyPr/>
        <a:lstStyle/>
        <a:p>
          <a:endParaRPr lang="es-ES"/>
        </a:p>
      </dgm:t>
    </dgm:pt>
    <dgm:pt modelId="{320C4B8D-2FB8-4CEC-996F-027DE443063D}">
      <dgm:prSet phldrT="[Texto]"/>
      <dgm:spPr/>
      <dgm:t>
        <a:bodyPr/>
        <a:lstStyle/>
        <a:p>
          <a:endParaRPr lang="es-ES" dirty="0"/>
        </a:p>
      </dgm:t>
    </dgm:pt>
    <dgm:pt modelId="{A4D0C3F5-4FC1-42B6-92FE-7593F598DA7C}" type="parTrans" cxnId="{3BFFC236-C8E7-44A6-BB5D-DDC085AC0CB1}">
      <dgm:prSet/>
      <dgm:spPr/>
      <dgm:t>
        <a:bodyPr/>
        <a:lstStyle/>
        <a:p>
          <a:endParaRPr lang="es-ES"/>
        </a:p>
      </dgm:t>
    </dgm:pt>
    <dgm:pt modelId="{0923A3CF-11A6-477A-BC84-4C60BB9FC390}" type="sibTrans" cxnId="{3BFFC236-C8E7-44A6-BB5D-DDC085AC0CB1}">
      <dgm:prSet/>
      <dgm:spPr/>
      <dgm:t>
        <a:bodyPr/>
        <a:lstStyle/>
        <a:p>
          <a:endParaRPr lang="es-ES"/>
        </a:p>
      </dgm:t>
    </dgm:pt>
    <dgm:pt modelId="{F282C3FA-8949-47B7-B70C-0FDF46EFE141}" type="pres">
      <dgm:prSet presAssocID="{39013ED5-7E04-4267-9F5C-A29E5D5BEC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F60729-906E-4BB3-B0A4-5E0C266A894A}" type="pres">
      <dgm:prSet presAssocID="{1AD1F1CB-5320-475D-BF7C-C1ACA13D1448}" presName="centerShape" presStyleLbl="node0" presStyleIdx="0" presStyleCnt="1"/>
      <dgm:spPr/>
    </dgm:pt>
    <dgm:pt modelId="{D701F610-359D-449A-8839-0F1391C63E49}" type="pres">
      <dgm:prSet presAssocID="{FF1597D9-2467-44A3-B225-977C9E82322D}" presName="Name9" presStyleLbl="parChTrans1D2" presStyleIdx="0" presStyleCnt="6"/>
      <dgm:spPr/>
    </dgm:pt>
    <dgm:pt modelId="{997287D0-BE31-4BF5-ADDE-9259DA03FC83}" type="pres">
      <dgm:prSet presAssocID="{FF1597D9-2467-44A3-B225-977C9E82322D}" presName="connTx" presStyleLbl="parChTrans1D2" presStyleIdx="0" presStyleCnt="6"/>
      <dgm:spPr/>
    </dgm:pt>
    <dgm:pt modelId="{453433AC-E77A-4440-B309-8FA42BD04DBA}" type="pres">
      <dgm:prSet presAssocID="{5B258EFE-CC6B-41C3-8571-4C445C9503BB}" presName="node" presStyleLbl="node1" presStyleIdx="0" presStyleCnt="6">
        <dgm:presLayoutVars>
          <dgm:bulletEnabled val="1"/>
        </dgm:presLayoutVars>
      </dgm:prSet>
      <dgm:spPr/>
    </dgm:pt>
    <dgm:pt modelId="{4A373F57-2300-44C0-9BD1-AC7EAC1FF6F7}" type="pres">
      <dgm:prSet presAssocID="{CB110133-60CF-4B7D-9E86-98040D940C0E}" presName="Name9" presStyleLbl="parChTrans1D2" presStyleIdx="1" presStyleCnt="6"/>
      <dgm:spPr/>
    </dgm:pt>
    <dgm:pt modelId="{CBD9E7AD-0457-4396-B372-223EFA9408F9}" type="pres">
      <dgm:prSet presAssocID="{CB110133-60CF-4B7D-9E86-98040D940C0E}" presName="connTx" presStyleLbl="parChTrans1D2" presStyleIdx="1" presStyleCnt="6"/>
      <dgm:spPr/>
    </dgm:pt>
    <dgm:pt modelId="{1BFAB3A2-17BB-4F51-BF46-F8A5F1C43DEE}" type="pres">
      <dgm:prSet presAssocID="{E6C468BA-FC6F-473C-8152-5D8F6CB6696E}" presName="node" presStyleLbl="node1" presStyleIdx="1" presStyleCnt="6">
        <dgm:presLayoutVars>
          <dgm:bulletEnabled val="1"/>
        </dgm:presLayoutVars>
      </dgm:prSet>
      <dgm:spPr/>
    </dgm:pt>
    <dgm:pt modelId="{DC3FCFB2-AC73-4FE2-8E45-279741715E34}" type="pres">
      <dgm:prSet presAssocID="{3B448C15-3704-48A8-B6F3-FCE3233FF7A4}" presName="Name9" presStyleLbl="parChTrans1D2" presStyleIdx="2" presStyleCnt="6"/>
      <dgm:spPr/>
    </dgm:pt>
    <dgm:pt modelId="{9F05403D-21B3-4970-A675-E9A9C460752F}" type="pres">
      <dgm:prSet presAssocID="{3B448C15-3704-48A8-B6F3-FCE3233FF7A4}" presName="connTx" presStyleLbl="parChTrans1D2" presStyleIdx="2" presStyleCnt="6"/>
      <dgm:spPr/>
    </dgm:pt>
    <dgm:pt modelId="{7A73FD77-FF26-490C-90D5-980D2539BA45}" type="pres">
      <dgm:prSet presAssocID="{2BF9AE7F-6878-4329-A836-D30770AD2370}" presName="node" presStyleLbl="node1" presStyleIdx="2" presStyleCnt="6">
        <dgm:presLayoutVars>
          <dgm:bulletEnabled val="1"/>
        </dgm:presLayoutVars>
      </dgm:prSet>
      <dgm:spPr/>
    </dgm:pt>
    <dgm:pt modelId="{4E7FB183-113C-4491-A8BA-D34B518C01CD}" type="pres">
      <dgm:prSet presAssocID="{246881B6-A33D-4623-ACB6-8C040326F472}" presName="Name9" presStyleLbl="parChTrans1D2" presStyleIdx="3" presStyleCnt="6"/>
      <dgm:spPr/>
    </dgm:pt>
    <dgm:pt modelId="{7FCD561E-97F0-40E6-86EB-2202491817CB}" type="pres">
      <dgm:prSet presAssocID="{246881B6-A33D-4623-ACB6-8C040326F472}" presName="connTx" presStyleLbl="parChTrans1D2" presStyleIdx="3" presStyleCnt="6"/>
      <dgm:spPr/>
    </dgm:pt>
    <dgm:pt modelId="{7B652264-C8FA-4983-A1C8-06438A10FFE1}" type="pres">
      <dgm:prSet presAssocID="{9DEE8D8C-CF7E-48DE-955B-BD34782D8CA0}" presName="node" presStyleLbl="node1" presStyleIdx="3" presStyleCnt="6">
        <dgm:presLayoutVars>
          <dgm:bulletEnabled val="1"/>
        </dgm:presLayoutVars>
      </dgm:prSet>
      <dgm:spPr/>
    </dgm:pt>
    <dgm:pt modelId="{E6B3B96F-395A-4040-8459-564BA9CEA3F5}" type="pres">
      <dgm:prSet presAssocID="{40FFC447-6AD5-4C42-A432-19AB4709D8DC}" presName="Name9" presStyleLbl="parChTrans1D2" presStyleIdx="4" presStyleCnt="6"/>
      <dgm:spPr/>
    </dgm:pt>
    <dgm:pt modelId="{8D5CD48C-EA1B-4168-A431-E4819EBBA1AC}" type="pres">
      <dgm:prSet presAssocID="{40FFC447-6AD5-4C42-A432-19AB4709D8DC}" presName="connTx" presStyleLbl="parChTrans1D2" presStyleIdx="4" presStyleCnt="6"/>
      <dgm:spPr/>
    </dgm:pt>
    <dgm:pt modelId="{3AD3100D-F4F0-434D-930F-8FCEC86968F5}" type="pres">
      <dgm:prSet presAssocID="{F19B252C-EF76-4B62-9C00-48155A70FD98}" presName="node" presStyleLbl="node1" presStyleIdx="4" presStyleCnt="6">
        <dgm:presLayoutVars>
          <dgm:bulletEnabled val="1"/>
        </dgm:presLayoutVars>
      </dgm:prSet>
      <dgm:spPr/>
    </dgm:pt>
    <dgm:pt modelId="{E5CE5570-6D52-4294-A943-4EAEEF6D88B0}" type="pres">
      <dgm:prSet presAssocID="{A2037B83-E770-4D01-A313-7FE804CD3997}" presName="Name9" presStyleLbl="parChTrans1D2" presStyleIdx="5" presStyleCnt="6"/>
      <dgm:spPr/>
    </dgm:pt>
    <dgm:pt modelId="{C7DC12DC-ADB4-47D6-808F-004C37D7C6AE}" type="pres">
      <dgm:prSet presAssocID="{A2037B83-E770-4D01-A313-7FE804CD3997}" presName="connTx" presStyleLbl="parChTrans1D2" presStyleIdx="5" presStyleCnt="6"/>
      <dgm:spPr/>
    </dgm:pt>
    <dgm:pt modelId="{6D643A69-B554-4682-B26A-1B7FB3AE639A}" type="pres">
      <dgm:prSet presAssocID="{F3286ACE-2576-4DC2-BBC3-8801B94DC86A}" presName="node" presStyleLbl="node1" presStyleIdx="5" presStyleCnt="6">
        <dgm:presLayoutVars>
          <dgm:bulletEnabled val="1"/>
        </dgm:presLayoutVars>
      </dgm:prSet>
      <dgm:spPr/>
    </dgm:pt>
  </dgm:ptLst>
  <dgm:cxnLst>
    <dgm:cxn modelId="{4200FC00-200D-47CD-B33A-B9C84FBA1CBD}" type="presOf" srcId="{A2037B83-E770-4D01-A313-7FE804CD3997}" destId="{C7DC12DC-ADB4-47D6-808F-004C37D7C6AE}" srcOrd="1" destOrd="0" presId="urn:microsoft.com/office/officeart/2005/8/layout/radial1"/>
    <dgm:cxn modelId="{F38CE108-AFA1-4D2C-A600-77B4D521A8A0}" type="presOf" srcId="{39013ED5-7E04-4267-9F5C-A29E5D5BECA2}" destId="{F282C3FA-8949-47B7-B70C-0FDF46EFE141}" srcOrd="0" destOrd="0" presId="urn:microsoft.com/office/officeart/2005/8/layout/radial1"/>
    <dgm:cxn modelId="{0DEA2B1C-461E-4B87-B1EF-5A03A551C57F}" type="presOf" srcId="{FF1597D9-2467-44A3-B225-977C9E82322D}" destId="{997287D0-BE31-4BF5-ADDE-9259DA03FC83}" srcOrd="1" destOrd="0" presId="urn:microsoft.com/office/officeart/2005/8/layout/radial1"/>
    <dgm:cxn modelId="{A7BB9C27-FA2B-4083-86F9-6A678EE768DB}" type="presOf" srcId="{40FFC447-6AD5-4C42-A432-19AB4709D8DC}" destId="{E6B3B96F-395A-4040-8459-564BA9CEA3F5}" srcOrd="0" destOrd="0" presId="urn:microsoft.com/office/officeart/2005/8/layout/radial1"/>
    <dgm:cxn modelId="{33DFCB2D-604B-41DE-B06A-383D57006191}" type="presOf" srcId="{5B258EFE-CC6B-41C3-8571-4C445C9503BB}" destId="{453433AC-E77A-4440-B309-8FA42BD04DBA}" srcOrd="0" destOrd="0" presId="urn:microsoft.com/office/officeart/2005/8/layout/radial1"/>
    <dgm:cxn modelId="{AB04A632-3452-4690-9716-FAB1D8E1BC64}" type="presOf" srcId="{F3286ACE-2576-4DC2-BBC3-8801B94DC86A}" destId="{6D643A69-B554-4682-B26A-1B7FB3AE639A}" srcOrd="0" destOrd="0" presId="urn:microsoft.com/office/officeart/2005/8/layout/radial1"/>
    <dgm:cxn modelId="{3BFFC236-C8E7-44A6-BB5D-DDC085AC0CB1}" srcId="{39013ED5-7E04-4267-9F5C-A29E5D5BECA2}" destId="{320C4B8D-2FB8-4CEC-996F-027DE443063D}" srcOrd="1" destOrd="0" parTransId="{A4D0C3F5-4FC1-42B6-92FE-7593F598DA7C}" sibTransId="{0923A3CF-11A6-477A-BC84-4C60BB9FC390}"/>
    <dgm:cxn modelId="{C7403B39-92FF-45EB-A557-FE75714C64E0}" type="presOf" srcId="{A2037B83-E770-4D01-A313-7FE804CD3997}" destId="{E5CE5570-6D52-4294-A943-4EAEEF6D88B0}" srcOrd="0" destOrd="0" presId="urn:microsoft.com/office/officeart/2005/8/layout/radial1"/>
    <dgm:cxn modelId="{5F48EC40-B96B-4207-A094-6B9729B02B2B}" type="presOf" srcId="{1AD1F1CB-5320-475D-BF7C-C1ACA13D1448}" destId="{5FF60729-906E-4BB3-B0A4-5E0C266A894A}" srcOrd="0" destOrd="0" presId="urn:microsoft.com/office/officeart/2005/8/layout/radial1"/>
    <dgm:cxn modelId="{B42BED41-5890-40D9-A649-F0F7BBD86C8C}" srcId="{1AD1F1CB-5320-475D-BF7C-C1ACA13D1448}" destId="{F3286ACE-2576-4DC2-BBC3-8801B94DC86A}" srcOrd="5" destOrd="0" parTransId="{A2037B83-E770-4D01-A313-7FE804CD3997}" sibTransId="{DEDC73B0-63C6-4D01-9AF2-939656A31AB5}"/>
    <dgm:cxn modelId="{8AF8AA50-13C4-4B90-B598-4063242F21D0}" srcId="{39013ED5-7E04-4267-9F5C-A29E5D5BECA2}" destId="{1AD1F1CB-5320-475D-BF7C-C1ACA13D1448}" srcOrd="0" destOrd="0" parTransId="{C549A779-20A4-4E61-A615-7CDFB2B0C595}" sibTransId="{EE9D8ACE-3D3A-49DC-83EE-CC31E30162AB}"/>
    <dgm:cxn modelId="{55B17A71-D05E-4902-AF5B-F4D6E185F442}" type="presOf" srcId="{40FFC447-6AD5-4C42-A432-19AB4709D8DC}" destId="{8D5CD48C-EA1B-4168-A431-E4819EBBA1AC}" srcOrd="1" destOrd="0" presId="urn:microsoft.com/office/officeart/2005/8/layout/radial1"/>
    <dgm:cxn modelId="{DB6E8253-017E-4F40-85E2-BB4FABE64FF1}" type="presOf" srcId="{3B448C15-3704-48A8-B6F3-FCE3233FF7A4}" destId="{DC3FCFB2-AC73-4FE2-8E45-279741715E34}" srcOrd="0" destOrd="0" presId="urn:microsoft.com/office/officeart/2005/8/layout/radial1"/>
    <dgm:cxn modelId="{94245976-84C0-4244-B85C-40CA90A2DB59}" type="presOf" srcId="{2BF9AE7F-6878-4329-A836-D30770AD2370}" destId="{7A73FD77-FF26-490C-90D5-980D2539BA45}" srcOrd="0" destOrd="0" presId="urn:microsoft.com/office/officeart/2005/8/layout/radial1"/>
    <dgm:cxn modelId="{FC75E682-B351-449E-AF4D-334AF8F0B78B}" type="presOf" srcId="{246881B6-A33D-4623-ACB6-8C040326F472}" destId="{7FCD561E-97F0-40E6-86EB-2202491817CB}" srcOrd="1" destOrd="0" presId="urn:microsoft.com/office/officeart/2005/8/layout/radial1"/>
    <dgm:cxn modelId="{F20ADE93-1A77-4DA4-A07D-DC3D2DDDE1EC}" srcId="{1AD1F1CB-5320-475D-BF7C-C1ACA13D1448}" destId="{5B258EFE-CC6B-41C3-8571-4C445C9503BB}" srcOrd="0" destOrd="0" parTransId="{FF1597D9-2467-44A3-B225-977C9E82322D}" sibTransId="{130ED7F5-E1CD-46F8-933D-A4D998C9B79E}"/>
    <dgm:cxn modelId="{B5BEB49C-0CCC-4043-B65E-B775F979DA8B}" srcId="{1AD1F1CB-5320-475D-BF7C-C1ACA13D1448}" destId="{2BF9AE7F-6878-4329-A836-D30770AD2370}" srcOrd="2" destOrd="0" parTransId="{3B448C15-3704-48A8-B6F3-FCE3233FF7A4}" sibTransId="{03638A81-FFAB-4592-8261-A35D0E85E14E}"/>
    <dgm:cxn modelId="{3F34039D-6F7B-4A4D-8FF7-3755331B9A07}" type="presOf" srcId="{9DEE8D8C-CF7E-48DE-955B-BD34782D8CA0}" destId="{7B652264-C8FA-4983-A1C8-06438A10FFE1}" srcOrd="0" destOrd="0" presId="urn:microsoft.com/office/officeart/2005/8/layout/radial1"/>
    <dgm:cxn modelId="{0FCACDB2-9E4B-4813-90A7-C091BD29CA39}" srcId="{1AD1F1CB-5320-475D-BF7C-C1ACA13D1448}" destId="{9DEE8D8C-CF7E-48DE-955B-BD34782D8CA0}" srcOrd="3" destOrd="0" parTransId="{246881B6-A33D-4623-ACB6-8C040326F472}" sibTransId="{7389FE8A-E1D2-46CB-AE73-A098F5937855}"/>
    <dgm:cxn modelId="{A9CFA7BE-E4F0-4B45-A5CE-D2A9909E034C}" type="presOf" srcId="{3B448C15-3704-48A8-B6F3-FCE3233FF7A4}" destId="{9F05403D-21B3-4970-A675-E9A9C460752F}" srcOrd="1" destOrd="0" presId="urn:microsoft.com/office/officeart/2005/8/layout/radial1"/>
    <dgm:cxn modelId="{14FDF9C4-34A5-46D2-9982-C4FFAC8FA707}" type="presOf" srcId="{CB110133-60CF-4B7D-9E86-98040D940C0E}" destId="{4A373F57-2300-44C0-9BD1-AC7EAC1FF6F7}" srcOrd="0" destOrd="0" presId="urn:microsoft.com/office/officeart/2005/8/layout/radial1"/>
    <dgm:cxn modelId="{E589ADD0-CD54-4140-9446-73B639D01DEB}" type="presOf" srcId="{F19B252C-EF76-4B62-9C00-48155A70FD98}" destId="{3AD3100D-F4F0-434D-930F-8FCEC86968F5}" srcOrd="0" destOrd="0" presId="urn:microsoft.com/office/officeart/2005/8/layout/radial1"/>
    <dgm:cxn modelId="{874C41D7-16DB-4AA6-81CF-514C59714FF8}" type="presOf" srcId="{CB110133-60CF-4B7D-9E86-98040D940C0E}" destId="{CBD9E7AD-0457-4396-B372-223EFA9408F9}" srcOrd="1" destOrd="0" presId="urn:microsoft.com/office/officeart/2005/8/layout/radial1"/>
    <dgm:cxn modelId="{228924DB-1CDA-468A-8154-62C75F3ACB74}" type="presOf" srcId="{E6C468BA-FC6F-473C-8152-5D8F6CB6696E}" destId="{1BFAB3A2-17BB-4F51-BF46-F8A5F1C43DEE}" srcOrd="0" destOrd="0" presId="urn:microsoft.com/office/officeart/2005/8/layout/radial1"/>
    <dgm:cxn modelId="{AD0113DC-064D-4BB7-B0D1-068F63F3DE93}" srcId="{1AD1F1CB-5320-475D-BF7C-C1ACA13D1448}" destId="{F19B252C-EF76-4B62-9C00-48155A70FD98}" srcOrd="4" destOrd="0" parTransId="{40FFC447-6AD5-4C42-A432-19AB4709D8DC}" sibTransId="{F1D774FE-EF4D-4206-AD71-578A8DB1BB7F}"/>
    <dgm:cxn modelId="{977A19E5-9F94-4F54-94BD-EF9E755D2F6E}" type="presOf" srcId="{FF1597D9-2467-44A3-B225-977C9E82322D}" destId="{D701F610-359D-449A-8839-0F1391C63E49}" srcOrd="0" destOrd="0" presId="urn:microsoft.com/office/officeart/2005/8/layout/radial1"/>
    <dgm:cxn modelId="{B0F30CED-05F8-4C4A-BDC7-E2EE7F3FA3D9}" srcId="{1AD1F1CB-5320-475D-BF7C-C1ACA13D1448}" destId="{E6C468BA-FC6F-473C-8152-5D8F6CB6696E}" srcOrd="1" destOrd="0" parTransId="{CB110133-60CF-4B7D-9E86-98040D940C0E}" sibTransId="{FD8F5C9B-9B1E-4CF4-984B-251EEF17B98E}"/>
    <dgm:cxn modelId="{3979F0F9-E271-420C-BD1F-FEE3F9CD2E70}" type="presOf" srcId="{246881B6-A33D-4623-ACB6-8C040326F472}" destId="{4E7FB183-113C-4491-A8BA-D34B518C01CD}" srcOrd="0" destOrd="0" presId="urn:microsoft.com/office/officeart/2005/8/layout/radial1"/>
    <dgm:cxn modelId="{784D9AA1-47E9-4E40-AB54-433558D15B3B}" type="presParOf" srcId="{F282C3FA-8949-47B7-B70C-0FDF46EFE141}" destId="{5FF60729-906E-4BB3-B0A4-5E0C266A894A}" srcOrd="0" destOrd="0" presId="urn:microsoft.com/office/officeart/2005/8/layout/radial1"/>
    <dgm:cxn modelId="{5FC97208-AEE0-4AF9-B895-4BFF5D1A261D}" type="presParOf" srcId="{F282C3FA-8949-47B7-B70C-0FDF46EFE141}" destId="{D701F610-359D-449A-8839-0F1391C63E49}" srcOrd="1" destOrd="0" presId="urn:microsoft.com/office/officeart/2005/8/layout/radial1"/>
    <dgm:cxn modelId="{0B85AB95-226B-4263-A0F9-DDB9545ECD43}" type="presParOf" srcId="{D701F610-359D-449A-8839-0F1391C63E49}" destId="{997287D0-BE31-4BF5-ADDE-9259DA03FC83}" srcOrd="0" destOrd="0" presId="urn:microsoft.com/office/officeart/2005/8/layout/radial1"/>
    <dgm:cxn modelId="{24F033B5-E8CA-4F42-BC77-E87CF38666F7}" type="presParOf" srcId="{F282C3FA-8949-47B7-B70C-0FDF46EFE141}" destId="{453433AC-E77A-4440-B309-8FA42BD04DBA}" srcOrd="2" destOrd="0" presId="urn:microsoft.com/office/officeart/2005/8/layout/radial1"/>
    <dgm:cxn modelId="{B2EA0E50-C773-4097-90DA-671CA6AF1C08}" type="presParOf" srcId="{F282C3FA-8949-47B7-B70C-0FDF46EFE141}" destId="{4A373F57-2300-44C0-9BD1-AC7EAC1FF6F7}" srcOrd="3" destOrd="0" presId="urn:microsoft.com/office/officeart/2005/8/layout/radial1"/>
    <dgm:cxn modelId="{658BBDAF-786F-42AC-BD73-D2B29BB37638}" type="presParOf" srcId="{4A373F57-2300-44C0-9BD1-AC7EAC1FF6F7}" destId="{CBD9E7AD-0457-4396-B372-223EFA9408F9}" srcOrd="0" destOrd="0" presId="urn:microsoft.com/office/officeart/2005/8/layout/radial1"/>
    <dgm:cxn modelId="{F14951A5-73F7-4D91-A8CA-489655C70E0F}" type="presParOf" srcId="{F282C3FA-8949-47B7-B70C-0FDF46EFE141}" destId="{1BFAB3A2-17BB-4F51-BF46-F8A5F1C43DEE}" srcOrd="4" destOrd="0" presId="urn:microsoft.com/office/officeart/2005/8/layout/radial1"/>
    <dgm:cxn modelId="{04852B5C-B38D-42F0-B1B8-E910A6783E2A}" type="presParOf" srcId="{F282C3FA-8949-47B7-B70C-0FDF46EFE141}" destId="{DC3FCFB2-AC73-4FE2-8E45-279741715E34}" srcOrd="5" destOrd="0" presId="urn:microsoft.com/office/officeart/2005/8/layout/radial1"/>
    <dgm:cxn modelId="{2356F37C-1797-492E-82B1-540E05231FF6}" type="presParOf" srcId="{DC3FCFB2-AC73-4FE2-8E45-279741715E34}" destId="{9F05403D-21B3-4970-A675-E9A9C460752F}" srcOrd="0" destOrd="0" presId="urn:microsoft.com/office/officeart/2005/8/layout/radial1"/>
    <dgm:cxn modelId="{9CC30879-29E9-403B-A708-4A4EA6BB1250}" type="presParOf" srcId="{F282C3FA-8949-47B7-B70C-0FDF46EFE141}" destId="{7A73FD77-FF26-490C-90D5-980D2539BA45}" srcOrd="6" destOrd="0" presId="urn:microsoft.com/office/officeart/2005/8/layout/radial1"/>
    <dgm:cxn modelId="{8CF4FC25-5502-4DCA-9D71-991BE29E4C8A}" type="presParOf" srcId="{F282C3FA-8949-47B7-B70C-0FDF46EFE141}" destId="{4E7FB183-113C-4491-A8BA-D34B518C01CD}" srcOrd="7" destOrd="0" presId="urn:microsoft.com/office/officeart/2005/8/layout/radial1"/>
    <dgm:cxn modelId="{8B7F1E86-4A6B-4B4D-8F94-B8B0DF80A5C7}" type="presParOf" srcId="{4E7FB183-113C-4491-A8BA-D34B518C01CD}" destId="{7FCD561E-97F0-40E6-86EB-2202491817CB}" srcOrd="0" destOrd="0" presId="urn:microsoft.com/office/officeart/2005/8/layout/radial1"/>
    <dgm:cxn modelId="{EF17B45E-2B59-45C1-A71D-F806DE62DA2F}" type="presParOf" srcId="{F282C3FA-8949-47B7-B70C-0FDF46EFE141}" destId="{7B652264-C8FA-4983-A1C8-06438A10FFE1}" srcOrd="8" destOrd="0" presId="urn:microsoft.com/office/officeart/2005/8/layout/radial1"/>
    <dgm:cxn modelId="{08B4BEFA-F4D8-47DD-B303-E4C3590927CB}" type="presParOf" srcId="{F282C3FA-8949-47B7-B70C-0FDF46EFE141}" destId="{E6B3B96F-395A-4040-8459-564BA9CEA3F5}" srcOrd="9" destOrd="0" presId="urn:microsoft.com/office/officeart/2005/8/layout/radial1"/>
    <dgm:cxn modelId="{811BA959-99B1-46E3-A723-87BF2FC7A316}" type="presParOf" srcId="{E6B3B96F-395A-4040-8459-564BA9CEA3F5}" destId="{8D5CD48C-EA1B-4168-A431-E4819EBBA1AC}" srcOrd="0" destOrd="0" presId="urn:microsoft.com/office/officeart/2005/8/layout/radial1"/>
    <dgm:cxn modelId="{32379EAC-567E-4DAB-AB18-749549604660}" type="presParOf" srcId="{F282C3FA-8949-47B7-B70C-0FDF46EFE141}" destId="{3AD3100D-F4F0-434D-930F-8FCEC86968F5}" srcOrd="10" destOrd="0" presId="urn:microsoft.com/office/officeart/2005/8/layout/radial1"/>
    <dgm:cxn modelId="{5B60D561-0ACA-4128-81CE-5C21554C2F6E}" type="presParOf" srcId="{F282C3FA-8949-47B7-B70C-0FDF46EFE141}" destId="{E5CE5570-6D52-4294-A943-4EAEEF6D88B0}" srcOrd="11" destOrd="0" presId="urn:microsoft.com/office/officeart/2005/8/layout/radial1"/>
    <dgm:cxn modelId="{8BD7EF73-1709-4018-9623-721C24DCA3D5}" type="presParOf" srcId="{E5CE5570-6D52-4294-A943-4EAEEF6D88B0}" destId="{C7DC12DC-ADB4-47D6-808F-004C37D7C6AE}" srcOrd="0" destOrd="0" presId="urn:microsoft.com/office/officeart/2005/8/layout/radial1"/>
    <dgm:cxn modelId="{E55BCB18-178F-4142-85F1-5DD86EBB5F0A}" type="presParOf" srcId="{F282C3FA-8949-47B7-B70C-0FDF46EFE141}" destId="{6D643A69-B554-4682-B26A-1B7FB3AE639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013ED5-7E04-4267-9F5C-A29E5D5BECA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D1F1CB-5320-475D-BF7C-C1ACA13D1448}">
      <dgm:prSet phldrT="[Texto]"/>
      <dgm:spPr/>
      <dgm:t>
        <a:bodyPr/>
        <a:lstStyle/>
        <a:p>
          <a:r>
            <a:rPr lang="es-ES" u="sng" dirty="0"/>
            <a:t>Alejandro</a:t>
          </a:r>
        </a:p>
      </dgm:t>
    </dgm:pt>
    <dgm:pt modelId="{C549A779-20A4-4E61-A615-7CDFB2B0C595}" type="parTrans" cxnId="{8AF8AA50-13C4-4B90-B598-4063242F21D0}">
      <dgm:prSet/>
      <dgm:spPr/>
      <dgm:t>
        <a:bodyPr/>
        <a:lstStyle/>
        <a:p>
          <a:endParaRPr lang="es-ES"/>
        </a:p>
      </dgm:t>
    </dgm:pt>
    <dgm:pt modelId="{EE9D8ACE-3D3A-49DC-83EE-CC31E30162AB}" type="sibTrans" cxnId="{8AF8AA50-13C4-4B90-B598-4063242F21D0}">
      <dgm:prSet/>
      <dgm:spPr/>
      <dgm:t>
        <a:bodyPr/>
        <a:lstStyle/>
        <a:p>
          <a:endParaRPr lang="es-ES"/>
        </a:p>
      </dgm:t>
    </dgm:pt>
    <dgm:pt modelId="{5B258EFE-CC6B-41C3-8571-4C445C9503BB}">
      <dgm:prSet phldrT="[Texto]" custT="1"/>
      <dgm:spPr/>
      <dgm:t>
        <a:bodyPr/>
        <a:lstStyle/>
        <a:p>
          <a:r>
            <a:rPr lang="es-ES" sz="1200" b="1" u="sng" dirty="0"/>
            <a:t>Familia</a:t>
          </a:r>
        </a:p>
        <a:p>
          <a:r>
            <a:rPr lang="es-ES" sz="1100" u="none" dirty="0"/>
            <a:t>-Padre</a:t>
          </a:r>
        </a:p>
        <a:p>
          <a:r>
            <a:rPr lang="es-ES" sz="1100" u="none" dirty="0"/>
            <a:t>-Madre</a:t>
          </a:r>
        </a:p>
        <a:p>
          <a:r>
            <a:rPr lang="es-ES" sz="1100" u="none" dirty="0"/>
            <a:t>-Abuela</a:t>
          </a:r>
        </a:p>
        <a:p>
          <a:r>
            <a:rPr lang="es-ES" sz="1100" u="none" dirty="0"/>
            <a:t>-Perro</a:t>
          </a:r>
        </a:p>
      </dgm:t>
    </dgm:pt>
    <dgm:pt modelId="{FF1597D9-2467-44A3-B225-977C9E82322D}" type="parTrans" cxnId="{F20ADE93-1A77-4DA4-A07D-DC3D2DDDE1EC}">
      <dgm:prSet/>
      <dgm:spPr/>
      <dgm:t>
        <a:bodyPr/>
        <a:lstStyle/>
        <a:p>
          <a:endParaRPr lang="es-ES"/>
        </a:p>
      </dgm:t>
    </dgm:pt>
    <dgm:pt modelId="{130ED7F5-E1CD-46F8-933D-A4D998C9B79E}" type="sibTrans" cxnId="{F20ADE93-1A77-4DA4-A07D-DC3D2DDDE1EC}">
      <dgm:prSet/>
      <dgm:spPr/>
      <dgm:t>
        <a:bodyPr/>
        <a:lstStyle/>
        <a:p>
          <a:endParaRPr lang="es-ES"/>
        </a:p>
      </dgm:t>
    </dgm:pt>
    <dgm:pt modelId="{E6C468BA-FC6F-473C-8152-5D8F6CB6696E}">
      <dgm:prSet phldrT="[Texto]" custT="1"/>
      <dgm:spPr/>
      <dgm:t>
        <a:bodyPr/>
        <a:lstStyle/>
        <a:p>
          <a:r>
            <a:rPr lang="es-ES" sz="1200" b="1" u="sng" dirty="0"/>
            <a:t>Valores</a:t>
          </a:r>
        </a:p>
        <a:p>
          <a:r>
            <a:rPr lang="es-ES" sz="1100" dirty="0"/>
            <a:t>-Respeto</a:t>
          </a:r>
        </a:p>
        <a:p>
          <a:r>
            <a:rPr lang="es-ES" sz="1100" dirty="0"/>
            <a:t>-Esfuerzo</a:t>
          </a:r>
        </a:p>
        <a:p>
          <a:r>
            <a:rPr lang="es-ES" sz="1100" dirty="0"/>
            <a:t>-Ambición</a:t>
          </a:r>
        </a:p>
        <a:p>
          <a:r>
            <a:rPr lang="es-ES" sz="1100" dirty="0"/>
            <a:t>-Humildad</a:t>
          </a:r>
        </a:p>
        <a:p>
          <a:endParaRPr lang="es-ES" sz="1100" dirty="0"/>
        </a:p>
      </dgm:t>
    </dgm:pt>
    <dgm:pt modelId="{CB110133-60CF-4B7D-9E86-98040D940C0E}" type="parTrans" cxnId="{B0F30CED-05F8-4C4A-BDC7-E2EE7F3FA3D9}">
      <dgm:prSet/>
      <dgm:spPr/>
      <dgm:t>
        <a:bodyPr/>
        <a:lstStyle/>
        <a:p>
          <a:endParaRPr lang="es-ES"/>
        </a:p>
      </dgm:t>
    </dgm:pt>
    <dgm:pt modelId="{FD8F5C9B-9B1E-4CF4-984B-251EEF17B98E}" type="sibTrans" cxnId="{B0F30CED-05F8-4C4A-BDC7-E2EE7F3FA3D9}">
      <dgm:prSet/>
      <dgm:spPr/>
      <dgm:t>
        <a:bodyPr/>
        <a:lstStyle/>
        <a:p>
          <a:endParaRPr lang="es-ES"/>
        </a:p>
      </dgm:t>
    </dgm:pt>
    <dgm:pt modelId="{2BF9AE7F-6878-4329-A836-D30770AD2370}">
      <dgm:prSet phldrT="[Texto]"/>
      <dgm:spPr/>
      <dgm:t>
        <a:bodyPr/>
        <a:lstStyle/>
        <a:p>
          <a:r>
            <a:rPr lang="es-ES" u="sng" dirty="0"/>
            <a:t>Hobbies</a:t>
          </a:r>
        </a:p>
        <a:p>
          <a:r>
            <a:rPr lang="es-ES" dirty="0"/>
            <a:t>-Jugar</a:t>
          </a:r>
        </a:p>
        <a:p>
          <a:r>
            <a:rPr lang="es-ES" dirty="0"/>
            <a:t>-Series</a:t>
          </a:r>
        </a:p>
        <a:p>
          <a:r>
            <a:rPr lang="es-ES" dirty="0"/>
            <a:t>Montaña</a:t>
          </a:r>
        </a:p>
      </dgm:t>
    </dgm:pt>
    <dgm:pt modelId="{3B448C15-3704-48A8-B6F3-FCE3233FF7A4}" type="parTrans" cxnId="{B5BEB49C-0CCC-4043-B65E-B775F979DA8B}">
      <dgm:prSet/>
      <dgm:spPr/>
      <dgm:t>
        <a:bodyPr/>
        <a:lstStyle/>
        <a:p>
          <a:endParaRPr lang="es-ES"/>
        </a:p>
      </dgm:t>
    </dgm:pt>
    <dgm:pt modelId="{03638A81-FFAB-4592-8261-A35D0E85E14E}" type="sibTrans" cxnId="{B5BEB49C-0CCC-4043-B65E-B775F979DA8B}">
      <dgm:prSet/>
      <dgm:spPr/>
      <dgm:t>
        <a:bodyPr/>
        <a:lstStyle/>
        <a:p>
          <a:endParaRPr lang="es-ES"/>
        </a:p>
      </dgm:t>
    </dgm:pt>
    <dgm:pt modelId="{9DEE8D8C-CF7E-48DE-955B-BD34782D8CA0}">
      <dgm:prSet phldrT="[Texto]" custT="1"/>
      <dgm:spPr/>
      <dgm:t>
        <a:bodyPr/>
        <a:lstStyle/>
        <a:p>
          <a:r>
            <a:rPr lang="es-ES" sz="1200" b="1" u="sng" dirty="0"/>
            <a:t>Deportes</a:t>
          </a:r>
        </a:p>
        <a:p>
          <a:r>
            <a:rPr lang="es-ES" sz="1100" dirty="0"/>
            <a:t>-Surf</a:t>
          </a:r>
        </a:p>
        <a:p>
          <a:r>
            <a:rPr lang="es-ES" sz="1100" dirty="0"/>
            <a:t>-Esquí</a:t>
          </a:r>
        </a:p>
        <a:p>
          <a:r>
            <a:rPr lang="es-ES" sz="1100" dirty="0"/>
            <a:t>-Baloncesto</a:t>
          </a:r>
        </a:p>
        <a:p>
          <a:r>
            <a:rPr lang="es-ES" sz="1100" dirty="0"/>
            <a:t>-Fútbol</a:t>
          </a:r>
        </a:p>
      </dgm:t>
    </dgm:pt>
    <dgm:pt modelId="{246881B6-A33D-4623-ACB6-8C040326F472}" type="parTrans" cxnId="{0FCACDB2-9E4B-4813-90A7-C091BD29CA39}">
      <dgm:prSet/>
      <dgm:spPr/>
      <dgm:t>
        <a:bodyPr/>
        <a:lstStyle/>
        <a:p>
          <a:endParaRPr lang="es-ES"/>
        </a:p>
      </dgm:t>
    </dgm:pt>
    <dgm:pt modelId="{7389FE8A-E1D2-46CB-AE73-A098F5937855}" type="sibTrans" cxnId="{0FCACDB2-9E4B-4813-90A7-C091BD29CA39}">
      <dgm:prSet/>
      <dgm:spPr/>
      <dgm:t>
        <a:bodyPr/>
        <a:lstStyle/>
        <a:p>
          <a:endParaRPr lang="es-ES"/>
        </a:p>
      </dgm:t>
    </dgm:pt>
    <dgm:pt modelId="{F19B252C-EF76-4B62-9C00-48155A70FD98}">
      <dgm:prSet phldrT="[Texto]" custT="1"/>
      <dgm:spPr/>
      <dgm:t>
        <a:bodyPr/>
        <a:lstStyle/>
        <a:p>
          <a:r>
            <a:rPr lang="es-ES" sz="1200" b="1" u="sng" dirty="0"/>
            <a:t>Casa</a:t>
          </a:r>
        </a:p>
        <a:p>
          <a:r>
            <a:rPr lang="es-ES" sz="1100" dirty="0"/>
            <a:t>-Argentina</a:t>
          </a:r>
        </a:p>
        <a:p>
          <a:r>
            <a:rPr lang="es-ES" sz="1100" dirty="0"/>
            <a:t>-Leganés</a:t>
          </a:r>
        </a:p>
        <a:p>
          <a:r>
            <a:rPr lang="es-ES" sz="1100" dirty="0"/>
            <a:t>-Madre</a:t>
          </a:r>
        </a:p>
      </dgm:t>
    </dgm:pt>
    <dgm:pt modelId="{40FFC447-6AD5-4C42-A432-19AB4709D8DC}" type="parTrans" cxnId="{AD0113DC-064D-4BB7-B0D1-068F63F3DE93}">
      <dgm:prSet/>
      <dgm:spPr/>
      <dgm:t>
        <a:bodyPr/>
        <a:lstStyle/>
        <a:p>
          <a:endParaRPr lang="es-ES"/>
        </a:p>
      </dgm:t>
    </dgm:pt>
    <dgm:pt modelId="{F1D774FE-EF4D-4206-AD71-578A8DB1BB7F}" type="sibTrans" cxnId="{AD0113DC-064D-4BB7-B0D1-068F63F3DE93}">
      <dgm:prSet/>
      <dgm:spPr/>
      <dgm:t>
        <a:bodyPr/>
        <a:lstStyle/>
        <a:p>
          <a:endParaRPr lang="es-ES"/>
        </a:p>
      </dgm:t>
    </dgm:pt>
    <dgm:pt modelId="{F3286ACE-2576-4DC2-BBC3-8801B94DC86A}">
      <dgm:prSet phldrT="[Texto]" custT="1"/>
      <dgm:spPr/>
      <dgm:t>
        <a:bodyPr/>
        <a:lstStyle/>
        <a:p>
          <a:r>
            <a:rPr lang="es-ES" sz="1200" b="1" u="sng" dirty="0"/>
            <a:t>Amigos</a:t>
          </a:r>
        </a:p>
        <a:p>
          <a:r>
            <a:rPr lang="es-ES" sz="1100" dirty="0"/>
            <a:t>-Instituto</a:t>
          </a:r>
        </a:p>
        <a:p>
          <a:r>
            <a:rPr lang="es-ES" sz="1100" dirty="0"/>
            <a:t>-Leganés</a:t>
          </a:r>
        </a:p>
        <a:p>
          <a:r>
            <a:rPr lang="es-ES" sz="1100" dirty="0"/>
            <a:t>-Universidad</a:t>
          </a:r>
        </a:p>
      </dgm:t>
    </dgm:pt>
    <dgm:pt modelId="{A2037B83-E770-4D01-A313-7FE804CD3997}" type="parTrans" cxnId="{B42BED41-5890-40D9-A649-F0F7BBD86C8C}">
      <dgm:prSet/>
      <dgm:spPr/>
      <dgm:t>
        <a:bodyPr/>
        <a:lstStyle/>
        <a:p>
          <a:endParaRPr lang="es-ES"/>
        </a:p>
      </dgm:t>
    </dgm:pt>
    <dgm:pt modelId="{DEDC73B0-63C6-4D01-9AF2-939656A31AB5}" type="sibTrans" cxnId="{B42BED41-5890-40D9-A649-F0F7BBD86C8C}">
      <dgm:prSet/>
      <dgm:spPr/>
      <dgm:t>
        <a:bodyPr/>
        <a:lstStyle/>
        <a:p>
          <a:endParaRPr lang="es-ES"/>
        </a:p>
      </dgm:t>
    </dgm:pt>
    <dgm:pt modelId="{320C4B8D-2FB8-4CEC-996F-027DE443063D}">
      <dgm:prSet phldrT="[Texto]"/>
      <dgm:spPr/>
      <dgm:t>
        <a:bodyPr/>
        <a:lstStyle/>
        <a:p>
          <a:endParaRPr lang="es-ES" dirty="0"/>
        </a:p>
      </dgm:t>
    </dgm:pt>
    <dgm:pt modelId="{A4D0C3F5-4FC1-42B6-92FE-7593F598DA7C}" type="parTrans" cxnId="{3BFFC236-C8E7-44A6-BB5D-DDC085AC0CB1}">
      <dgm:prSet/>
      <dgm:spPr/>
      <dgm:t>
        <a:bodyPr/>
        <a:lstStyle/>
        <a:p>
          <a:endParaRPr lang="es-ES"/>
        </a:p>
      </dgm:t>
    </dgm:pt>
    <dgm:pt modelId="{0923A3CF-11A6-477A-BC84-4C60BB9FC390}" type="sibTrans" cxnId="{3BFFC236-C8E7-44A6-BB5D-DDC085AC0CB1}">
      <dgm:prSet/>
      <dgm:spPr/>
      <dgm:t>
        <a:bodyPr/>
        <a:lstStyle/>
        <a:p>
          <a:endParaRPr lang="es-ES"/>
        </a:p>
      </dgm:t>
    </dgm:pt>
    <dgm:pt modelId="{F282C3FA-8949-47B7-B70C-0FDF46EFE141}" type="pres">
      <dgm:prSet presAssocID="{39013ED5-7E04-4267-9F5C-A29E5D5BEC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F60729-906E-4BB3-B0A4-5E0C266A894A}" type="pres">
      <dgm:prSet presAssocID="{1AD1F1CB-5320-475D-BF7C-C1ACA13D1448}" presName="centerShape" presStyleLbl="node0" presStyleIdx="0" presStyleCnt="1"/>
      <dgm:spPr/>
    </dgm:pt>
    <dgm:pt modelId="{D701F610-359D-449A-8839-0F1391C63E49}" type="pres">
      <dgm:prSet presAssocID="{FF1597D9-2467-44A3-B225-977C9E82322D}" presName="Name9" presStyleLbl="parChTrans1D2" presStyleIdx="0" presStyleCnt="6"/>
      <dgm:spPr/>
    </dgm:pt>
    <dgm:pt modelId="{997287D0-BE31-4BF5-ADDE-9259DA03FC83}" type="pres">
      <dgm:prSet presAssocID="{FF1597D9-2467-44A3-B225-977C9E82322D}" presName="connTx" presStyleLbl="parChTrans1D2" presStyleIdx="0" presStyleCnt="6"/>
      <dgm:spPr/>
    </dgm:pt>
    <dgm:pt modelId="{453433AC-E77A-4440-B309-8FA42BD04DBA}" type="pres">
      <dgm:prSet presAssocID="{5B258EFE-CC6B-41C3-8571-4C445C9503BB}" presName="node" presStyleLbl="node1" presStyleIdx="0" presStyleCnt="6">
        <dgm:presLayoutVars>
          <dgm:bulletEnabled val="1"/>
        </dgm:presLayoutVars>
      </dgm:prSet>
      <dgm:spPr/>
    </dgm:pt>
    <dgm:pt modelId="{4A373F57-2300-44C0-9BD1-AC7EAC1FF6F7}" type="pres">
      <dgm:prSet presAssocID="{CB110133-60CF-4B7D-9E86-98040D940C0E}" presName="Name9" presStyleLbl="parChTrans1D2" presStyleIdx="1" presStyleCnt="6"/>
      <dgm:spPr/>
    </dgm:pt>
    <dgm:pt modelId="{CBD9E7AD-0457-4396-B372-223EFA9408F9}" type="pres">
      <dgm:prSet presAssocID="{CB110133-60CF-4B7D-9E86-98040D940C0E}" presName="connTx" presStyleLbl="parChTrans1D2" presStyleIdx="1" presStyleCnt="6"/>
      <dgm:spPr/>
    </dgm:pt>
    <dgm:pt modelId="{1BFAB3A2-17BB-4F51-BF46-F8A5F1C43DEE}" type="pres">
      <dgm:prSet presAssocID="{E6C468BA-FC6F-473C-8152-5D8F6CB6696E}" presName="node" presStyleLbl="node1" presStyleIdx="1" presStyleCnt="6">
        <dgm:presLayoutVars>
          <dgm:bulletEnabled val="1"/>
        </dgm:presLayoutVars>
      </dgm:prSet>
      <dgm:spPr/>
    </dgm:pt>
    <dgm:pt modelId="{DC3FCFB2-AC73-4FE2-8E45-279741715E34}" type="pres">
      <dgm:prSet presAssocID="{3B448C15-3704-48A8-B6F3-FCE3233FF7A4}" presName="Name9" presStyleLbl="parChTrans1D2" presStyleIdx="2" presStyleCnt="6"/>
      <dgm:spPr/>
    </dgm:pt>
    <dgm:pt modelId="{9F05403D-21B3-4970-A675-E9A9C460752F}" type="pres">
      <dgm:prSet presAssocID="{3B448C15-3704-48A8-B6F3-FCE3233FF7A4}" presName="connTx" presStyleLbl="parChTrans1D2" presStyleIdx="2" presStyleCnt="6"/>
      <dgm:spPr/>
    </dgm:pt>
    <dgm:pt modelId="{7A73FD77-FF26-490C-90D5-980D2539BA45}" type="pres">
      <dgm:prSet presAssocID="{2BF9AE7F-6878-4329-A836-D30770AD2370}" presName="node" presStyleLbl="node1" presStyleIdx="2" presStyleCnt="6">
        <dgm:presLayoutVars>
          <dgm:bulletEnabled val="1"/>
        </dgm:presLayoutVars>
      </dgm:prSet>
      <dgm:spPr/>
    </dgm:pt>
    <dgm:pt modelId="{4E7FB183-113C-4491-A8BA-D34B518C01CD}" type="pres">
      <dgm:prSet presAssocID="{246881B6-A33D-4623-ACB6-8C040326F472}" presName="Name9" presStyleLbl="parChTrans1D2" presStyleIdx="3" presStyleCnt="6"/>
      <dgm:spPr/>
    </dgm:pt>
    <dgm:pt modelId="{7FCD561E-97F0-40E6-86EB-2202491817CB}" type="pres">
      <dgm:prSet presAssocID="{246881B6-A33D-4623-ACB6-8C040326F472}" presName="connTx" presStyleLbl="parChTrans1D2" presStyleIdx="3" presStyleCnt="6"/>
      <dgm:spPr/>
    </dgm:pt>
    <dgm:pt modelId="{7B652264-C8FA-4983-A1C8-06438A10FFE1}" type="pres">
      <dgm:prSet presAssocID="{9DEE8D8C-CF7E-48DE-955B-BD34782D8CA0}" presName="node" presStyleLbl="node1" presStyleIdx="3" presStyleCnt="6">
        <dgm:presLayoutVars>
          <dgm:bulletEnabled val="1"/>
        </dgm:presLayoutVars>
      </dgm:prSet>
      <dgm:spPr/>
    </dgm:pt>
    <dgm:pt modelId="{E6B3B96F-395A-4040-8459-564BA9CEA3F5}" type="pres">
      <dgm:prSet presAssocID="{40FFC447-6AD5-4C42-A432-19AB4709D8DC}" presName="Name9" presStyleLbl="parChTrans1D2" presStyleIdx="4" presStyleCnt="6"/>
      <dgm:spPr/>
    </dgm:pt>
    <dgm:pt modelId="{8D5CD48C-EA1B-4168-A431-E4819EBBA1AC}" type="pres">
      <dgm:prSet presAssocID="{40FFC447-6AD5-4C42-A432-19AB4709D8DC}" presName="connTx" presStyleLbl="parChTrans1D2" presStyleIdx="4" presStyleCnt="6"/>
      <dgm:spPr/>
    </dgm:pt>
    <dgm:pt modelId="{3AD3100D-F4F0-434D-930F-8FCEC86968F5}" type="pres">
      <dgm:prSet presAssocID="{F19B252C-EF76-4B62-9C00-48155A70FD98}" presName="node" presStyleLbl="node1" presStyleIdx="4" presStyleCnt="6">
        <dgm:presLayoutVars>
          <dgm:bulletEnabled val="1"/>
        </dgm:presLayoutVars>
      </dgm:prSet>
      <dgm:spPr/>
    </dgm:pt>
    <dgm:pt modelId="{E5CE5570-6D52-4294-A943-4EAEEF6D88B0}" type="pres">
      <dgm:prSet presAssocID="{A2037B83-E770-4D01-A313-7FE804CD3997}" presName="Name9" presStyleLbl="parChTrans1D2" presStyleIdx="5" presStyleCnt="6"/>
      <dgm:spPr/>
    </dgm:pt>
    <dgm:pt modelId="{C7DC12DC-ADB4-47D6-808F-004C37D7C6AE}" type="pres">
      <dgm:prSet presAssocID="{A2037B83-E770-4D01-A313-7FE804CD3997}" presName="connTx" presStyleLbl="parChTrans1D2" presStyleIdx="5" presStyleCnt="6"/>
      <dgm:spPr/>
    </dgm:pt>
    <dgm:pt modelId="{6D643A69-B554-4682-B26A-1B7FB3AE639A}" type="pres">
      <dgm:prSet presAssocID="{F3286ACE-2576-4DC2-BBC3-8801B94DC86A}" presName="node" presStyleLbl="node1" presStyleIdx="5" presStyleCnt="6">
        <dgm:presLayoutVars>
          <dgm:bulletEnabled val="1"/>
        </dgm:presLayoutVars>
      </dgm:prSet>
      <dgm:spPr/>
    </dgm:pt>
  </dgm:ptLst>
  <dgm:cxnLst>
    <dgm:cxn modelId="{4200FC00-200D-47CD-B33A-B9C84FBA1CBD}" type="presOf" srcId="{A2037B83-E770-4D01-A313-7FE804CD3997}" destId="{C7DC12DC-ADB4-47D6-808F-004C37D7C6AE}" srcOrd="1" destOrd="0" presId="urn:microsoft.com/office/officeart/2005/8/layout/radial1"/>
    <dgm:cxn modelId="{F38CE108-AFA1-4D2C-A600-77B4D521A8A0}" type="presOf" srcId="{39013ED5-7E04-4267-9F5C-A29E5D5BECA2}" destId="{F282C3FA-8949-47B7-B70C-0FDF46EFE141}" srcOrd="0" destOrd="0" presId="urn:microsoft.com/office/officeart/2005/8/layout/radial1"/>
    <dgm:cxn modelId="{0DEA2B1C-461E-4B87-B1EF-5A03A551C57F}" type="presOf" srcId="{FF1597D9-2467-44A3-B225-977C9E82322D}" destId="{997287D0-BE31-4BF5-ADDE-9259DA03FC83}" srcOrd="1" destOrd="0" presId="urn:microsoft.com/office/officeart/2005/8/layout/radial1"/>
    <dgm:cxn modelId="{A7BB9C27-FA2B-4083-86F9-6A678EE768DB}" type="presOf" srcId="{40FFC447-6AD5-4C42-A432-19AB4709D8DC}" destId="{E6B3B96F-395A-4040-8459-564BA9CEA3F5}" srcOrd="0" destOrd="0" presId="urn:microsoft.com/office/officeart/2005/8/layout/radial1"/>
    <dgm:cxn modelId="{33DFCB2D-604B-41DE-B06A-383D57006191}" type="presOf" srcId="{5B258EFE-CC6B-41C3-8571-4C445C9503BB}" destId="{453433AC-E77A-4440-B309-8FA42BD04DBA}" srcOrd="0" destOrd="0" presId="urn:microsoft.com/office/officeart/2005/8/layout/radial1"/>
    <dgm:cxn modelId="{AB04A632-3452-4690-9716-FAB1D8E1BC64}" type="presOf" srcId="{F3286ACE-2576-4DC2-BBC3-8801B94DC86A}" destId="{6D643A69-B554-4682-B26A-1B7FB3AE639A}" srcOrd="0" destOrd="0" presId="urn:microsoft.com/office/officeart/2005/8/layout/radial1"/>
    <dgm:cxn modelId="{3BFFC236-C8E7-44A6-BB5D-DDC085AC0CB1}" srcId="{39013ED5-7E04-4267-9F5C-A29E5D5BECA2}" destId="{320C4B8D-2FB8-4CEC-996F-027DE443063D}" srcOrd="1" destOrd="0" parTransId="{A4D0C3F5-4FC1-42B6-92FE-7593F598DA7C}" sibTransId="{0923A3CF-11A6-477A-BC84-4C60BB9FC390}"/>
    <dgm:cxn modelId="{C7403B39-92FF-45EB-A557-FE75714C64E0}" type="presOf" srcId="{A2037B83-E770-4D01-A313-7FE804CD3997}" destId="{E5CE5570-6D52-4294-A943-4EAEEF6D88B0}" srcOrd="0" destOrd="0" presId="urn:microsoft.com/office/officeart/2005/8/layout/radial1"/>
    <dgm:cxn modelId="{5F48EC40-B96B-4207-A094-6B9729B02B2B}" type="presOf" srcId="{1AD1F1CB-5320-475D-BF7C-C1ACA13D1448}" destId="{5FF60729-906E-4BB3-B0A4-5E0C266A894A}" srcOrd="0" destOrd="0" presId="urn:microsoft.com/office/officeart/2005/8/layout/radial1"/>
    <dgm:cxn modelId="{B42BED41-5890-40D9-A649-F0F7BBD86C8C}" srcId="{1AD1F1CB-5320-475D-BF7C-C1ACA13D1448}" destId="{F3286ACE-2576-4DC2-BBC3-8801B94DC86A}" srcOrd="5" destOrd="0" parTransId="{A2037B83-E770-4D01-A313-7FE804CD3997}" sibTransId="{DEDC73B0-63C6-4D01-9AF2-939656A31AB5}"/>
    <dgm:cxn modelId="{8AF8AA50-13C4-4B90-B598-4063242F21D0}" srcId="{39013ED5-7E04-4267-9F5C-A29E5D5BECA2}" destId="{1AD1F1CB-5320-475D-BF7C-C1ACA13D1448}" srcOrd="0" destOrd="0" parTransId="{C549A779-20A4-4E61-A615-7CDFB2B0C595}" sibTransId="{EE9D8ACE-3D3A-49DC-83EE-CC31E30162AB}"/>
    <dgm:cxn modelId="{55B17A71-D05E-4902-AF5B-F4D6E185F442}" type="presOf" srcId="{40FFC447-6AD5-4C42-A432-19AB4709D8DC}" destId="{8D5CD48C-EA1B-4168-A431-E4819EBBA1AC}" srcOrd="1" destOrd="0" presId="urn:microsoft.com/office/officeart/2005/8/layout/radial1"/>
    <dgm:cxn modelId="{DB6E8253-017E-4F40-85E2-BB4FABE64FF1}" type="presOf" srcId="{3B448C15-3704-48A8-B6F3-FCE3233FF7A4}" destId="{DC3FCFB2-AC73-4FE2-8E45-279741715E34}" srcOrd="0" destOrd="0" presId="urn:microsoft.com/office/officeart/2005/8/layout/radial1"/>
    <dgm:cxn modelId="{94245976-84C0-4244-B85C-40CA90A2DB59}" type="presOf" srcId="{2BF9AE7F-6878-4329-A836-D30770AD2370}" destId="{7A73FD77-FF26-490C-90D5-980D2539BA45}" srcOrd="0" destOrd="0" presId="urn:microsoft.com/office/officeart/2005/8/layout/radial1"/>
    <dgm:cxn modelId="{FC75E682-B351-449E-AF4D-334AF8F0B78B}" type="presOf" srcId="{246881B6-A33D-4623-ACB6-8C040326F472}" destId="{7FCD561E-97F0-40E6-86EB-2202491817CB}" srcOrd="1" destOrd="0" presId="urn:microsoft.com/office/officeart/2005/8/layout/radial1"/>
    <dgm:cxn modelId="{F20ADE93-1A77-4DA4-A07D-DC3D2DDDE1EC}" srcId="{1AD1F1CB-5320-475D-BF7C-C1ACA13D1448}" destId="{5B258EFE-CC6B-41C3-8571-4C445C9503BB}" srcOrd="0" destOrd="0" parTransId="{FF1597D9-2467-44A3-B225-977C9E82322D}" sibTransId="{130ED7F5-E1CD-46F8-933D-A4D998C9B79E}"/>
    <dgm:cxn modelId="{B5BEB49C-0CCC-4043-B65E-B775F979DA8B}" srcId="{1AD1F1CB-5320-475D-BF7C-C1ACA13D1448}" destId="{2BF9AE7F-6878-4329-A836-D30770AD2370}" srcOrd="2" destOrd="0" parTransId="{3B448C15-3704-48A8-B6F3-FCE3233FF7A4}" sibTransId="{03638A81-FFAB-4592-8261-A35D0E85E14E}"/>
    <dgm:cxn modelId="{3F34039D-6F7B-4A4D-8FF7-3755331B9A07}" type="presOf" srcId="{9DEE8D8C-CF7E-48DE-955B-BD34782D8CA0}" destId="{7B652264-C8FA-4983-A1C8-06438A10FFE1}" srcOrd="0" destOrd="0" presId="urn:microsoft.com/office/officeart/2005/8/layout/radial1"/>
    <dgm:cxn modelId="{0FCACDB2-9E4B-4813-90A7-C091BD29CA39}" srcId="{1AD1F1CB-5320-475D-BF7C-C1ACA13D1448}" destId="{9DEE8D8C-CF7E-48DE-955B-BD34782D8CA0}" srcOrd="3" destOrd="0" parTransId="{246881B6-A33D-4623-ACB6-8C040326F472}" sibTransId="{7389FE8A-E1D2-46CB-AE73-A098F5937855}"/>
    <dgm:cxn modelId="{A9CFA7BE-E4F0-4B45-A5CE-D2A9909E034C}" type="presOf" srcId="{3B448C15-3704-48A8-B6F3-FCE3233FF7A4}" destId="{9F05403D-21B3-4970-A675-E9A9C460752F}" srcOrd="1" destOrd="0" presId="urn:microsoft.com/office/officeart/2005/8/layout/radial1"/>
    <dgm:cxn modelId="{14FDF9C4-34A5-46D2-9982-C4FFAC8FA707}" type="presOf" srcId="{CB110133-60CF-4B7D-9E86-98040D940C0E}" destId="{4A373F57-2300-44C0-9BD1-AC7EAC1FF6F7}" srcOrd="0" destOrd="0" presId="urn:microsoft.com/office/officeart/2005/8/layout/radial1"/>
    <dgm:cxn modelId="{E589ADD0-CD54-4140-9446-73B639D01DEB}" type="presOf" srcId="{F19B252C-EF76-4B62-9C00-48155A70FD98}" destId="{3AD3100D-F4F0-434D-930F-8FCEC86968F5}" srcOrd="0" destOrd="0" presId="urn:microsoft.com/office/officeart/2005/8/layout/radial1"/>
    <dgm:cxn modelId="{874C41D7-16DB-4AA6-81CF-514C59714FF8}" type="presOf" srcId="{CB110133-60CF-4B7D-9E86-98040D940C0E}" destId="{CBD9E7AD-0457-4396-B372-223EFA9408F9}" srcOrd="1" destOrd="0" presId="urn:microsoft.com/office/officeart/2005/8/layout/radial1"/>
    <dgm:cxn modelId="{228924DB-1CDA-468A-8154-62C75F3ACB74}" type="presOf" srcId="{E6C468BA-FC6F-473C-8152-5D8F6CB6696E}" destId="{1BFAB3A2-17BB-4F51-BF46-F8A5F1C43DEE}" srcOrd="0" destOrd="0" presId="urn:microsoft.com/office/officeart/2005/8/layout/radial1"/>
    <dgm:cxn modelId="{AD0113DC-064D-4BB7-B0D1-068F63F3DE93}" srcId="{1AD1F1CB-5320-475D-BF7C-C1ACA13D1448}" destId="{F19B252C-EF76-4B62-9C00-48155A70FD98}" srcOrd="4" destOrd="0" parTransId="{40FFC447-6AD5-4C42-A432-19AB4709D8DC}" sibTransId="{F1D774FE-EF4D-4206-AD71-578A8DB1BB7F}"/>
    <dgm:cxn modelId="{977A19E5-9F94-4F54-94BD-EF9E755D2F6E}" type="presOf" srcId="{FF1597D9-2467-44A3-B225-977C9E82322D}" destId="{D701F610-359D-449A-8839-0F1391C63E49}" srcOrd="0" destOrd="0" presId="urn:microsoft.com/office/officeart/2005/8/layout/radial1"/>
    <dgm:cxn modelId="{B0F30CED-05F8-4C4A-BDC7-E2EE7F3FA3D9}" srcId="{1AD1F1CB-5320-475D-BF7C-C1ACA13D1448}" destId="{E6C468BA-FC6F-473C-8152-5D8F6CB6696E}" srcOrd="1" destOrd="0" parTransId="{CB110133-60CF-4B7D-9E86-98040D940C0E}" sibTransId="{FD8F5C9B-9B1E-4CF4-984B-251EEF17B98E}"/>
    <dgm:cxn modelId="{3979F0F9-E271-420C-BD1F-FEE3F9CD2E70}" type="presOf" srcId="{246881B6-A33D-4623-ACB6-8C040326F472}" destId="{4E7FB183-113C-4491-A8BA-D34B518C01CD}" srcOrd="0" destOrd="0" presId="urn:microsoft.com/office/officeart/2005/8/layout/radial1"/>
    <dgm:cxn modelId="{784D9AA1-47E9-4E40-AB54-433558D15B3B}" type="presParOf" srcId="{F282C3FA-8949-47B7-B70C-0FDF46EFE141}" destId="{5FF60729-906E-4BB3-B0A4-5E0C266A894A}" srcOrd="0" destOrd="0" presId="urn:microsoft.com/office/officeart/2005/8/layout/radial1"/>
    <dgm:cxn modelId="{5FC97208-AEE0-4AF9-B895-4BFF5D1A261D}" type="presParOf" srcId="{F282C3FA-8949-47B7-B70C-0FDF46EFE141}" destId="{D701F610-359D-449A-8839-0F1391C63E49}" srcOrd="1" destOrd="0" presId="urn:microsoft.com/office/officeart/2005/8/layout/radial1"/>
    <dgm:cxn modelId="{0B85AB95-226B-4263-A0F9-DDB9545ECD43}" type="presParOf" srcId="{D701F610-359D-449A-8839-0F1391C63E49}" destId="{997287D0-BE31-4BF5-ADDE-9259DA03FC83}" srcOrd="0" destOrd="0" presId="urn:microsoft.com/office/officeart/2005/8/layout/radial1"/>
    <dgm:cxn modelId="{24F033B5-E8CA-4F42-BC77-E87CF38666F7}" type="presParOf" srcId="{F282C3FA-8949-47B7-B70C-0FDF46EFE141}" destId="{453433AC-E77A-4440-B309-8FA42BD04DBA}" srcOrd="2" destOrd="0" presId="urn:microsoft.com/office/officeart/2005/8/layout/radial1"/>
    <dgm:cxn modelId="{B2EA0E50-C773-4097-90DA-671CA6AF1C08}" type="presParOf" srcId="{F282C3FA-8949-47B7-B70C-0FDF46EFE141}" destId="{4A373F57-2300-44C0-9BD1-AC7EAC1FF6F7}" srcOrd="3" destOrd="0" presId="urn:microsoft.com/office/officeart/2005/8/layout/radial1"/>
    <dgm:cxn modelId="{658BBDAF-786F-42AC-BD73-D2B29BB37638}" type="presParOf" srcId="{4A373F57-2300-44C0-9BD1-AC7EAC1FF6F7}" destId="{CBD9E7AD-0457-4396-B372-223EFA9408F9}" srcOrd="0" destOrd="0" presId="urn:microsoft.com/office/officeart/2005/8/layout/radial1"/>
    <dgm:cxn modelId="{F14951A5-73F7-4D91-A8CA-489655C70E0F}" type="presParOf" srcId="{F282C3FA-8949-47B7-B70C-0FDF46EFE141}" destId="{1BFAB3A2-17BB-4F51-BF46-F8A5F1C43DEE}" srcOrd="4" destOrd="0" presId="urn:microsoft.com/office/officeart/2005/8/layout/radial1"/>
    <dgm:cxn modelId="{04852B5C-B38D-42F0-B1B8-E910A6783E2A}" type="presParOf" srcId="{F282C3FA-8949-47B7-B70C-0FDF46EFE141}" destId="{DC3FCFB2-AC73-4FE2-8E45-279741715E34}" srcOrd="5" destOrd="0" presId="urn:microsoft.com/office/officeart/2005/8/layout/radial1"/>
    <dgm:cxn modelId="{2356F37C-1797-492E-82B1-540E05231FF6}" type="presParOf" srcId="{DC3FCFB2-AC73-4FE2-8E45-279741715E34}" destId="{9F05403D-21B3-4970-A675-E9A9C460752F}" srcOrd="0" destOrd="0" presId="urn:microsoft.com/office/officeart/2005/8/layout/radial1"/>
    <dgm:cxn modelId="{9CC30879-29E9-403B-A708-4A4EA6BB1250}" type="presParOf" srcId="{F282C3FA-8949-47B7-B70C-0FDF46EFE141}" destId="{7A73FD77-FF26-490C-90D5-980D2539BA45}" srcOrd="6" destOrd="0" presId="urn:microsoft.com/office/officeart/2005/8/layout/radial1"/>
    <dgm:cxn modelId="{8CF4FC25-5502-4DCA-9D71-991BE29E4C8A}" type="presParOf" srcId="{F282C3FA-8949-47B7-B70C-0FDF46EFE141}" destId="{4E7FB183-113C-4491-A8BA-D34B518C01CD}" srcOrd="7" destOrd="0" presId="urn:microsoft.com/office/officeart/2005/8/layout/radial1"/>
    <dgm:cxn modelId="{8B7F1E86-4A6B-4B4D-8F94-B8B0DF80A5C7}" type="presParOf" srcId="{4E7FB183-113C-4491-A8BA-D34B518C01CD}" destId="{7FCD561E-97F0-40E6-86EB-2202491817CB}" srcOrd="0" destOrd="0" presId="urn:microsoft.com/office/officeart/2005/8/layout/radial1"/>
    <dgm:cxn modelId="{EF17B45E-2B59-45C1-A71D-F806DE62DA2F}" type="presParOf" srcId="{F282C3FA-8949-47B7-B70C-0FDF46EFE141}" destId="{7B652264-C8FA-4983-A1C8-06438A10FFE1}" srcOrd="8" destOrd="0" presId="urn:microsoft.com/office/officeart/2005/8/layout/radial1"/>
    <dgm:cxn modelId="{08B4BEFA-F4D8-47DD-B303-E4C3590927CB}" type="presParOf" srcId="{F282C3FA-8949-47B7-B70C-0FDF46EFE141}" destId="{E6B3B96F-395A-4040-8459-564BA9CEA3F5}" srcOrd="9" destOrd="0" presId="urn:microsoft.com/office/officeart/2005/8/layout/radial1"/>
    <dgm:cxn modelId="{811BA959-99B1-46E3-A723-87BF2FC7A316}" type="presParOf" srcId="{E6B3B96F-395A-4040-8459-564BA9CEA3F5}" destId="{8D5CD48C-EA1B-4168-A431-E4819EBBA1AC}" srcOrd="0" destOrd="0" presId="urn:microsoft.com/office/officeart/2005/8/layout/radial1"/>
    <dgm:cxn modelId="{32379EAC-567E-4DAB-AB18-749549604660}" type="presParOf" srcId="{F282C3FA-8949-47B7-B70C-0FDF46EFE141}" destId="{3AD3100D-F4F0-434D-930F-8FCEC86968F5}" srcOrd="10" destOrd="0" presId="urn:microsoft.com/office/officeart/2005/8/layout/radial1"/>
    <dgm:cxn modelId="{5B60D561-0ACA-4128-81CE-5C21554C2F6E}" type="presParOf" srcId="{F282C3FA-8949-47B7-B70C-0FDF46EFE141}" destId="{E5CE5570-6D52-4294-A943-4EAEEF6D88B0}" srcOrd="11" destOrd="0" presId="urn:microsoft.com/office/officeart/2005/8/layout/radial1"/>
    <dgm:cxn modelId="{8BD7EF73-1709-4018-9623-721C24DCA3D5}" type="presParOf" srcId="{E5CE5570-6D52-4294-A943-4EAEEF6D88B0}" destId="{C7DC12DC-ADB4-47D6-808F-004C37D7C6AE}" srcOrd="0" destOrd="0" presId="urn:microsoft.com/office/officeart/2005/8/layout/radial1"/>
    <dgm:cxn modelId="{E55BCB18-178F-4142-85F1-5DD86EBB5F0A}" type="presParOf" srcId="{F282C3FA-8949-47B7-B70C-0FDF46EFE141}" destId="{6D643A69-B554-4682-B26A-1B7FB3AE639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13ED5-7E04-4267-9F5C-A29E5D5BECA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D1F1CB-5320-475D-BF7C-C1ACA13D1448}">
      <dgm:prSet phldrT="[Texto]"/>
      <dgm:spPr/>
      <dgm:t>
        <a:bodyPr/>
        <a:lstStyle/>
        <a:p>
          <a:r>
            <a:rPr lang="es-ES" u="sng" dirty="0"/>
            <a:t>Miguel</a:t>
          </a:r>
        </a:p>
      </dgm:t>
    </dgm:pt>
    <dgm:pt modelId="{C549A779-20A4-4E61-A615-7CDFB2B0C595}" type="parTrans" cxnId="{8AF8AA50-13C4-4B90-B598-4063242F21D0}">
      <dgm:prSet/>
      <dgm:spPr/>
      <dgm:t>
        <a:bodyPr/>
        <a:lstStyle/>
        <a:p>
          <a:endParaRPr lang="es-ES"/>
        </a:p>
      </dgm:t>
    </dgm:pt>
    <dgm:pt modelId="{EE9D8ACE-3D3A-49DC-83EE-CC31E30162AB}" type="sibTrans" cxnId="{8AF8AA50-13C4-4B90-B598-4063242F21D0}">
      <dgm:prSet/>
      <dgm:spPr/>
      <dgm:t>
        <a:bodyPr/>
        <a:lstStyle/>
        <a:p>
          <a:endParaRPr lang="es-ES"/>
        </a:p>
      </dgm:t>
    </dgm:pt>
    <dgm:pt modelId="{5B258EFE-CC6B-41C3-8571-4C445C9503BB}">
      <dgm:prSet phldrT="[Texto]" custT="1"/>
      <dgm:spPr/>
      <dgm:t>
        <a:bodyPr/>
        <a:lstStyle/>
        <a:p>
          <a:r>
            <a:rPr lang="es-ES" sz="1200" b="1" u="sng" dirty="0"/>
            <a:t>Familia</a:t>
          </a:r>
        </a:p>
        <a:p>
          <a:r>
            <a:rPr lang="es-ES" sz="1100" u="none" dirty="0"/>
            <a:t>-Padre</a:t>
          </a:r>
        </a:p>
        <a:p>
          <a:r>
            <a:rPr lang="es-ES" sz="1100" u="none" dirty="0"/>
            <a:t>-Madre</a:t>
          </a:r>
        </a:p>
        <a:p>
          <a:r>
            <a:rPr lang="es-ES" sz="1100" u="none" dirty="0"/>
            <a:t>-Hermano</a:t>
          </a:r>
        </a:p>
        <a:p>
          <a:r>
            <a:rPr lang="es-ES" sz="1100" u="none" dirty="0"/>
            <a:t>-Cobaya</a:t>
          </a:r>
        </a:p>
      </dgm:t>
    </dgm:pt>
    <dgm:pt modelId="{FF1597D9-2467-44A3-B225-977C9E82322D}" type="parTrans" cxnId="{F20ADE93-1A77-4DA4-A07D-DC3D2DDDE1EC}">
      <dgm:prSet/>
      <dgm:spPr/>
      <dgm:t>
        <a:bodyPr/>
        <a:lstStyle/>
        <a:p>
          <a:endParaRPr lang="es-ES"/>
        </a:p>
      </dgm:t>
    </dgm:pt>
    <dgm:pt modelId="{130ED7F5-E1CD-46F8-933D-A4D998C9B79E}" type="sibTrans" cxnId="{F20ADE93-1A77-4DA4-A07D-DC3D2DDDE1EC}">
      <dgm:prSet/>
      <dgm:spPr/>
      <dgm:t>
        <a:bodyPr/>
        <a:lstStyle/>
        <a:p>
          <a:endParaRPr lang="es-ES"/>
        </a:p>
      </dgm:t>
    </dgm:pt>
    <dgm:pt modelId="{E6C468BA-FC6F-473C-8152-5D8F6CB6696E}">
      <dgm:prSet phldrT="[Texto]" custT="1"/>
      <dgm:spPr/>
      <dgm:t>
        <a:bodyPr/>
        <a:lstStyle/>
        <a:p>
          <a:r>
            <a:rPr lang="es-ES" sz="1200" b="1" u="sng" dirty="0"/>
            <a:t>Valores</a:t>
          </a:r>
        </a:p>
        <a:p>
          <a:r>
            <a:rPr lang="es-ES" sz="1100" dirty="0"/>
            <a:t>-Trabajo</a:t>
          </a:r>
        </a:p>
        <a:p>
          <a:r>
            <a:rPr lang="es-ES" sz="1100" dirty="0"/>
            <a:t>-Humildad</a:t>
          </a:r>
        </a:p>
        <a:p>
          <a:endParaRPr lang="es-ES" sz="1100" dirty="0"/>
        </a:p>
      </dgm:t>
    </dgm:pt>
    <dgm:pt modelId="{CB110133-60CF-4B7D-9E86-98040D940C0E}" type="parTrans" cxnId="{B0F30CED-05F8-4C4A-BDC7-E2EE7F3FA3D9}">
      <dgm:prSet/>
      <dgm:spPr/>
      <dgm:t>
        <a:bodyPr/>
        <a:lstStyle/>
        <a:p>
          <a:endParaRPr lang="es-ES"/>
        </a:p>
      </dgm:t>
    </dgm:pt>
    <dgm:pt modelId="{FD8F5C9B-9B1E-4CF4-984B-251EEF17B98E}" type="sibTrans" cxnId="{B0F30CED-05F8-4C4A-BDC7-E2EE7F3FA3D9}">
      <dgm:prSet/>
      <dgm:spPr/>
      <dgm:t>
        <a:bodyPr/>
        <a:lstStyle/>
        <a:p>
          <a:endParaRPr lang="es-ES"/>
        </a:p>
      </dgm:t>
    </dgm:pt>
    <dgm:pt modelId="{2BF9AE7F-6878-4329-A836-D30770AD2370}">
      <dgm:prSet phldrT="[Texto]"/>
      <dgm:spPr/>
      <dgm:t>
        <a:bodyPr/>
        <a:lstStyle/>
        <a:p>
          <a:r>
            <a:rPr lang="es-ES" u="sng" dirty="0"/>
            <a:t>Hobbies</a:t>
          </a:r>
        </a:p>
        <a:p>
          <a:r>
            <a:rPr lang="es-ES" dirty="0"/>
            <a:t>-Videojuegos</a:t>
          </a:r>
        </a:p>
        <a:p>
          <a:r>
            <a:rPr lang="es-ES" dirty="0"/>
            <a:t>-Música</a:t>
          </a:r>
        </a:p>
        <a:p>
          <a:r>
            <a:rPr lang="es-ES" dirty="0"/>
            <a:t>-Cine</a:t>
          </a:r>
        </a:p>
      </dgm:t>
    </dgm:pt>
    <dgm:pt modelId="{3B448C15-3704-48A8-B6F3-FCE3233FF7A4}" type="parTrans" cxnId="{B5BEB49C-0CCC-4043-B65E-B775F979DA8B}">
      <dgm:prSet/>
      <dgm:spPr/>
      <dgm:t>
        <a:bodyPr/>
        <a:lstStyle/>
        <a:p>
          <a:endParaRPr lang="es-ES"/>
        </a:p>
      </dgm:t>
    </dgm:pt>
    <dgm:pt modelId="{03638A81-FFAB-4592-8261-A35D0E85E14E}" type="sibTrans" cxnId="{B5BEB49C-0CCC-4043-B65E-B775F979DA8B}">
      <dgm:prSet/>
      <dgm:spPr/>
      <dgm:t>
        <a:bodyPr/>
        <a:lstStyle/>
        <a:p>
          <a:endParaRPr lang="es-ES"/>
        </a:p>
      </dgm:t>
    </dgm:pt>
    <dgm:pt modelId="{9DEE8D8C-CF7E-48DE-955B-BD34782D8CA0}">
      <dgm:prSet phldrT="[Texto]" custT="1"/>
      <dgm:spPr/>
      <dgm:t>
        <a:bodyPr/>
        <a:lstStyle/>
        <a:p>
          <a:r>
            <a:rPr lang="es-ES" sz="1200" b="1" u="sng" dirty="0"/>
            <a:t>Deportes</a:t>
          </a:r>
        </a:p>
        <a:p>
          <a:r>
            <a:rPr lang="es-ES" sz="1100" dirty="0"/>
            <a:t>-Fútbol</a:t>
          </a:r>
        </a:p>
        <a:p>
          <a:r>
            <a:rPr lang="es-ES" sz="1100" dirty="0"/>
            <a:t>-Tenis</a:t>
          </a:r>
        </a:p>
      </dgm:t>
    </dgm:pt>
    <dgm:pt modelId="{246881B6-A33D-4623-ACB6-8C040326F472}" type="parTrans" cxnId="{0FCACDB2-9E4B-4813-90A7-C091BD29CA39}">
      <dgm:prSet/>
      <dgm:spPr/>
      <dgm:t>
        <a:bodyPr/>
        <a:lstStyle/>
        <a:p>
          <a:endParaRPr lang="es-ES"/>
        </a:p>
      </dgm:t>
    </dgm:pt>
    <dgm:pt modelId="{7389FE8A-E1D2-46CB-AE73-A098F5937855}" type="sibTrans" cxnId="{0FCACDB2-9E4B-4813-90A7-C091BD29CA39}">
      <dgm:prSet/>
      <dgm:spPr/>
      <dgm:t>
        <a:bodyPr/>
        <a:lstStyle/>
        <a:p>
          <a:endParaRPr lang="es-ES"/>
        </a:p>
      </dgm:t>
    </dgm:pt>
    <dgm:pt modelId="{F19B252C-EF76-4B62-9C00-48155A70FD98}">
      <dgm:prSet phldrT="[Texto]" custT="1"/>
      <dgm:spPr/>
      <dgm:t>
        <a:bodyPr/>
        <a:lstStyle/>
        <a:p>
          <a:r>
            <a:rPr lang="es-ES" sz="1200" b="1" u="sng" dirty="0"/>
            <a:t>Casa</a:t>
          </a:r>
        </a:p>
        <a:p>
          <a:r>
            <a:rPr lang="es-ES" sz="1100" dirty="0"/>
            <a:t>-Piso</a:t>
          </a:r>
        </a:p>
      </dgm:t>
    </dgm:pt>
    <dgm:pt modelId="{40FFC447-6AD5-4C42-A432-19AB4709D8DC}" type="parTrans" cxnId="{AD0113DC-064D-4BB7-B0D1-068F63F3DE93}">
      <dgm:prSet/>
      <dgm:spPr/>
      <dgm:t>
        <a:bodyPr/>
        <a:lstStyle/>
        <a:p>
          <a:endParaRPr lang="es-ES"/>
        </a:p>
      </dgm:t>
    </dgm:pt>
    <dgm:pt modelId="{F1D774FE-EF4D-4206-AD71-578A8DB1BB7F}" type="sibTrans" cxnId="{AD0113DC-064D-4BB7-B0D1-068F63F3DE93}">
      <dgm:prSet/>
      <dgm:spPr/>
      <dgm:t>
        <a:bodyPr/>
        <a:lstStyle/>
        <a:p>
          <a:endParaRPr lang="es-ES"/>
        </a:p>
      </dgm:t>
    </dgm:pt>
    <dgm:pt modelId="{F3286ACE-2576-4DC2-BBC3-8801B94DC86A}">
      <dgm:prSet phldrT="[Texto]" custT="1"/>
      <dgm:spPr/>
      <dgm:t>
        <a:bodyPr/>
        <a:lstStyle/>
        <a:p>
          <a:r>
            <a:rPr lang="es-ES" sz="1200" b="1" u="sng" dirty="0"/>
            <a:t>Amigos</a:t>
          </a:r>
        </a:p>
        <a:p>
          <a:r>
            <a:rPr lang="es-ES" sz="1100" dirty="0"/>
            <a:t>-Fuenlabrada</a:t>
          </a:r>
        </a:p>
        <a:p>
          <a:r>
            <a:rPr lang="es-ES" sz="1100" dirty="0"/>
            <a:t>-Universidad</a:t>
          </a:r>
        </a:p>
      </dgm:t>
    </dgm:pt>
    <dgm:pt modelId="{A2037B83-E770-4D01-A313-7FE804CD3997}" type="parTrans" cxnId="{B42BED41-5890-40D9-A649-F0F7BBD86C8C}">
      <dgm:prSet/>
      <dgm:spPr/>
      <dgm:t>
        <a:bodyPr/>
        <a:lstStyle/>
        <a:p>
          <a:endParaRPr lang="es-ES"/>
        </a:p>
      </dgm:t>
    </dgm:pt>
    <dgm:pt modelId="{DEDC73B0-63C6-4D01-9AF2-939656A31AB5}" type="sibTrans" cxnId="{B42BED41-5890-40D9-A649-F0F7BBD86C8C}">
      <dgm:prSet/>
      <dgm:spPr/>
      <dgm:t>
        <a:bodyPr/>
        <a:lstStyle/>
        <a:p>
          <a:endParaRPr lang="es-ES"/>
        </a:p>
      </dgm:t>
    </dgm:pt>
    <dgm:pt modelId="{320C4B8D-2FB8-4CEC-996F-027DE443063D}">
      <dgm:prSet phldrT="[Texto]"/>
      <dgm:spPr/>
      <dgm:t>
        <a:bodyPr/>
        <a:lstStyle/>
        <a:p>
          <a:endParaRPr lang="es-ES" dirty="0"/>
        </a:p>
      </dgm:t>
    </dgm:pt>
    <dgm:pt modelId="{A4D0C3F5-4FC1-42B6-92FE-7593F598DA7C}" type="parTrans" cxnId="{3BFFC236-C8E7-44A6-BB5D-DDC085AC0CB1}">
      <dgm:prSet/>
      <dgm:spPr/>
      <dgm:t>
        <a:bodyPr/>
        <a:lstStyle/>
        <a:p>
          <a:endParaRPr lang="es-ES"/>
        </a:p>
      </dgm:t>
    </dgm:pt>
    <dgm:pt modelId="{0923A3CF-11A6-477A-BC84-4C60BB9FC390}" type="sibTrans" cxnId="{3BFFC236-C8E7-44A6-BB5D-DDC085AC0CB1}">
      <dgm:prSet/>
      <dgm:spPr/>
      <dgm:t>
        <a:bodyPr/>
        <a:lstStyle/>
        <a:p>
          <a:endParaRPr lang="es-ES"/>
        </a:p>
      </dgm:t>
    </dgm:pt>
    <dgm:pt modelId="{F282C3FA-8949-47B7-B70C-0FDF46EFE141}" type="pres">
      <dgm:prSet presAssocID="{39013ED5-7E04-4267-9F5C-A29E5D5BEC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F60729-906E-4BB3-B0A4-5E0C266A894A}" type="pres">
      <dgm:prSet presAssocID="{1AD1F1CB-5320-475D-BF7C-C1ACA13D1448}" presName="centerShape" presStyleLbl="node0" presStyleIdx="0" presStyleCnt="1"/>
      <dgm:spPr/>
    </dgm:pt>
    <dgm:pt modelId="{D701F610-359D-449A-8839-0F1391C63E49}" type="pres">
      <dgm:prSet presAssocID="{FF1597D9-2467-44A3-B225-977C9E82322D}" presName="Name9" presStyleLbl="parChTrans1D2" presStyleIdx="0" presStyleCnt="6"/>
      <dgm:spPr/>
    </dgm:pt>
    <dgm:pt modelId="{997287D0-BE31-4BF5-ADDE-9259DA03FC83}" type="pres">
      <dgm:prSet presAssocID="{FF1597D9-2467-44A3-B225-977C9E82322D}" presName="connTx" presStyleLbl="parChTrans1D2" presStyleIdx="0" presStyleCnt="6"/>
      <dgm:spPr/>
    </dgm:pt>
    <dgm:pt modelId="{453433AC-E77A-4440-B309-8FA42BD04DBA}" type="pres">
      <dgm:prSet presAssocID="{5B258EFE-CC6B-41C3-8571-4C445C9503BB}" presName="node" presStyleLbl="node1" presStyleIdx="0" presStyleCnt="6">
        <dgm:presLayoutVars>
          <dgm:bulletEnabled val="1"/>
        </dgm:presLayoutVars>
      </dgm:prSet>
      <dgm:spPr/>
    </dgm:pt>
    <dgm:pt modelId="{4A373F57-2300-44C0-9BD1-AC7EAC1FF6F7}" type="pres">
      <dgm:prSet presAssocID="{CB110133-60CF-4B7D-9E86-98040D940C0E}" presName="Name9" presStyleLbl="parChTrans1D2" presStyleIdx="1" presStyleCnt="6"/>
      <dgm:spPr/>
    </dgm:pt>
    <dgm:pt modelId="{CBD9E7AD-0457-4396-B372-223EFA9408F9}" type="pres">
      <dgm:prSet presAssocID="{CB110133-60CF-4B7D-9E86-98040D940C0E}" presName="connTx" presStyleLbl="parChTrans1D2" presStyleIdx="1" presStyleCnt="6"/>
      <dgm:spPr/>
    </dgm:pt>
    <dgm:pt modelId="{1BFAB3A2-17BB-4F51-BF46-F8A5F1C43DEE}" type="pres">
      <dgm:prSet presAssocID="{E6C468BA-FC6F-473C-8152-5D8F6CB6696E}" presName="node" presStyleLbl="node1" presStyleIdx="1" presStyleCnt="6">
        <dgm:presLayoutVars>
          <dgm:bulletEnabled val="1"/>
        </dgm:presLayoutVars>
      </dgm:prSet>
      <dgm:spPr/>
    </dgm:pt>
    <dgm:pt modelId="{DC3FCFB2-AC73-4FE2-8E45-279741715E34}" type="pres">
      <dgm:prSet presAssocID="{3B448C15-3704-48A8-B6F3-FCE3233FF7A4}" presName="Name9" presStyleLbl="parChTrans1D2" presStyleIdx="2" presStyleCnt="6"/>
      <dgm:spPr/>
    </dgm:pt>
    <dgm:pt modelId="{9F05403D-21B3-4970-A675-E9A9C460752F}" type="pres">
      <dgm:prSet presAssocID="{3B448C15-3704-48A8-B6F3-FCE3233FF7A4}" presName="connTx" presStyleLbl="parChTrans1D2" presStyleIdx="2" presStyleCnt="6"/>
      <dgm:spPr/>
    </dgm:pt>
    <dgm:pt modelId="{7A73FD77-FF26-490C-90D5-980D2539BA45}" type="pres">
      <dgm:prSet presAssocID="{2BF9AE7F-6878-4329-A836-D30770AD2370}" presName="node" presStyleLbl="node1" presStyleIdx="2" presStyleCnt="6">
        <dgm:presLayoutVars>
          <dgm:bulletEnabled val="1"/>
        </dgm:presLayoutVars>
      </dgm:prSet>
      <dgm:spPr/>
    </dgm:pt>
    <dgm:pt modelId="{4E7FB183-113C-4491-A8BA-D34B518C01CD}" type="pres">
      <dgm:prSet presAssocID="{246881B6-A33D-4623-ACB6-8C040326F472}" presName="Name9" presStyleLbl="parChTrans1D2" presStyleIdx="3" presStyleCnt="6"/>
      <dgm:spPr/>
    </dgm:pt>
    <dgm:pt modelId="{7FCD561E-97F0-40E6-86EB-2202491817CB}" type="pres">
      <dgm:prSet presAssocID="{246881B6-A33D-4623-ACB6-8C040326F472}" presName="connTx" presStyleLbl="parChTrans1D2" presStyleIdx="3" presStyleCnt="6"/>
      <dgm:spPr/>
    </dgm:pt>
    <dgm:pt modelId="{7B652264-C8FA-4983-A1C8-06438A10FFE1}" type="pres">
      <dgm:prSet presAssocID="{9DEE8D8C-CF7E-48DE-955B-BD34782D8CA0}" presName="node" presStyleLbl="node1" presStyleIdx="3" presStyleCnt="6">
        <dgm:presLayoutVars>
          <dgm:bulletEnabled val="1"/>
        </dgm:presLayoutVars>
      </dgm:prSet>
      <dgm:spPr/>
    </dgm:pt>
    <dgm:pt modelId="{E6B3B96F-395A-4040-8459-564BA9CEA3F5}" type="pres">
      <dgm:prSet presAssocID="{40FFC447-6AD5-4C42-A432-19AB4709D8DC}" presName="Name9" presStyleLbl="parChTrans1D2" presStyleIdx="4" presStyleCnt="6"/>
      <dgm:spPr/>
    </dgm:pt>
    <dgm:pt modelId="{8D5CD48C-EA1B-4168-A431-E4819EBBA1AC}" type="pres">
      <dgm:prSet presAssocID="{40FFC447-6AD5-4C42-A432-19AB4709D8DC}" presName="connTx" presStyleLbl="parChTrans1D2" presStyleIdx="4" presStyleCnt="6"/>
      <dgm:spPr/>
    </dgm:pt>
    <dgm:pt modelId="{3AD3100D-F4F0-434D-930F-8FCEC86968F5}" type="pres">
      <dgm:prSet presAssocID="{F19B252C-EF76-4B62-9C00-48155A70FD98}" presName="node" presStyleLbl="node1" presStyleIdx="4" presStyleCnt="6">
        <dgm:presLayoutVars>
          <dgm:bulletEnabled val="1"/>
        </dgm:presLayoutVars>
      </dgm:prSet>
      <dgm:spPr/>
    </dgm:pt>
    <dgm:pt modelId="{E5CE5570-6D52-4294-A943-4EAEEF6D88B0}" type="pres">
      <dgm:prSet presAssocID="{A2037B83-E770-4D01-A313-7FE804CD3997}" presName="Name9" presStyleLbl="parChTrans1D2" presStyleIdx="5" presStyleCnt="6"/>
      <dgm:spPr/>
    </dgm:pt>
    <dgm:pt modelId="{C7DC12DC-ADB4-47D6-808F-004C37D7C6AE}" type="pres">
      <dgm:prSet presAssocID="{A2037B83-E770-4D01-A313-7FE804CD3997}" presName="connTx" presStyleLbl="parChTrans1D2" presStyleIdx="5" presStyleCnt="6"/>
      <dgm:spPr/>
    </dgm:pt>
    <dgm:pt modelId="{6D643A69-B554-4682-B26A-1B7FB3AE639A}" type="pres">
      <dgm:prSet presAssocID="{F3286ACE-2576-4DC2-BBC3-8801B94DC86A}" presName="node" presStyleLbl="node1" presStyleIdx="5" presStyleCnt="6">
        <dgm:presLayoutVars>
          <dgm:bulletEnabled val="1"/>
        </dgm:presLayoutVars>
      </dgm:prSet>
      <dgm:spPr/>
    </dgm:pt>
  </dgm:ptLst>
  <dgm:cxnLst>
    <dgm:cxn modelId="{4200FC00-200D-47CD-B33A-B9C84FBA1CBD}" type="presOf" srcId="{A2037B83-E770-4D01-A313-7FE804CD3997}" destId="{C7DC12DC-ADB4-47D6-808F-004C37D7C6AE}" srcOrd="1" destOrd="0" presId="urn:microsoft.com/office/officeart/2005/8/layout/radial1"/>
    <dgm:cxn modelId="{F38CE108-AFA1-4D2C-A600-77B4D521A8A0}" type="presOf" srcId="{39013ED5-7E04-4267-9F5C-A29E5D5BECA2}" destId="{F282C3FA-8949-47B7-B70C-0FDF46EFE141}" srcOrd="0" destOrd="0" presId="urn:microsoft.com/office/officeart/2005/8/layout/radial1"/>
    <dgm:cxn modelId="{0DEA2B1C-461E-4B87-B1EF-5A03A551C57F}" type="presOf" srcId="{FF1597D9-2467-44A3-B225-977C9E82322D}" destId="{997287D0-BE31-4BF5-ADDE-9259DA03FC83}" srcOrd="1" destOrd="0" presId="urn:microsoft.com/office/officeart/2005/8/layout/radial1"/>
    <dgm:cxn modelId="{A7BB9C27-FA2B-4083-86F9-6A678EE768DB}" type="presOf" srcId="{40FFC447-6AD5-4C42-A432-19AB4709D8DC}" destId="{E6B3B96F-395A-4040-8459-564BA9CEA3F5}" srcOrd="0" destOrd="0" presId="urn:microsoft.com/office/officeart/2005/8/layout/radial1"/>
    <dgm:cxn modelId="{33DFCB2D-604B-41DE-B06A-383D57006191}" type="presOf" srcId="{5B258EFE-CC6B-41C3-8571-4C445C9503BB}" destId="{453433AC-E77A-4440-B309-8FA42BD04DBA}" srcOrd="0" destOrd="0" presId="urn:microsoft.com/office/officeart/2005/8/layout/radial1"/>
    <dgm:cxn modelId="{AB04A632-3452-4690-9716-FAB1D8E1BC64}" type="presOf" srcId="{F3286ACE-2576-4DC2-BBC3-8801B94DC86A}" destId="{6D643A69-B554-4682-B26A-1B7FB3AE639A}" srcOrd="0" destOrd="0" presId="urn:microsoft.com/office/officeart/2005/8/layout/radial1"/>
    <dgm:cxn modelId="{3BFFC236-C8E7-44A6-BB5D-DDC085AC0CB1}" srcId="{39013ED5-7E04-4267-9F5C-A29E5D5BECA2}" destId="{320C4B8D-2FB8-4CEC-996F-027DE443063D}" srcOrd="1" destOrd="0" parTransId="{A4D0C3F5-4FC1-42B6-92FE-7593F598DA7C}" sibTransId="{0923A3CF-11A6-477A-BC84-4C60BB9FC390}"/>
    <dgm:cxn modelId="{C7403B39-92FF-45EB-A557-FE75714C64E0}" type="presOf" srcId="{A2037B83-E770-4D01-A313-7FE804CD3997}" destId="{E5CE5570-6D52-4294-A943-4EAEEF6D88B0}" srcOrd="0" destOrd="0" presId="urn:microsoft.com/office/officeart/2005/8/layout/radial1"/>
    <dgm:cxn modelId="{5F48EC40-B96B-4207-A094-6B9729B02B2B}" type="presOf" srcId="{1AD1F1CB-5320-475D-BF7C-C1ACA13D1448}" destId="{5FF60729-906E-4BB3-B0A4-5E0C266A894A}" srcOrd="0" destOrd="0" presId="urn:microsoft.com/office/officeart/2005/8/layout/radial1"/>
    <dgm:cxn modelId="{B42BED41-5890-40D9-A649-F0F7BBD86C8C}" srcId="{1AD1F1CB-5320-475D-BF7C-C1ACA13D1448}" destId="{F3286ACE-2576-4DC2-BBC3-8801B94DC86A}" srcOrd="5" destOrd="0" parTransId="{A2037B83-E770-4D01-A313-7FE804CD3997}" sibTransId="{DEDC73B0-63C6-4D01-9AF2-939656A31AB5}"/>
    <dgm:cxn modelId="{8AF8AA50-13C4-4B90-B598-4063242F21D0}" srcId="{39013ED5-7E04-4267-9F5C-A29E5D5BECA2}" destId="{1AD1F1CB-5320-475D-BF7C-C1ACA13D1448}" srcOrd="0" destOrd="0" parTransId="{C549A779-20A4-4E61-A615-7CDFB2B0C595}" sibTransId="{EE9D8ACE-3D3A-49DC-83EE-CC31E30162AB}"/>
    <dgm:cxn modelId="{55B17A71-D05E-4902-AF5B-F4D6E185F442}" type="presOf" srcId="{40FFC447-6AD5-4C42-A432-19AB4709D8DC}" destId="{8D5CD48C-EA1B-4168-A431-E4819EBBA1AC}" srcOrd="1" destOrd="0" presId="urn:microsoft.com/office/officeart/2005/8/layout/radial1"/>
    <dgm:cxn modelId="{DB6E8253-017E-4F40-85E2-BB4FABE64FF1}" type="presOf" srcId="{3B448C15-3704-48A8-B6F3-FCE3233FF7A4}" destId="{DC3FCFB2-AC73-4FE2-8E45-279741715E34}" srcOrd="0" destOrd="0" presId="urn:microsoft.com/office/officeart/2005/8/layout/radial1"/>
    <dgm:cxn modelId="{94245976-84C0-4244-B85C-40CA90A2DB59}" type="presOf" srcId="{2BF9AE7F-6878-4329-A836-D30770AD2370}" destId="{7A73FD77-FF26-490C-90D5-980D2539BA45}" srcOrd="0" destOrd="0" presId="urn:microsoft.com/office/officeart/2005/8/layout/radial1"/>
    <dgm:cxn modelId="{FC75E682-B351-449E-AF4D-334AF8F0B78B}" type="presOf" srcId="{246881B6-A33D-4623-ACB6-8C040326F472}" destId="{7FCD561E-97F0-40E6-86EB-2202491817CB}" srcOrd="1" destOrd="0" presId="urn:microsoft.com/office/officeart/2005/8/layout/radial1"/>
    <dgm:cxn modelId="{F20ADE93-1A77-4DA4-A07D-DC3D2DDDE1EC}" srcId="{1AD1F1CB-5320-475D-BF7C-C1ACA13D1448}" destId="{5B258EFE-CC6B-41C3-8571-4C445C9503BB}" srcOrd="0" destOrd="0" parTransId="{FF1597D9-2467-44A3-B225-977C9E82322D}" sibTransId="{130ED7F5-E1CD-46F8-933D-A4D998C9B79E}"/>
    <dgm:cxn modelId="{B5BEB49C-0CCC-4043-B65E-B775F979DA8B}" srcId="{1AD1F1CB-5320-475D-BF7C-C1ACA13D1448}" destId="{2BF9AE7F-6878-4329-A836-D30770AD2370}" srcOrd="2" destOrd="0" parTransId="{3B448C15-3704-48A8-B6F3-FCE3233FF7A4}" sibTransId="{03638A81-FFAB-4592-8261-A35D0E85E14E}"/>
    <dgm:cxn modelId="{3F34039D-6F7B-4A4D-8FF7-3755331B9A07}" type="presOf" srcId="{9DEE8D8C-CF7E-48DE-955B-BD34782D8CA0}" destId="{7B652264-C8FA-4983-A1C8-06438A10FFE1}" srcOrd="0" destOrd="0" presId="urn:microsoft.com/office/officeart/2005/8/layout/radial1"/>
    <dgm:cxn modelId="{0FCACDB2-9E4B-4813-90A7-C091BD29CA39}" srcId="{1AD1F1CB-5320-475D-BF7C-C1ACA13D1448}" destId="{9DEE8D8C-CF7E-48DE-955B-BD34782D8CA0}" srcOrd="3" destOrd="0" parTransId="{246881B6-A33D-4623-ACB6-8C040326F472}" sibTransId="{7389FE8A-E1D2-46CB-AE73-A098F5937855}"/>
    <dgm:cxn modelId="{A9CFA7BE-E4F0-4B45-A5CE-D2A9909E034C}" type="presOf" srcId="{3B448C15-3704-48A8-B6F3-FCE3233FF7A4}" destId="{9F05403D-21B3-4970-A675-E9A9C460752F}" srcOrd="1" destOrd="0" presId="urn:microsoft.com/office/officeart/2005/8/layout/radial1"/>
    <dgm:cxn modelId="{14FDF9C4-34A5-46D2-9982-C4FFAC8FA707}" type="presOf" srcId="{CB110133-60CF-4B7D-9E86-98040D940C0E}" destId="{4A373F57-2300-44C0-9BD1-AC7EAC1FF6F7}" srcOrd="0" destOrd="0" presId="urn:microsoft.com/office/officeart/2005/8/layout/radial1"/>
    <dgm:cxn modelId="{E589ADD0-CD54-4140-9446-73B639D01DEB}" type="presOf" srcId="{F19B252C-EF76-4B62-9C00-48155A70FD98}" destId="{3AD3100D-F4F0-434D-930F-8FCEC86968F5}" srcOrd="0" destOrd="0" presId="urn:microsoft.com/office/officeart/2005/8/layout/radial1"/>
    <dgm:cxn modelId="{874C41D7-16DB-4AA6-81CF-514C59714FF8}" type="presOf" srcId="{CB110133-60CF-4B7D-9E86-98040D940C0E}" destId="{CBD9E7AD-0457-4396-B372-223EFA9408F9}" srcOrd="1" destOrd="0" presId="urn:microsoft.com/office/officeart/2005/8/layout/radial1"/>
    <dgm:cxn modelId="{228924DB-1CDA-468A-8154-62C75F3ACB74}" type="presOf" srcId="{E6C468BA-FC6F-473C-8152-5D8F6CB6696E}" destId="{1BFAB3A2-17BB-4F51-BF46-F8A5F1C43DEE}" srcOrd="0" destOrd="0" presId="urn:microsoft.com/office/officeart/2005/8/layout/radial1"/>
    <dgm:cxn modelId="{AD0113DC-064D-4BB7-B0D1-068F63F3DE93}" srcId="{1AD1F1CB-5320-475D-BF7C-C1ACA13D1448}" destId="{F19B252C-EF76-4B62-9C00-48155A70FD98}" srcOrd="4" destOrd="0" parTransId="{40FFC447-6AD5-4C42-A432-19AB4709D8DC}" sibTransId="{F1D774FE-EF4D-4206-AD71-578A8DB1BB7F}"/>
    <dgm:cxn modelId="{977A19E5-9F94-4F54-94BD-EF9E755D2F6E}" type="presOf" srcId="{FF1597D9-2467-44A3-B225-977C9E82322D}" destId="{D701F610-359D-449A-8839-0F1391C63E49}" srcOrd="0" destOrd="0" presId="urn:microsoft.com/office/officeart/2005/8/layout/radial1"/>
    <dgm:cxn modelId="{B0F30CED-05F8-4C4A-BDC7-E2EE7F3FA3D9}" srcId="{1AD1F1CB-5320-475D-BF7C-C1ACA13D1448}" destId="{E6C468BA-FC6F-473C-8152-5D8F6CB6696E}" srcOrd="1" destOrd="0" parTransId="{CB110133-60CF-4B7D-9E86-98040D940C0E}" sibTransId="{FD8F5C9B-9B1E-4CF4-984B-251EEF17B98E}"/>
    <dgm:cxn modelId="{3979F0F9-E271-420C-BD1F-FEE3F9CD2E70}" type="presOf" srcId="{246881B6-A33D-4623-ACB6-8C040326F472}" destId="{4E7FB183-113C-4491-A8BA-D34B518C01CD}" srcOrd="0" destOrd="0" presId="urn:microsoft.com/office/officeart/2005/8/layout/radial1"/>
    <dgm:cxn modelId="{784D9AA1-47E9-4E40-AB54-433558D15B3B}" type="presParOf" srcId="{F282C3FA-8949-47B7-B70C-0FDF46EFE141}" destId="{5FF60729-906E-4BB3-B0A4-5E0C266A894A}" srcOrd="0" destOrd="0" presId="urn:microsoft.com/office/officeart/2005/8/layout/radial1"/>
    <dgm:cxn modelId="{5FC97208-AEE0-4AF9-B895-4BFF5D1A261D}" type="presParOf" srcId="{F282C3FA-8949-47B7-B70C-0FDF46EFE141}" destId="{D701F610-359D-449A-8839-0F1391C63E49}" srcOrd="1" destOrd="0" presId="urn:microsoft.com/office/officeart/2005/8/layout/radial1"/>
    <dgm:cxn modelId="{0B85AB95-226B-4263-A0F9-DDB9545ECD43}" type="presParOf" srcId="{D701F610-359D-449A-8839-0F1391C63E49}" destId="{997287D0-BE31-4BF5-ADDE-9259DA03FC83}" srcOrd="0" destOrd="0" presId="urn:microsoft.com/office/officeart/2005/8/layout/radial1"/>
    <dgm:cxn modelId="{24F033B5-E8CA-4F42-BC77-E87CF38666F7}" type="presParOf" srcId="{F282C3FA-8949-47B7-B70C-0FDF46EFE141}" destId="{453433AC-E77A-4440-B309-8FA42BD04DBA}" srcOrd="2" destOrd="0" presId="urn:microsoft.com/office/officeart/2005/8/layout/radial1"/>
    <dgm:cxn modelId="{B2EA0E50-C773-4097-90DA-671CA6AF1C08}" type="presParOf" srcId="{F282C3FA-8949-47B7-B70C-0FDF46EFE141}" destId="{4A373F57-2300-44C0-9BD1-AC7EAC1FF6F7}" srcOrd="3" destOrd="0" presId="urn:microsoft.com/office/officeart/2005/8/layout/radial1"/>
    <dgm:cxn modelId="{658BBDAF-786F-42AC-BD73-D2B29BB37638}" type="presParOf" srcId="{4A373F57-2300-44C0-9BD1-AC7EAC1FF6F7}" destId="{CBD9E7AD-0457-4396-B372-223EFA9408F9}" srcOrd="0" destOrd="0" presId="urn:microsoft.com/office/officeart/2005/8/layout/radial1"/>
    <dgm:cxn modelId="{F14951A5-73F7-4D91-A8CA-489655C70E0F}" type="presParOf" srcId="{F282C3FA-8949-47B7-B70C-0FDF46EFE141}" destId="{1BFAB3A2-17BB-4F51-BF46-F8A5F1C43DEE}" srcOrd="4" destOrd="0" presId="urn:microsoft.com/office/officeart/2005/8/layout/radial1"/>
    <dgm:cxn modelId="{04852B5C-B38D-42F0-B1B8-E910A6783E2A}" type="presParOf" srcId="{F282C3FA-8949-47B7-B70C-0FDF46EFE141}" destId="{DC3FCFB2-AC73-4FE2-8E45-279741715E34}" srcOrd="5" destOrd="0" presId="urn:microsoft.com/office/officeart/2005/8/layout/radial1"/>
    <dgm:cxn modelId="{2356F37C-1797-492E-82B1-540E05231FF6}" type="presParOf" srcId="{DC3FCFB2-AC73-4FE2-8E45-279741715E34}" destId="{9F05403D-21B3-4970-A675-E9A9C460752F}" srcOrd="0" destOrd="0" presId="urn:microsoft.com/office/officeart/2005/8/layout/radial1"/>
    <dgm:cxn modelId="{9CC30879-29E9-403B-A708-4A4EA6BB1250}" type="presParOf" srcId="{F282C3FA-8949-47B7-B70C-0FDF46EFE141}" destId="{7A73FD77-FF26-490C-90D5-980D2539BA45}" srcOrd="6" destOrd="0" presId="urn:microsoft.com/office/officeart/2005/8/layout/radial1"/>
    <dgm:cxn modelId="{8CF4FC25-5502-4DCA-9D71-991BE29E4C8A}" type="presParOf" srcId="{F282C3FA-8949-47B7-B70C-0FDF46EFE141}" destId="{4E7FB183-113C-4491-A8BA-D34B518C01CD}" srcOrd="7" destOrd="0" presId="urn:microsoft.com/office/officeart/2005/8/layout/radial1"/>
    <dgm:cxn modelId="{8B7F1E86-4A6B-4B4D-8F94-B8B0DF80A5C7}" type="presParOf" srcId="{4E7FB183-113C-4491-A8BA-D34B518C01CD}" destId="{7FCD561E-97F0-40E6-86EB-2202491817CB}" srcOrd="0" destOrd="0" presId="urn:microsoft.com/office/officeart/2005/8/layout/radial1"/>
    <dgm:cxn modelId="{EF17B45E-2B59-45C1-A71D-F806DE62DA2F}" type="presParOf" srcId="{F282C3FA-8949-47B7-B70C-0FDF46EFE141}" destId="{7B652264-C8FA-4983-A1C8-06438A10FFE1}" srcOrd="8" destOrd="0" presId="urn:microsoft.com/office/officeart/2005/8/layout/radial1"/>
    <dgm:cxn modelId="{08B4BEFA-F4D8-47DD-B303-E4C3590927CB}" type="presParOf" srcId="{F282C3FA-8949-47B7-B70C-0FDF46EFE141}" destId="{E6B3B96F-395A-4040-8459-564BA9CEA3F5}" srcOrd="9" destOrd="0" presId="urn:microsoft.com/office/officeart/2005/8/layout/radial1"/>
    <dgm:cxn modelId="{811BA959-99B1-46E3-A723-87BF2FC7A316}" type="presParOf" srcId="{E6B3B96F-395A-4040-8459-564BA9CEA3F5}" destId="{8D5CD48C-EA1B-4168-A431-E4819EBBA1AC}" srcOrd="0" destOrd="0" presId="urn:microsoft.com/office/officeart/2005/8/layout/radial1"/>
    <dgm:cxn modelId="{32379EAC-567E-4DAB-AB18-749549604660}" type="presParOf" srcId="{F282C3FA-8949-47B7-B70C-0FDF46EFE141}" destId="{3AD3100D-F4F0-434D-930F-8FCEC86968F5}" srcOrd="10" destOrd="0" presId="urn:microsoft.com/office/officeart/2005/8/layout/radial1"/>
    <dgm:cxn modelId="{5B60D561-0ACA-4128-81CE-5C21554C2F6E}" type="presParOf" srcId="{F282C3FA-8949-47B7-B70C-0FDF46EFE141}" destId="{E5CE5570-6D52-4294-A943-4EAEEF6D88B0}" srcOrd="11" destOrd="0" presId="urn:microsoft.com/office/officeart/2005/8/layout/radial1"/>
    <dgm:cxn modelId="{8BD7EF73-1709-4018-9623-721C24DCA3D5}" type="presParOf" srcId="{E5CE5570-6D52-4294-A943-4EAEEF6D88B0}" destId="{C7DC12DC-ADB4-47D6-808F-004C37D7C6AE}" srcOrd="0" destOrd="0" presId="urn:microsoft.com/office/officeart/2005/8/layout/radial1"/>
    <dgm:cxn modelId="{E55BCB18-178F-4142-85F1-5DD86EBB5F0A}" type="presParOf" srcId="{F282C3FA-8949-47B7-B70C-0FDF46EFE141}" destId="{6D643A69-B554-4682-B26A-1B7FB3AE639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13ED5-7E04-4267-9F5C-A29E5D5BECA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D1F1CB-5320-475D-BF7C-C1ACA13D1448}">
      <dgm:prSet phldrT="[Texto]"/>
      <dgm:spPr/>
      <dgm:t>
        <a:bodyPr/>
        <a:lstStyle/>
        <a:p>
          <a:r>
            <a:rPr lang="es-ES" u="sng" dirty="0"/>
            <a:t>Sebastián</a:t>
          </a:r>
        </a:p>
      </dgm:t>
    </dgm:pt>
    <dgm:pt modelId="{C549A779-20A4-4E61-A615-7CDFB2B0C595}" type="parTrans" cxnId="{8AF8AA50-13C4-4B90-B598-4063242F21D0}">
      <dgm:prSet/>
      <dgm:spPr/>
      <dgm:t>
        <a:bodyPr/>
        <a:lstStyle/>
        <a:p>
          <a:endParaRPr lang="es-ES"/>
        </a:p>
      </dgm:t>
    </dgm:pt>
    <dgm:pt modelId="{EE9D8ACE-3D3A-49DC-83EE-CC31E30162AB}" type="sibTrans" cxnId="{8AF8AA50-13C4-4B90-B598-4063242F21D0}">
      <dgm:prSet/>
      <dgm:spPr/>
      <dgm:t>
        <a:bodyPr/>
        <a:lstStyle/>
        <a:p>
          <a:endParaRPr lang="es-ES"/>
        </a:p>
      </dgm:t>
    </dgm:pt>
    <dgm:pt modelId="{5B258EFE-CC6B-41C3-8571-4C445C9503BB}">
      <dgm:prSet phldrT="[Texto]" custT="1"/>
      <dgm:spPr/>
      <dgm:t>
        <a:bodyPr/>
        <a:lstStyle/>
        <a:p>
          <a:r>
            <a:rPr lang="es-ES" sz="1200" b="1" u="sng" dirty="0"/>
            <a:t>Familia</a:t>
          </a:r>
        </a:p>
        <a:p>
          <a:r>
            <a:rPr lang="es-ES" sz="1100" u="none" dirty="0"/>
            <a:t>-Padre</a:t>
          </a:r>
        </a:p>
        <a:p>
          <a:r>
            <a:rPr lang="es-ES" sz="1100" u="none" dirty="0"/>
            <a:t>-Madre</a:t>
          </a:r>
        </a:p>
        <a:p>
          <a:r>
            <a:rPr lang="es-ES" sz="1100" u="none" dirty="0"/>
            <a:t>-Hermano</a:t>
          </a:r>
        </a:p>
      </dgm:t>
    </dgm:pt>
    <dgm:pt modelId="{FF1597D9-2467-44A3-B225-977C9E82322D}" type="parTrans" cxnId="{F20ADE93-1A77-4DA4-A07D-DC3D2DDDE1EC}">
      <dgm:prSet/>
      <dgm:spPr/>
      <dgm:t>
        <a:bodyPr/>
        <a:lstStyle/>
        <a:p>
          <a:endParaRPr lang="es-ES"/>
        </a:p>
      </dgm:t>
    </dgm:pt>
    <dgm:pt modelId="{130ED7F5-E1CD-46F8-933D-A4D998C9B79E}" type="sibTrans" cxnId="{F20ADE93-1A77-4DA4-A07D-DC3D2DDDE1EC}">
      <dgm:prSet/>
      <dgm:spPr/>
      <dgm:t>
        <a:bodyPr/>
        <a:lstStyle/>
        <a:p>
          <a:endParaRPr lang="es-ES"/>
        </a:p>
      </dgm:t>
    </dgm:pt>
    <dgm:pt modelId="{E6C468BA-FC6F-473C-8152-5D8F6CB6696E}">
      <dgm:prSet phldrT="[Texto]" custT="1"/>
      <dgm:spPr/>
      <dgm:t>
        <a:bodyPr/>
        <a:lstStyle/>
        <a:p>
          <a:r>
            <a:rPr lang="es-ES" sz="1200" b="1" u="sng" dirty="0"/>
            <a:t>Valores</a:t>
          </a:r>
          <a:endParaRPr lang="es-ES" sz="1100" dirty="0"/>
        </a:p>
        <a:p>
          <a:r>
            <a:rPr lang="es-ES" sz="1100" dirty="0"/>
            <a:t>-Respeto</a:t>
          </a:r>
        </a:p>
        <a:p>
          <a:r>
            <a:rPr lang="es-ES" sz="1100" dirty="0"/>
            <a:t>-Confianza</a:t>
          </a:r>
        </a:p>
      </dgm:t>
    </dgm:pt>
    <dgm:pt modelId="{CB110133-60CF-4B7D-9E86-98040D940C0E}" type="parTrans" cxnId="{B0F30CED-05F8-4C4A-BDC7-E2EE7F3FA3D9}">
      <dgm:prSet/>
      <dgm:spPr/>
      <dgm:t>
        <a:bodyPr/>
        <a:lstStyle/>
        <a:p>
          <a:endParaRPr lang="es-ES"/>
        </a:p>
      </dgm:t>
    </dgm:pt>
    <dgm:pt modelId="{FD8F5C9B-9B1E-4CF4-984B-251EEF17B98E}" type="sibTrans" cxnId="{B0F30CED-05F8-4C4A-BDC7-E2EE7F3FA3D9}">
      <dgm:prSet/>
      <dgm:spPr/>
      <dgm:t>
        <a:bodyPr/>
        <a:lstStyle/>
        <a:p>
          <a:endParaRPr lang="es-ES"/>
        </a:p>
      </dgm:t>
    </dgm:pt>
    <dgm:pt modelId="{2BF9AE7F-6878-4329-A836-D30770AD2370}">
      <dgm:prSet phldrT="[Texto]"/>
      <dgm:spPr/>
      <dgm:t>
        <a:bodyPr/>
        <a:lstStyle/>
        <a:p>
          <a:r>
            <a:rPr lang="es-ES" u="sng" dirty="0"/>
            <a:t>Hobbies</a:t>
          </a:r>
        </a:p>
        <a:p>
          <a:r>
            <a:rPr lang="es-ES" dirty="0"/>
            <a:t>-Videojuegos</a:t>
          </a:r>
        </a:p>
        <a:p>
          <a:r>
            <a:rPr lang="es-ES" dirty="0"/>
            <a:t>-Leer</a:t>
          </a:r>
        </a:p>
      </dgm:t>
    </dgm:pt>
    <dgm:pt modelId="{3B448C15-3704-48A8-B6F3-FCE3233FF7A4}" type="parTrans" cxnId="{B5BEB49C-0CCC-4043-B65E-B775F979DA8B}">
      <dgm:prSet/>
      <dgm:spPr/>
      <dgm:t>
        <a:bodyPr/>
        <a:lstStyle/>
        <a:p>
          <a:endParaRPr lang="es-ES"/>
        </a:p>
      </dgm:t>
    </dgm:pt>
    <dgm:pt modelId="{03638A81-FFAB-4592-8261-A35D0E85E14E}" type="sibTrans" cxnId="{B5BEB49C-0CCC-4043-B65E-B775F979DA8B}">
      <dgm:prSet/>
      <dgm:spPr/>
      <dgm:t>
        <a:bodyPr/>
        <a:lstStyle/>
        <a:p>
          <a:endParaRPr lang="es-ES"/>
        </a:p>
      </dgm:t>
    </dgm:pt>
    <dgm:pt modelId="{9DEE8D8C-CF7E-48DE-955B-BD34782D8CA0}">
      <dgm:prSet phldrT="[Texto]" custT="1"/>
      <dgm:spPr/>
      <dgm:t>
        <a:bodyPr/>
        <a:lstStyle/>
        <a:p>
          <a:r>
            <a:rPr lang="es-ES" sz="1200" b="1" u="sng" dirty="0"/>
            <a:t>Deportes</a:t>
          </a:r>
        </a:p>
        <a:p>
          <a:r>
            <a:rPr lang="es-ES" sz="1100" dirty="0"/>
            <a:t>-Natación</a:t>
          </a:r>
        </a:p>
        <a:p>
          <a:endParaRPr lang="es-ES" sz="1100" dirty="0"/>
        </a:p>
      </dgm:t>
    </dgm:pt>
    <dgm:pt modelId="{246881B6-A33D-4623-ACB6-8C040326F472}" type="parTrans" cxnId="{0FCACDB2-9E4B-4813-90A7-C091BD29CA39}">
      <dgm:prSet/>
      <dgm:spPr/>
      <dgm:t>
        <a:bodyPr/>
        <a:lstStyle/>
        <a:p>
          <a:endParaRPr lang="es-ES"/>
        </a:p>
      </dgm:t>
    </dgm:pt>
    <dgm:pt modelId="{7389FE8A-E1D2-46CB-AE73-A098F5937855}" type="sibTrans" cxnId="{0FCACDB2-9E4B-4813-90A7-C091BD29CA39}">
      <dgm:prSet/>
      <dgm:spPr/>
      <dgm:t>
        <a:bodyPr/>
        <a:lstStyle/>
        <a:p>
          <a:endParaRPr lang="es-ES"/>
        </a:p>
      </dgm:t>
    </dgm:pt>
    <dgm:pt modelId="{F19B252C-EF76-4B62-9C00-48155A70FD98}">
      <dgm:prSet phldrT="[Texto]" custT="1"/>
      <dgm:spPr/>
      <dgm:t>
        <a:bodyPr/>
        <a:lstStyle/>
        <a:p>
          <a:r>
            <a:rPr lang="es-ES" sz="1200" b="1" u="sng" dirty="0"/>
            <a:t>Casa</a:t>
          </a:r>
        </a:p>
        <a:p>
          <a:r>
            <a:rPr lang="es-ES" sz="1100" dirty="0"/>
            <a:t>-Piso</a:t>
          </a:r>
        </a:p>
      </dgm:t>
    </dgm:pt>
    <dgm:pt modelId="{40FFC447-6AD5-4C42-A432-19AB4709D8DC}" type="parTrans" cxnId="{AD0113DC-064D-4BB7-B0D1-068F63F3DE93}">
      <dgm:prSet/>
      <dgm:spPr/>
      <dgm:t>
        <a:bodyPr/>
        <a:lstStyle/>
        <a:p>
          <a:endParaRPr lang="es-ES"/>
        </a:p>
      </dgm:t>
    </dgm:pt>
    <dgm:pt modelId="{F1D774FE-EF4D-4206-AD71-578A8DB1BB7F}" type="sibTrans" cxnId="{AD0113DC-064D-4BB7-B0D1-068F63F3DE93}">
      <dgm:prSet/>
      <dgm:spPr/>
      <dgm:t>
        <a:bodyPr/>
        <a:lstStyle/>
        <a:p>
          <a:endParaRPr lang="es-ES"/>
        </a:p>
      </dgm:t>
    </dgm:pt>
    <dgm:pt modelId="{F3286ACE-2576-4DC2-BBC3-8801B94DC86A}">
      <dgm:prSet phldrT="[Texto]" custT="1"/>
      <dgm:spPr/>
      <dgm:t>
        <a:bodyPr/>
        <a:lstStyle/>
        <a:p>
          <a:r>
            <a:rPr lang="es-ES" sz="1200" b="1" u="sng" dirty="0"/>
            <a:t>Amigos</a:t>
          </a:r>
        </a:p>
        <a:p>
          <a:r>
            <a:rPr lang="es-ES" sz="1100" dirty="0"/>
            <a:t>-Universidad</a:t>
          </a:r>
        </a:p>
        <a:p>
          <a:r>
            <a:rPr lang="es-ES" sz="1100" dirty="0"/>
            <a:t>-Instituto</a:t>
          </a:r>
        </a:p>
      </dgm:t>
    </dgm:pt>
    <dgm:pt modelId="{A2037B83-E770-4D01-A313-7FE804CD3997}" type="parTrans" cxnId="{B42BED41-5890-40D9-A649-F0F7BBD86C8C}">
      <dgm:prSet/>
      <dgm:spPr/>
      <dgm:t>
        <a:bodyPr/>
        <a:lstStyle/>
        <a:p>
          <a:endParaRPr lang="es-ES"/>
        </a:p>
      </dgm:t>
    </dgm:pt>
    <dgm:pt modelId="{DEDC73B0-63C6-4D01-9AF2-939656A31AB5}" type="sibTrans" cxnId="{B42BED41-5890-40D9-A649-F0F7BBD86C8C}">
      <dgm:prSet/>
      <dgm:spPr/>
      <dgm:t>
        <a:bodyPr/>
        <a:lstStyle/>
        <a:p>
          <a:endParaRPr lang="es-ES"/>
        </a:p>
      </dgm:t>
    </dgm:pt>
    <dgm:pt modelId="{320C4B8D-2FB8-4CEC-996F-027DE443063D}">
      <dgm:prSet phldrT="[Texto]"/>
      <dgm:spPr/>
      <dgm:t>
        <a:bodyPr/>
        <a:lstStyle/>
        <a:p>
          <a:endParaRPr lang="es-ES" dirty="0"/>
        </a:p>
      </dgm:t>
    </dgm:pt>
    <dgm:pt modelId="{A4D0C3F5-4FC1-42B6-92FE-7593F598DA7C}" type="parTrans" cxnId="{3BFFC236-C8E7-44A6-BB5D-DDC085AC0CB1}">
      <dgm:prSet/>
      <dgm:spPr/>
      <dgm:t>
        <a:bodyPr/>
        <a:lstStyle/>
        <a:p>
          <a:endParaRPr lang="es-ES"/>
        </a:p>
      </dgm:t>
    </dgm:pt>
    <dgm:pt modelId="{0923A3CF-11A6-477A-BC84-4C60BB9FC390}" type="sibTrans" cxnId="{3BFFC236-C8E7-44A6-BB5D-DDC085AC0CB1}">
      <dgm:prSet/>
      <dgm:spPr/>
      <dgm:t>
        <a:bodyPr/>
        <a:lstStyle/>
        <a:p>
          <a:endParaRPr lang="es-ES"/>
        </a:p>
      </dgm:t>
    </dgm:pt>
    <dgm:pt modelId="{F282C3FA-8949-47B7-B70C-0FDF46EFE141}" type="pres">
      <dgm:prSet presAssocID="{39013ED5-7E04-4267-9F5C-A29E5D5BEC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F60729-906E-4BB3-B0A4-5E0C266A894A}" type="pres">
      <dgm:prSet presAssocID="{1AD1F1CB-5320-475D-BF7C-C1ACA13D1448}" presName="centerShape" presStyleLbl="node0" presStyleIdx="0" presStyleCnt="1"/>
      <dgm:spPr/>
    </dgm:pt>
    <dgm:pt modelId="{D701F610-359D-449A-8839-0F1391C63E49}" type="pres">
      <dgm:prSet presAssocID="{FF1597D9-2467-44A3-B225-977C9E82322D}" presName="Name9" presStyleLbl="parChTrans1D2" presStyleIdx="0" presStyleCnt="6"/>
      <dgm:spPr/>
    </dgm:pt>
    <dgm:pt modelId="{997287D0-BE31-4BF5-ADDE-9259DA03FC83}" type="pres">
      <dgm:prSet presAssocID="{FF1597D9-2467-44A3-B225-977C9E82322D}" presName="connTx" presStyleLbl="parChTrans1D2" presStyleIdx="0" presStyleCnt="6"/>
      <dgm:spPr/>
    </dgm:pt>
    <dgm:pt modelId="{453433AC-E77A-4440-B309-8FA42BD04DBA}" type="pres">
      <dgm:prSet presAssocID="{5B258EFE-CC6B-41C3-8571-4C445C9503BB}" presName="node" presStyleLbl="node1" presStyleIdx="0" presStyleCnt="6">
        <dgm:presLayoutVars>
          <dgm:bulletEnabled val="1"/>
        </dgm:presLayoutVars>
      </dgm:prSet>
      <dgm:spPr/>
    </dgm:pt>
    <dgm:pt modelId="{4A373F57-2300-44C0-9BD1-AC7EAC1FF6F7}" type="pres">
      <dgm:prSet presAssocID="{CB110133-60CF-4B7D-9E86-98040D940C0E}" presName="Name9" presStyleLbl="parChTrans1D2" presStyleIdx="1" presStyleCnt="6"/>
      <dgm:spPr/>
    </dgm:pt>
    <dgm:pt modelId="{CBD9E7AD-0457-4396-B372-223EFA9408F9}" type="pres">
      <dgm:prSet presAssocID="{CB110133-60CF-4B7D-9E86-98040D940C0E}" presName="connTx" presStyleLbl="parChTrans1D2" presStyleIdx="1" presStyleCnt="6"/>
      <dgm:spPr/>
    </dgm:pt>
    <dgm:pt modelId="{1BFAB3A2-17BB-4F51-BF46-F8A5F1C43DEE}" type="pres">
      <dgm:prSet presAssocID="{E6C468BA-FC6F-473C-8152-5D8F6CB6696E}" presName="node" presStyleLbl="node1" presStyleIdx="1" presStyleCnt="6">
        <dgm:presLayoutVars>
          <dgm:bulletEnabled val="1"/>
        </dgm:presLayoutVars>
      </dgm:prSet>
      <dgm:spPr/>
    </dgm:pt>
    <dgm:pt modelId="{DC3FCFB2-AC73-4FE2-8E45-279741715E34}" type="pres">
      <dgm:prSet presAssocID="{3B448C15-3704-48A8-B6F3-FCE3233FF7A4}" presName="Name9" presStyleLbl="parChTrans1D2" presStyleIdx="2" presStyleCnt="6"/>
      <dgm:spPr/>
    </dgm:pt>
    <dgm:pt modelId="{9F05403D-21B3-4970-A675-E9A9C460752F}" type="pres">
      <dgm:prSet presAssocID="{3B448C15-3704-48A8-B6F3-FCE3233FF7A4}" presName="connTx" presStyleLbl="parChTrans1D2" presStyleIdx="2" presStyleCnt="6"/>
      <dgm:spPr/>
    </dgm:pt>
    <dgm:pt modelId="{7A73FD77-FF26-490C-90D5-980D2539BA45}" type="pres">
      <dgm:prSet presAssocID="{2BF9AE7F-6878-4329-A836-D30770AD2370}" presName="node" presStyleLbl="node1" presStyleIdx="2" presStyleCnt="6" custScaleX="108513" custScaleY="99304">
        <dgm:presLayoutVars>
          <dgm:bulletEnabled val="1"/>
        </dgm:presLayoutVars>
      </dgm:prSet>
      <dgm:spPr/>
    </dgm:pt>
    <dgm:pt modelId="{4E7FB183-113C-4491-A8BA-D34B518C01CD}" type="pres">
      <dgm:prSet presAssocID="{246881B6-A33D-4623-ACB6-8C040326F472}" presName="Name9" presStyleLbl="parChTrans1D2" presStyleIdx="3" presStyleCnt="6"/>
      <dgm:spPr/>
    </dgm:pt>
    <dgm:pt modelId="{7FCD561E-97F0-40E6-86EB-2202491817CB}" type="pres">
      <dgm:prSet presAssocID="{246881B6-A33D-4623-ACB6-8C040326F472}" presName="connTx" presStyleLbl="parChTrans1D2" presStyleIdx="3" presStyleCnt="6"/>
      <dgm:spPr/>
    </dgm:pt>
    <dgm:pt modelId="{7B652264-C8FA-4983-A1C8-06438A10FFE1}" type="pres">
      <dgm:prSet presAssocID="{9DEE8D8C-CF7E-48DE-955B-BD34782D8CA0}" presName="node" presStyleLbl="node1" presStyleIdx="3" presStyleCnt="6">
        <dgm:presLayoutVars>
          <dgm:bulletEnabled val="1"/>
        </dgm:presLayoutVars>
      </dgm:prSet>
      <dgm:spPr/>
    </dgm:pt>
    <dgm:pt modelId="{E6B3B96F-395A-4040-8459-564BA9CEA3F5}" type="pres">
      <dgm:prSet presAssocID="{40FFC447-6AD5-4C42-A432-19AB4709D8DC}" presName="Name9" presStyleLbl="parChTrans1D2" presStyleIdx="4" presStyleCnt="6"/>
      <dgm:spPr/>
    </dgm:pt>
    <dgm:pt modelId="{8D5CD48C-EA1B-4168-A431-E4819EBBA1AC}" type="pres">
      <dgm:prSet presAssocID="{40FFC447-6AD5-4C42-A432-19AB4709D8DC}" presName="connTx" presStyleLbl="parChTrans1D2" presStyleIdx="4" presStyleCnt="6"/>
      <dgm:spPr/>
    </dgm:pt>
    <dgm:pt modelId="{3AD3100D-F4F0-434D-930F-8FCEC86968F5}" type="pres">
      <dgm:prSet presAssocID="{F19B252C-EF76-4B62-9C00-48155A70FD98}" presName="node" presStyleLbl="node1" presStyleIdx="4" presStyleCnt="6">
        <dgm:presLayoutVars>
          <dgm:bulletEnabled val="1"/>
        </dgm:presLayoutVars>
      </dgm:prSet>
      <dgm:spPr/>
    </dgm:pt>
    <dgm:pt modelId="{E5CE5570-6D52-4294-A943-4EAEEF6D88B0}" type="pres">
      <dgm:prSet presAssocID="{A2037B83-E770-4D01-A313-7FE804CD3997}" presName="Name9" presStyleLbl="parChTrans1D2" presStyleIdx="5" presStyleCnt="6"/>
      <dgm:spPr/>
    </dgm:pt>
    <dgm:pt modelId="{C7DC12DC-ADB4-47D6-808F-004C37D7C6AE}" type="pres">
      <dgm:prSet presAssocID="{A2037B83-E770-4D01-A313-7FE804CD3997}" presName="connTx" presStyleLbl="parChTrans1D2" presStyleIdx="5" presStyleCnt="6"/>
      <dgm:spPr/>
    </dgm:pt>
    <dgm:pt modelId="{6D643A69-B554-4682-B26A-1B7FB3AE639A}" type="pres">
      <dgm:prSet presAssocID="{F3286ACE-2576-4DC2-BBC3-8801B94DC86A}" presName="node" presStyleLbl="node1" presStyleIdx="5" presStyleCnt="6">
        <dgm:presLayoutVars>
          <dgm:bulletEnabled val="1"/>
        </dgm:presLayoutVars>
      </dgm:prSet>
      <dgm:spPr/>
    </dgm:pt>
  </dgm:ptLst>
  <dgm:cxnLst>
    <dgm:cxn modelId="{4200FC00-200D-47CD-B33A-B9C84FBA1CBD}" type="presOf" srcId="{A2037B83-E770-4D01-A313-7FE804CD3997}" destId="{C7DC12DC-ADB4-47D6-808F-004C37D7C6AE}" srcOrd="1" destOrd="0" presId="urn:microsoft.com/office/officeart/2005/8/layout/radial1"/>
    <dgm:cxn modelId="{F38CE108-AFA1-4D2C-A600-77B4D521A8A0}" type="presOf" srcId="{39013ED5-7E04-4267-9F5C-A29E5D5BECA2}" destId="{F282C3FA-8949-47B7-B70C-0FDF46EFE141}" srcOrd="0" destOrd="0" presId="urn:microsoft.com/office/officeart/2005/8/layout/radial1"/>
    <dgm:cxn modelId="{0DEA2B1C-461E-4B87-B1EF-5A03A551C57F}" type="presOf" srcId="{FF1597D9-2467-44A3-B225-977C9E82322D}" destId="{997287D0-BE31-4BF5-ADDE-9259DA03FC83}" srcOrd="1" destOrd="0" presId="urn:microsoft.com/office/officeart/2005/8/layout/radial1"/>
    <dgm:cxn modelId="{A7BB9C27-FA2B-4083-86F9-6A678EE768DB}" type="presOf" srcId="{40FFC447-6AD5-4C42-A432-19AB4709D8DC}" destId="{E6B3B96F-395A-4040-8459-564BA9CEA3F5}" srcOrd="0" destOrd="0" presId="urn:microsoft.com/office/officeart/2005/8/layout/radial1"/>
    <dgm:cxn modelId="{33DFCB2D-604B-41DE-B06A-383D57006191}" type="presOf" srcId="{5B258EFE-CC6B-41C3-8571-4C445C9503BB}" destId="{453433AC-E77A-4440-B309-8FA42BD04DBA}" srcOrd="0" destOrd="0" presId="urn:microsoft.com/office/officeart/2005/8/layout/radial1"/>
    <dgm:cxn modelId="{AB04A632-3452-4690-9716-FAB1D8E1BC64}" type="presOf" srcId="{F3286ACE-2576-4DC2-BBC3-8801B94DC86A}" destId="{6D643A69-B554-4682-B26A-1B7FB3AE639A}" srcOrd="0" destOrd="0" presId="urn:microsoft.com/office/officeart/2005/8/layout/radial1"/>
    <dgm:cxn modelId="{3BFFC236-C8E7-44A6-BB5D-DDC085AC0CB1}" srcId="{39013ED5-7E04-4267-9F5C-A29E5D5BECA2}" destId="{320C4B8D-2FB8-4CEC-996F-027DE443063D}" srcOrd="1" destOrd="0" parTransId="{A4D0C3F5-4FC1-42B6-92FE-7593F598DA7C}" sibTransId="{0923A3CF-11A6-477A-BC84-4C60BB9FC390}"/>
    <dgm:cxn modelId="{C7403B39-92FF-45EB-A557-FE75714C64E0}" type="presOf" srcId="{A2037B83-E770-4D01-A313-7FE804CD3997}" destId="{E5CE5570-6D52-4294-A943-4EAEEF6D88B0}" srcOrd="0" destOrd="0" presId="urn:microsoft.com/office/officeart/2005/8/layout/radial1"/>
    <dgm:cxn modelId="{5F48EC40-B96B-4207-A094-6B9729B02B2B}" type="presOf" srcId="{1AD1F1CB-5320-475D-BF7C-C1ACA13D1448}" destId="{5FF60729-906E-4BB3-B0A4-5E0C266A894A}" srcOrd="0" destOrd="0" presId="urn:microsoft.com/office/officeart/2005/8/layout/radial1"/>
    <dgm:cxn modelId="{B42BED41-5890-40D9-A649-F0F7BBD86C8C}" srcId="{1AD1F1CB-5320-475D-BF7C-C1ACA13D1448}" destId="{F3286ACE-2576-4DC2-BBC3-8801B94DC86A}" srcOrd="5" destOrd="0" parTransId="{A2037B83-E770-4D01-A313-7FE804CD3997}" sibTransId="{DEDC73B0-63C6-4D01-9AF2-939656A31AB5}"/>
    <dgm:cxn modelId="{8AF8AA50-13C4-4B90-B598-4063242F21D0}" srcId="{39013ED5-7E04-4267-9F5C-A29E5D5BECA2}" destId="{1AD1F1CB-5320-475D-BF7C-C1ACA13D1448}" srcOrd="0" destOrd="0" parTransId="{C549A779-20A4-4E61-A615-7CDFB2B0C595}" sibTransId="{EE9D8ACE-3D3A-49DC-83EE-CC31E30162AB}"/>
    <dgm:cxn modelId="{55B17A71-D05E-4902-AF5B-F4D6E185F442}" type="presOf" srcId="{40FFC447-6AD5-4C42-A432-19AB4709D8DC}" destId="{8D5CD48C-EA1B-4168-A431-E4819EBBA1AC}" srcOrd="1" destOrd="0" presId="urn:microsoft.com/office/officeart/2005/8/layout/radial1"/>
    <dgm:cxn modelId="{DB6E8253-017E-4F40-85E2-BB4FABE64FF1}" type="presOf" srcId="{3B448C15-3704-48A8-B6F3-FCE3233FF7A4}" destId="{DC3FCFB2-AC73-4FE2-8E45-279741715E34}" srcOrd="0" destOrd="0" presId="urn:microsoft.com/office/officeart/2005/8/layout/radial1"/>
    <dgm:cxn modelId="{94245976-84C0-4244-B85C-40CA90A2DB59}" type="presOf" srcId="{2BF9AE7F-6878-4329-A836-D30770AD2370}" destId="{7A73FD77-FF26-490C-90D5-980D2539BA45}" srcOrd="0" destOrd="0" presId="urn:microsoft.com/office/officeart/2005/8/layout/radial1"/>
    <dgm:cxn modelId="{FC75E682-B351-449E-AF4D-334AF8F0B78B}" type="presOf" srcId="{246881B6-A33D-4623-ACB6-8C040326F472}" destId="{7FCD561E-97F0-40E6-86EB-2202491817CB}" srcOrd="1" destOrd="0" presId="urn:microsoft.com/office/officeart/2005/8/layout/radial1"/>
    <dgm:cxn modelId="{F20ADE93-1A77-4DA4-A07D-DC3D2DDDE1EC}" srcId="{1AD1F1CB-5320-475D-BF7C-C1ACA13D1448}" destId="{5B258EFE-CC6B-41C3-8571-4C445C9503BB}" srcOrd="0" destOrd="0" parTransId="{FF1597D9-2467-44A3-B225-977C9E82322D}" sibTransId="{130ED7F5-E1CD-46F8-933D-A4D998C9B79E}"/>
    <dgm:cxn modelId="{B5BEB49C-0CCC-4043-B65E-B775F979DA8B}" srcId="{1AD1F1CB-5320-475D-BF7C-C1ACA13D1448}" destId="{2BF9AE7F-6878-4329-A836-D30770AD2370}" srcOrd="2" destOrd="0" parTransId="{3B448C15-3704-48A8-B6F3-FCE3233FF7A4}" sibTransId="{03638A81-FFAB-4592-8261-A35D0E85E14E}"/>
    <dgm:cxn modelId="{3F34039D-6F7B-4A4D-8FF7-3755331B9A07}" type="presOf" srcId="{9DEE8D8C-CF7E-48DE-955B-BD34782D8CA0}" destId="{7B652264-C8FA-4983-A1C8-06438A10FFE1}" srcOrd="0" destOrd="0" presId="urn:microsoft.com/office/officeart/2005/8/layout/radial1"/>
    <dgm:cxn modelId="{0FCACDB2-9E4B-4813-90A7-C091BD29CA39}" srcId="{1AD1F1CB-5320-475D-BF7C-C1ACA13D1448}" destId="{9DEE8D8C-CF7E-48DE-955B-BD34782D8CA0}" srcOrd="3" destOrd="0" parTransId="{246881B6-A33D-4623-ACB6-8C040326F472}" sibTransId="{7389FE8A-E1D2-46CB-AE73-A098F5937855}"/>
    <dgm:cxn modelId="{A9CFA7BE-E4F0-4B45-A5CE-D2A9909E034C}" type="presOf" srcId="{3B448C15-3704-48A8-B6F3-FCE3233FF7A4}" destId="{9F05403D-21B3-4970-A675-E9A9C460752F}" srcOrd="1" destOrd="0" presId="urn:microsoft.com/office/officeart/2005/8/layout/radial1"/>
    <dgm:cxn modelId="{14FDF9C4-34A5-46D2-9982-C4FFAC8FA707}" type="presOf" srcId="{CB110133-60CF-4B7D-9E86-98040D940C0E}" destId="{4A373F57-2300-44C0-9BD1-AC7EAC1FF6F7}" srcOrd="0" destOrd="0" presId="urn:microsoft.com/office/officeart/2005/8/layout/radial1"/>
    <dgm:cxn modelId="{E589ADD0-CD54-4140-9446-73B639D01DEB}" type="presOf" srcId="{F19B252C-EF76-4B62-9C00-48155A70FD98}" destId="{3AD3100D-F4F0-434D-930F-8FCEC86968F5}" srcOrd="0" destOrd="0" presId="urn:microsoft.com/office/officeart/2005/8/layout/radial1"/>
    <dgm:cxn modelId="{874C41D7-16DB-4AA6-81CF-514C59714FF8}" type="presOf" srcId="{CB110133-60CF-4B7D-9E86-98040D940C0E}" destId="{CBD9E7AD-0457-4396-B372-223EFA9408F9}" srcOrd="1" destOrd="0" presId="urn:microsoft.com/office/officeart/2005/8/layout/radial1"/>
    <dgm:cxn modelId="{228924DB-1CDA-468A-8154-62C75F3ACB74}" type="presOf" srcId="{E6C468BA-FC6F-473C-8152-5D8F6CB6696E}" destId="{1BFAB3A2-17BB-4F51-BF46-F8A5F1C43DEE}" srcOrd="0" destOrd="0" presId="urn:microsoft.com/office/officeart/2005/8/layout/radial1"/>
    <dgm:cxn modelId="{AD0113DC-064D-4BB7-B0D1-068F63F3DE93}" srcId="{1AD1F1CB-5320-475D-BF7C-C1ACA13D1448}" destId="{F19B252C-EF76-4B62-9C00-48155A70FD98}" srcOrd="4" destOrd="0" parTransId="{40FFC447-6AD5-4C42-A432-19AB4709D8DC}" sibTransId="{F1D774FE-EF4D-4206-AD71-578A8DB1BB7F}"/>
    <dgm:cxn modelId="{977A19E5-9F94-4F54-94BD-EF9E755D2F6E}" type="presOf" srcId="{FF1597D9-2467-44A3-B225-977C9E82322D}" destId="{D701F610-359D-449A-8839-0F1391C63E49}" srcOrd="0" destOrd="0" presId="urn:microsoft.com/office/officeart/2005/8/layout/radial1"/>
    <dgm:cxn modelId="{B0F30CED-05F8-4C4A-BDC7-E2EE7F3FA3D9}" srcId="{1AD1F1CB-5320-475D-BF7C-C1ACA13D1448}" destId="{E6C468BA-FC6F-473C-8152-5D8F6CB6696E}" srcOrd="1" destOrd="0" parTransId="{CB110133-60CF-4B7D-9E86-98040D940C0E}" sibTransId="{FD8F5C9B-9B1E-4CF4-984B-251EEF17B98E}"/>
    <dgm:cxn modelId="{3979F0F9-E271-420C-BD1F-FEE3F9CD2E70}" type="presOf" srcId="{246881B6-A33D-4623-ACB6-8C040326F472}" destId="{4E7FB183-113C-4491-A8BA-D34B518C01CD}" srcOrd="0" destOrd="0" presId="urn:microsoft.com/office/officeart/2005/8/layout/radial1"/>
    <dgm:cxn modelId="{784D9AA1-47E9-4E40-AB54-433558D15B3B}" type="presParOf" srcId="{F282C3FA-8949-47B7-B70C-0FDF46EFE141}" destId="{5FF60729-906E-4BB3-B0A4-5E0C266A894A}" srcOrd="0" destOrd="0" presId="urn:microsoft.com/office/officeart/2005/8/layout/radial1"/>
    <dgm:cxn modelId="{5FC97208-AEE0-4AF9-B895-4BFF5D1A261D}" type="presParOf" srcId="{F282C3FA-8949-47B7-B70C-0FDF46EFE141}" destId="{D701F610-359D-449A-8839-0F1391C63E49}" srcOrd="1" destOrd="0" presId="urn:microsoft.com/office/officeart/2005/8/layout/radial1"/>
    <dgm:cxn modelId="{0B85AB95-226B-4263-A0F9-DDB9545ECD43}" type="presParOf" srcId="{D701F610-359D-449A-8839-0F1391C63E49}" destId="{997287D0-BE31-4BF5-ADDE-9259DA03FC83}" srcOrd="0" destOrd="0" presId="urn:microsoft.com/office/officeart/2005/8/layout/radial1"/>
    <dgm:cxn modelId="{24F033B5-E8CA-4F42-BC77-E87CF38666F7}" type="presParOf" srcId="{F282C3FA-8949-47B7-B70C-0FDF46EFE141}" destId="{453433AC-E77A-4440-B309-8FA42BD04DBA}" srcOrd="2" destOrd="0" presId="urn:microsoft.com/office/officeart/2005/8/layout/radial1"/>
    <dgm:cxn modelId="{B2EA0E50-C773-4097-90DA-671CA6AF1C08}" type="presParOf" srcId="{F282C3FA-8949-47B7-B70C-0FDF46EFE141}" destId="{4A373F57-2300-44C0-9BD1-AC7EAC1FF6F7}" srcOrd="3" destOrd="0" presId="urn:microsoft.com/office/officeart/2005/8/layout/radial1"/>
    <dgm:cxn modelId="{658BBDAF-786F-42AC-BD73-D2B29BB37638}" type="presParOf" srcId="{4A373F57-2300-44C0-9BD1-AC7EAC1FF6F7}" destId="{CBD9E7AD-0457-4396-B372-223EFA9408F9}" srcOrd="0" destOrd="0" presId="urn:microsoft.com/office/officeart/2005/8/layout/radial1"/>
    <dgm:cxn modelId="{F14951A5-73F7-4D91-A8CA-489655C70E0F}" type="presParOf" srcId="{F282C3FA-8949-47B7-B70C-0FDF46EFE141}" destId="{1BFAB3A2-17BB-4F51-BF46-F8A5F1C43DEE}" srcOrd="4" destOrd="0" presId="urn:microsoft.com/office/officeart/2005/8/layout/radial1"/>
    <dgm:cxn modelId="{04852B5C-B38D-42F0-B1B8-E910A6783E2A}" type="presParOf" srcId="{F282C3FA-8949-47B7-B70C-0FDF46EFE141}" destId="{DC3FCFB2-AC73-4FE2-8E45-279741715E34}" srcOrd="5" destOrd="0" presId="urn:microsoft.com/office/officeart/2005/8/layout/radial1"/>
    <dgm:cxn modelId="{2356F37C-1797-492E-82B1-540E05231FF6}" type="presParOf" srcId="{DC3FCFB2-AC73-4FE2-8E45-279741715E34}" destId="{9F05403D-21B3-4970-A675-E9A9C460752F}" srcOrd="0" destOrd="0" presId="urn:microsoft.com/office/officeart/2005/8/layout/radial1"/>
    <dgm:cxn modelId="{9CC30879-29E9-403B-A708-4A4EA6BB1250}" type="presParOf" srcId="{F282C3FA-8949-47B7-B70C-0FDF46EFE141}" destId="{7A73FD77-FF26-490C-90D5-980D2539BA45}" srcOrd="6" destOrd="0" presId="urn:microsoft.com/office/officeart/2005/8/layout/radial1"/>
    <dgm:cxn modelId="{8CF4FC25-5502-4DCA-9D71-991BE29E4C8A}" type="presParOf" srcId="{F282C3FA-8949-47B7-B70C-0FDF46EFE141}" destId="{4E7FB183-113C-4491-A8BA-D34B518C01CD}" srcOrd="7" destOrd="0" presId="urn:microsoft.com/office/officeart/2005/8/layout/radial1"/>
    <dgm:cxn modelId="{8B7F1E86-4A6B-4B4D-8F94-B8B0DF80A5C7}" type="presParOf" srcId="{4E7FB183-113C-4491-A8BA-D34B518C01CD}" destId="{7FCD561E-97F0-40E6-86EB-2202491817CB}" srcOrd="0" destOrd="0" presId="urn:microsoft.com/office/officeart/2005/8/layout/radial1"/>
    <dgm:cxn modelId="{EF17B45E-2B59-45C1-A71D-F806DE62DA2F}" type="presParOf" srcId="{F282C3FA-8949-47B7-B70C-0FDF46EFE141}" destId="{7B652264-C8FA-4983-A1C8-06438A10FFE1}" srcOrd="8" destOrd="0" presId="urn:microsoft.com/office/officeart/2005/8/layout/radial1"/>
    <dgm:cxn modelId="{08B4BEFA-F4D8-47DD-B303-E4C3590927CB}" type="presParOf" srcId="{F282C3FA-8949-47B7-B70C-0FDF46EFE141}" destId="{E6B3B96F-395A-4040-8459-564BA9CEA3F5}" srcOrd="9" destOrd="0" presId="urn:microsoft.com/office/officeart/2005/8/layout/radial1"/>
    <dgm:cxn modelId="{811BA959-99B1-46E3-A723-87BF2FC7A316}" type="presParOf" srcId="{E6B3B96F-395A-4040-8459-564BA9CEA3F5}" destId="{8D5CD48C-EA1B-4168-A431-E4819EBBA1AC}" srcOrd="0" destOrd="0" presId="urn:microsoft.com/office/officeart/2005/8/layout/radial1"/>
    <dgm:cxn modelId="{32379EAC-567E-4DAB-AB18-749549604660}" type="presParOf" srcId="{F282C3FA-8949-47B7-B70C-0FDF46EFE141}" destId="{3AD3100D-F4F0-434D-930F-8FCEC86968F5}" srcOrd="10" destOrd="0" presId="urn:microsoft.com/office/officeart/2005/8/layout/radial1"/>
    <dgm:cxn modelId="{5B60D561-0ACA-4128-81CE-5C21554C2F6E}" type="presParOf" srcId="{F282C3FA-8949-47B7-B70C-0FDF46EFE141}" destId="{E5CE5570-6D52-4294-A943-4EAEEF6D88B0}" srcOrd="11" destOrd="0" presId="urn:microsoft.com/office/officeart/2005/8/layout/radial1"/>
    <dgm:cxn modelId="{8BD7EF73-1709-4018-9623-721C24DCA3D5}" type="presParOf" srcId="{E5CE5570-6D52-4294-A943-4EAEEF6D88B0}" destId="{C7DC12DC-ADB4-47D6-808F-004C37D7C6AE}" srcOrd="0" destOrd="0" presId="urn:microsoft.com/office/officeart/2005/8/layout/radial1"/>
    <dgm:cxn modelId="{E55BCB18-178F-4142-85F1-5DD86EBB5F0A}" type="presParOf" srcId="{F282C3FA-8949-47B7-B70C-0FDF46EFE141}" destId="{6D643A69-B554-4682-B26A-1B7FB3AE639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013ED5-7E04-4267-9F5C-A29E5D5BECA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D1F1CB-5320-475D-BF7C-C1ACA13D1448}">
      <dgm:prSet phldrT="[Texto]"/>
      <dgm:spPr/>
      <dgm:t>
        <a:bodyPr/>
        <a:lstStyle/>
        <a:p>
          <a:r>
            <a:rPr lang="es-ES" u="sng" dirty="0"/>
            <a:t>Jesús</a:t>
          </a:r>
        </a:p>
      </dgm:t>
    </dgm:pt>
    <dgm:pt modelId="{C549A779-20A4-4E61-A615-7CDFB2B0C595}" type="parTrans" cxnId="{8AF8AA50-13C4-4B90-B598-4063242F21D0}">
      <dgm:prSet/>
      <dgm:spPr/>
      <dgm:t>
        <a:bodyPr/>
        <a:lstStyle/>
        <a:p>
          <a:endParaRPr lang="es-ES"/>
        </a:p>
      </dgm:t>
    </dgm:pt>
    <dgm:pt modelId="{EE9D8ACE-3D3A-49DC-83EE-CC31E30162AB}" type="sibTrans" cxnId="{8AF8AA50-13C4-4B90-B598-4063242F21D0}">
      <dgm:prSet/>
      <dgm:spPr/>
      <dgm:t>
        <a:bodyPr/>
        <a:lstStyle/>
        <a:p>
          <a:endParaRPr lang="es-ES"/>
        </a:p>
      </dgm:t>
    </dgm:pt>
    <dgm:pt modelId="{5B258EFE-CC6B-41C3-8571-4C445C9503BB}">
      <dgm:prSet phldrT="[Texto]" custT="1"/>
      <dgm:spPr/>
      <dgm:t>
        <a:bodyPr/>
        <a:lstStyle/>
        <a:p>
          <a:r>
            <a:rPr lang="es-ES" sz="1200" b="1" u="sng" dirty="0"/>
            <a:t>Familia</a:t>
          </a:r>
        </a:p>
        <a:p>
          <a:r>
            <a:rPr lang="es-ES" sz="1100" u="none" dirty="0"/>
            <a:t>-Padre</a:t>
          </a:r>
        </a:p>
        <a:p>
          <a:r>
            <a:rPr lang="es-ES" sz="1100" u="none" dirty="0"/>
            <a:t>-Madre</a:t>
          </a:r>
        </a:p>
        <a:p>
          <a:r>
            <a:rPr lang="es-ES" sz="1100" u="none" dirty="0"/>
            <a:t>-Hermano</a:t>
          </a:r>
        </a:p>
      </dgm:t>
    </dgm:pt>
    <dgm:pt modelId="{FF1597D9-2467-44A3-B225-977C9E82322D}" type="parTrans" cxnId="{F20ADE93-1A77-4DA4-A07D-DC3D2DDDE1EC}">
      <dgm:prSet/>
      <dgm:spPr/>
      <dgm:t>
        <a:bodyPr/>
        <a:lstStyle/>
        <a:p>
          <a:endParaRPr lang="es-ES"/>
        </a:p>
      </dgm:t>
    </dgm:pt>
    <dgm:pt modelId="{130ED7F5-E1CD-46F8-933D-A4D998C9B79E}" type="sibTrans" cxnId="{F20ADE93-1A77-4DA4-A07D-DC3D2DDDE1EC}">
      <dgm:prSet/>
      <dgm:spPr/>
      <dgm:t>
        <a:bodyPr/>
        <a:lstStyle/>
        <a:p>
          <a:endParaRPr lang="es-ES"/>
        </a:p>
      </dgm:t>
    </dgm:pt>
    <dgm:pt modelId="{E6C468BA-FC6F-473C-8152-5D8F6CB6696E}">
      <dgm:prSet phldrT="[Texto]" custT="1"/>
      <dgm:spPr/>
      <dgm:t>
        <a:bodyPr/>
        <a:lstStyle/>
        <a:p>
          <a:r>
            <a:rPr lang="es-ES" sz="1200" b="1" u="sng" dirty="0"/>
            <a:t>Valores</a:t>
          </a:r>
        </a:p>
        <a:p>
          <a:r>
            <a:rPr lang="es-ES" sz="1100" dirty="0"/>
            <a:t>-Humildad</a:t>
          </a:r>
        </a:p>
        <a:p>
          <a:r>
            <a:rPr lang="es-ES" sz="1100" dirty="0"/>
            <a:t>-Sinceridad</a:t>
          </a:r>
        </a:p>
        <a:p>
          <a:r>
            <a:rPr lang="es-ES" sz="1100" dirty="0"/>
            <a:t>-Respeto</a:t>
          </a:r>
        </a:p>
        <a:p>
          <a:endParaRPr lang="es-ES" sz="1100" dirty="0"/>
        </a:p>
      </dgm:t>
    </dgm:pt>
    <dgm:pt modelId="{CB110133-60CF-4B7D-9E86-98040D940C0E}" type="parTrans" cxnId="{B0F30CED-05F8-4C4A-BDC7-E2EE7F3FA3D9}">
      <dgm:prSet/>
      <dgm:spPr/>
      <dgm:t>
        <a:bodyPr/>
        <a:lstStyle/>
        <a:p>
          <a:endParaRPr lang="es-ES"/>
        </a:p>
      </dgm:t>
    </dgm:pt>
    <dgm:pt modelId="{FD8F5C9B-9B1E-4CF4-984B-251EEF17B98E}" type="sibTrans" cxnId="{B0F30CED-05F8-4C4A-BDC7-E2EE7F3FA3D9}">
      <dgm:prSet/>
      <dgm:spPr/>
      <dgm:t>
        <a:bodyPr/>
        <a:lstStyle/>
        <a:p>
          <a:endParaRPr lang="es-ES"/>
        </a:p>
      </dgm:t>
    </dgm:pt>
    <dgm:pt modelId="{2BF9AE7F-6878-4329-A836-D30770AD2370}">
      <dgm:prSet phldrT="[Texto]"/>
      <dgm:spPr/>
      <dgm:t>
        <a:bodyPr/>
        <a:lstStyle/>
        <a:p>
          <a:r>
            <a:rPr lang="es-ES" u="sng" dirty="0"/>
            <a:t>Hobbies</a:t>
          </a:r>
        </a:p>
        <a:p>
          <a:r>
            <a:rPr lang="es-ES" dirty="0"/>
            <a:t>-Anime</a:t>
          </a:r>
        </a:p>
        <a:p>
          <a:r>
            <a:rPr lang="es-ES" dirty="0"/>
            <a:t>-Pelis</a:t>
          </a:r>
        </a:p>
        <a:p>
          <a:r>
            <a:rPr lang="es-ES" dirty="0"/>
            <a:t>-Series</a:t>
          </a:r>
        </a:p>
      </dgm:t>
    </dgm:pt>
    <dgm:pt modelId="{3B448C15-3704-48A8-B6F3-FCE3233FF7A4}" type="parTrans" cxnId="{B5BEB49C-0CCC-4043-B65E-B775F979DA8B}">
      <dgm:prSet/>
      <dgm:spPr/>
      <dgm:t>
        <a:bodyPr/>
        <a:lstStyle/>
        <a:p>
          <a:endParaRPr lang="es-ES"/>
        </a:p>
      </dgm:t>
    </dgm:pt>
    <dgm:pt modelId="{03638A81-FFAB-4592-8261-A35D0E85E14E}" type="sibTrans" cxnId="{B5BEB49C-0CCC-4043-B65E-B775F979DA8B}">
      <dgm:prSet/>
      <dgm:spPr/>
      <dgm:t>
        <a:bodyPr/>
        <a:lstStyle/>
        <a:p>
          <a:endParaRPr lang="es-ES"/>
        </a:p>
      </dgm:t>
    </dgm:pt>
    <dgm:pt modelId="{9DEE8D8C-CF7E-48DE-955B-BD34782D8CA0}">
      <dgm:prSet phldrT="[Texto]" custT="1"/>
      <dgm:spPr/>
      <dgm:t>
        <a:bodyPr/>
        <a:lstStyle/>
        <a:p>
          <a:r>
            <a:rPr lang="es-ES" sz="1200" b="1" u="sng" dirty="0"/>
            <a:t>Deportes</a:t>
          </a:r>
        </a:p>
        <a:p>
          <a:r>
            <a:rPr lang="es-ES" sz="1100" dirty="0"/>
            <a:t>-Natación</a:t>
          </a:r>
        </a:p>
        <a:p>
          <a:r>
            <a:rPr lang="es-ES" sz="1100" dirty="0"/>
            <a:t>-Ciclismo</a:t>
          </a:r>
        </a:p>
      </dgm:t>
    </dgm:pt>
    <dgm:pt modelId="{246881B6-A33D-4623-ACB6-8C040326F472}" type="parTrans" cxnId="{0FCACDB2-9E4B-4813-90A7-C091BD29CA39}">
      <dgm:prSet/>
      <dgm:spPr/>
      <dgm:t>
        <a:bodyPr/>
        <a:lstStyle/>
        <a:p>
          <a:endParaRPr lang="es-ES"/>
        </a:p>
      </dgm:t>
    </dgm:pt>
    <dgm:pt modelId="{7389FE8A-E1D2-46CB-AE73-A098F5937855}" type="sibTrans" cxnId="{0FCACDB2-9E4B-4813-90A7-C091BD29CA39}">
      <dgm:prSet/>
      <dgm:spPr/>
      <dgm:t>
        <a:bodyPr/>
        <a:lstStyle/>
        <a:p>
          <a:endParaRPr lang="es-ES"/>
        </a:p>
      </dgm:t>
    </dgm:pt>
    <dgm:pt modelId="{F19B252C-EF76-4B62-9C00-48155A70FD98}">
      <dgm:prSet phldrT="[Texto]" custT="1"/>
      <dgm:spPr/>
      <dgm:t>
        <a:bodyPr/>
        <a:lstStyle/>
        <a:p>
          <a:r>
            <a:rPr lang="es-ES" sz="1200" b="1" u="sng" dirty="0"/>
            <a:t>Casa</a:t>
          </a:r>
        </a:p>
        <a:p>
          <a:r>
            <a:rPr lang="es-ES" sz="1100" dirty="0"/>
            <a:t>-Piso</a:t>
          </a:r>
        </a:p>
      </dgm:t>
    </dgm:pt>
    <dgm:pt modelId="{40FFC447-6AD5-4C42-A432-19AB4709D8DC}" type="parTrans" cxnId="{AD0113DC-064D-4BB7-B0D1-068F63F3DE93}">
      <dgm:prSet/>
      <dgm:spPr/>
      <dgm:t>
        <a:bodyPr/>
        <a:lstStyle/>
        <a:p>
          <a:endParaRPr lang="es-ES"/>
        </a:p>
      </dgm:t>
    </dgm:pt>
    <dgm:pt modelId="{F1D774FE-EF4D-4206-AD71-578A8DB1BB7F}" type="sibTrans" cxnId="{AD0113DC-064D-4BB7-B0D1-068F63F3DE93}">
      <dgm:prSet/>
      <dgm:spPr/>
      <dgm:t>
        <a:bodyPr/>
        <a:lstStyle/>
        <a:p>
          <a:endParaRPr lang="es-ES"/>
        </a:p>
      </dgm:t>
    </dgm:pt>
    <dgm:pt modelId="{F3286ACE-2576-4DC2-BBC3-8801B94DC86A}">
      <dgm:prSet phldrT="[Texto]" custT="1"/>
      <dgm:spPr/>
      <dgm:t>
        <a:bodyPr/>
        <a:lstStyle/>
        <a:p>
          <a:r>
            <a:rPr lang="es-ES" sz="1200" b="1" u="sng" dirty="0"/>
            <a:t>Amigos</a:t>
          </a:r>
        </a:p>
        <a:p>
          <a:r>
            <a:rPr lang="es-ES" sz="1100" dirty="0"/>
            <a:t>-Universidad</a:t>
          </a:r>
        </a:p>
        <a:p>
          <a:r>
            <a:rPr lang="es-ES" sz="1100" dirty="0"/>
            <a:t>-Bachillerato</a:t>
          </a:r>
        </a:p>
      </dgm:t>
    </dgm:pt>
    <dgm:pt modelId="{A2037B83-E770-4D01-A313-7FE804CD3997}" type="parTrans" cxnId="{B42BED41-5890-40D9-A649-F0F7BBD86C8C}">
      <dgm:prSet/>
      <dgm:spPr/>
      <dgm:t>
        <a:bodyPr/>
        <a:lstStyle/>
        <a:p>
          <a:endParaRPr lang="es-ES"/>
        </a:p>
      </dgm:t>
    </dgm:pt>
    <dgm:pt modelId="{DEDC73B0-63C6-4D01-9AF2-939656A31AB5}" type="sibTrans" cxnId="{B42BED41-5890-40D9-A649-F0F7BBD86C8C}">
      <dgm:prSet/>
      <dgm:spPr/>
      <dgm:t>
        <a:bodyPr/>
        <a:lstStyle/>
        <a:p>
          <a:endParaRPr lang="es-ES"/>
        </a:p>
      </dgm:t>
    </dgm:pt>
    <dgm:pt modelId="{320C4B8D-2FB8-4CEC-996F-027DE443063D}">
      <dgm:prSet phldrT="[Texto]"/>
      <dgm:spPr/>
      <dgm:t>
        <a:bodyPr/>
        <a:lstStyle/>
        <a:p>
          <a:endParaRPr lang="es-ES" dirty="0"/>
        </a:p>
      </dgm:t>
    </dgm:pt>
    <dgm:pt modelId="{A4D0C3F5-4FC1-42B6-92FE-7593F598DA7C}" type="parTrans" cxnId="{3BFFC236-C8E7-44A6-BB5D-DDC085AC0CB1}">
      <dgm:prSet/>
      <dgm:spPr/>
      <dgm:t>
        <a:bodyPr/>
        <a:lstStyle/>
        <a:p>
          <a:endParaRPr lang="es-ES"/>
        </a:p>
      </dgm:t>
    </dgm:pt>
    <dgm:pt modelId="{0923A3CF-11A6-477A-BC84-4C60BB9FC390}" type="sibTrans" cxnId="{3BFFC236-C8E7-44A6-BB5D-DDC085AC0CB1}">
      <dgm:prSet/>
      <dgm:spPr/>
      <dgm:t>
        <a:bodyPr/>
        <a:lstStyle/>
        <a:p>
          <a:endParaRPr lang="es-ES"/>
        </a:p>
      </dgm:t>
    </dgm:pt>
    <dgm:pt modelId="{F282C3FA-8949-47B7-B70C-0FDF46EFE141}" type="pres">
      <dgm:prSet presAssocID="{39013ED5-7E04-4267-9F5C-A29E5D5BEC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F60729-906E-4BB3-B0A4-5E0C266A894A}" type="pres">
      <dgm:prSet presAssocID="{1AD1F1CB-5320-475D-BF7C-C1ACA13D1448}" presName="centerShape" presStyleLbl="node0" presStyleIdx="0" presStyleCnt="1"/>
      <dgm:spPr/>
    </dgm:pt>
    <dgm:pt modelId="{D701F610-359D-449A-8839-0F1391C63E49}" type="pres">
      <dgm:prSet presAssocID="{FF1597D9-2467-44A3-B225-977C9E82322D}" presName="Name9" presStyleLbl="parChTrans1D2" presStyleIdx="0" presStyleCnt="6"/>
      <dgm:spPr/>
    </dgm:pt>
    <dgm:pt modelId="{997287D0-BE31-4BF5-ADDE-9259DA03FC83}" type="pres">
      <dgm:prSet presAssocID="{FF1597D9-2467-44A3-B225-977C9E82322D}" presName="connTx" presStyleLbl="parChTrans1D2" presStyleIdx="0" presStyleCnt="6"/>
      <dgm:spPr/>
    </dgm:pt>
    <dgm:pt modelId="{453433AC-E77A-4440-B309-8FA42BD04DBA}" type="pres">
      <dgm:prSet presAssocID="{5B258EFE-CC6B-41C3-8571-4C445C9503BB}" presName="node" presStyleLbl="node1" presStyleIdx="0" presStyleCnt="6">
        <dgm:presLayoutVars>
          <dgm:bulletEnabled val="1"/>
        </dgm:presLayoutVars>
      </dgm:prSet>
      <dgm:spPr/>
    </dgm:pt>
    <dgm:pt modelId="{4A373F57-2300-44C0-9BD1-AC7EAC1FF6F7}" type="pres">
      <dgm:prSet presAssocID="{CB110133-60CF-4B7D-9E86-98040D940C0E}" presName="Name9" presStyleLbl="parChTrans1D2" presStyleIdx="1" presStyleCnt="6"/>
      <dgm:spPr/>
    </dgm:pt>
    <dgm:pt modelId="{CBD9E7AD-0457-4396-B372-223EFA9408F9}" type="pres">
      <dgm:prSet presAssocID="{CB110133-60CF-4B7D-9E86-98040D940C0E}" presName="connTx" presStyleLbl="parChTrans1D2" presStyleIdx="1" presStyleCnt="6"/>
      <dgm:spPr/>
    </dgm:pt>
    <dgm:pt modelId="{1BFAB3A2-17BB-4F51-BF46-F8A5F1C43DEE}" type="pres">
      <dgm:prSet presAssocID="{E6C468BA-FC6F-473C-8152-5D8F6CB6696E}" presName="node" presStyleLbl="node1" presStyleIdx="1" presStyleCnt="6">
        <dgm:presLayoutVars>
          <dgm:bulletEnabled val="1"/>
        </dgm:presLayoutVars>
      </dgm:prSet>
      <dgm:spPr/>
    </dgm:pt>
    <dgm:pt modelId="{DC3FCFB2-AC73-4FE2-8E45-279741715E34}" type="pres">
      <dgm:prSet presAssocID="{3B448C15-3704-48A8-B6F3-FCE3233FF7A4}" presName="Name9" presStyleLbl="parChTrans1D2" presStyleIdx="2" presStyleCnt="6"/>
      <dgm:spPr/>
    </dgm:pt>
    <dgm:pt modelId="{9F05403D-21B3-4970-A675-E9A9C460752F}" type="pres">
      <dgm:prSet presAssocID="{3B448C15-3704-48A8-B6F3-FCE3233FF7A4}" presName="connTx" presStyleLbl="parChTrans1D2" presStyleIdx="2" presStyleCnt="6"/>
      <dgm:spPr/>
    </dgm:pt>
    <dgm:pt modelId="{7A73FD77-FF26-490C-90D5-980D2539BA45}" type="pres">
      <dgm:prSet presAssocID="{2BF9AE7F-6878-4329-A836-D30770AD2370}" presName="node" presStyleLbl="node1" presStyleIdx="2" presStyleCnt="6">
        <dgm:presLayoutVars>
          <dgm:bulletEnabled val="1"/>
        </dgm:presLayoutVars>
      </dgm:prSet>
      <dgm:spPr/>
    </dgm:pt>
    <dgm:pt modelId="{4E7FB183-113C-4491-A8BA-D34B518C01CD}" type="pres">
      <dgm:prSet presAssocID="{246881B6-A33D-4623-ACB6-8C040326F472}" presName="Name9" presStyleLbl="parChTrans1D2" presStyleIdx="3" presStyleCnt="6"/>
      <dgm:spPr/>
    </dgm:pt>
    <dgm:pt modelId="{7FCD561E-97F0-40E6-86EB-2202491817CB}" type="pres">
      <dgm:prSet presAssocID="{246881B6-A33D-4623-ACB6-8C040326F472}" presName="connTx" presStyleLbl="parChTrans1D2" presStyleIdx="3" presStyleCnt="6"/>
      <dgm:spPr/>
    </dgm:pt>
    <dgm:pt modelId="{7B652264-C8FA-4983-A1C8-06438A10FFE1}" type="pres">
      <dgm:prSet presAssocID="{9DEE8D8C-CF7E-48DE-955B-BD34782D8CA0}" presName="node" presStyleLbl="node1" presStyleIdx="3" presStyleCnt="6">
        <dgm:presLayoutVars>
          <dgm:bulletEnabled val="1"/>
        </dgm:presLayoutVars>
      </dgm:prSet>
      <dgm:spPr/>
    </dgm:pt>
    <dgm:pt modelId="{E6B3B96F-395A-4040-8459-564BA9CEA3F5}" type="pres">
      <dgm:prSet presAssocID="{40FFC447-6AD5-4C42-A432-19AB4709D8DC}" presName="Name9" presStyleLbl="parChTrans1D2" presStyleIdx="4" presStyleCnt="6"/>
      <dgm:spPr/>
    </dgm:pt>
    <dgm:pt modelId="{8D5CD48C-EA1B-4168-A431-E4819EBBA1AC}" type="pres">
      <dgm:prSet presAssocID="{40FFC447-6AD5-4C42-A432-19AB4709D8DC}" presName="connTx" presStyleLbl="parChTrans1D2" presStyleIdx="4" presStyleCnt="6"/>
      <dgm:spPr/>
    </dgm:pt>
    <dgm:pt modelId="{3AD3100D-F4F0-434D-930F-8FCEC86968F5}" type="pres">
      <dgm:prSet presAssocID="{F19B252C-EF76-4B62-9C00-48155A70FD98}" presName="node" presStyleLbl="node1" presStyleIdx="4" presStyleCnt="6">
        <dgm:presLayoutVars>
          <dgm:bulletEnabled val="1"/>
        </dgm:presLayoutVars>
      </dgm:prSet>
      <dgm:spPr/>
    </dgm:pt>
    <dgm:pt modelId="{E5CE5570-6D52-4294-A943-4EAEEF6D88B0}" type="pres">
      <dgm:prSet presAssocID="{A2037B83-E770-4D01-A313-7FE804CD3997}" presName="Name9" presStyleLbl="parChTrans1D2" presStyleIdx="5" presStyleCnt="6"/>
      <dgm:spPr/>
    </dgm:pt>
    <dgm:pt modelId="{C7DC12DC-ADB4-47D6-808F-004C37D7C6AE}" type="pres">
      <dgm:prSet presAssocID="{A2037B83-E770-4D01-A313-7FE804CD3997}" presName="connTx" presStyleLbl="parChTrans1D2" presStyleIdx="5" presStyleCnt="6"/>
      <dgm:spPr/>
    </dgm:pt>
    <dgm:pt modelId="{6D643A69-B554-4682-B26A-1B7FB3AE639A}" type="pres">
      <dgm:prSet presAssocID="{F3286ACE-2576-4DC2-BBC3-8801B94DC86A}" presName="node" presStyleLbl="node1" presStyleIdx="5" presStyleCnt="6">
        <dgm:presLayoutVars>
          <dgm:bulletEnabled val="1"/>
        </dgm:presLayoutVars>
      </dgm:prSet>
      <dgm:spPr/>
    </dgm:pt>
  </dgm:ptLst>
  <dgm:cxnLst>
    <dgm:cxn modelId="{4200FC00-200D-47CD-B33A-B9C84FBA1CBD}" type="presOf" srcId="{A2037B83-E770-4D01-A313-7FE804CD3997}" destId="{C7DC12DC-ADB4-47D6-808F-004C37D7C6AE}" srcOrd="1" destOrd="0" presId="urn:microsoft.com/office/officeart/2005/8/layout/radial1"/>
    <dgm:cxn modelId="{F38CE108-AFA1-4D2C-A600-77B4D521A8A0}" type="presOf" srcId="{39013ED5-7E04-4267-9F5C-A29E5D5BECA2}" destId="{F282C3FA-8949-47B7-B70C-0FDF46EFE141}" srcOrd="0" destOrd="0" presId="urn:microsoft.com/office/officeart/2005/8/layout/radial1"/>
    <dgm:cxn modelId="{0DEA2B1C-461E-4B87-B1EF-5A03A551C57F}" type="presOf" srcId="{FF1597D9-2467-44A3-B225-977C9E82322D}" destId="{997287D0-BE31-4BF5-ADDE-9259DA03FC83}" srcOrd="1" destOrd="0" presId="urn:microsoft.com/office/officeart/2005/8/layout/radial1"/>
    <dgm:cxn modelId="{A7BB9C27-FA2B-4083-86F9-6A678EE768DB}" type="presOf" srcId="{40FFC447-6AD5-4C42-A432-19AB4709D8DC}" destId="{E6B3B96F-395A-4040-8459-564BA9CEA3F5}" srcOrd="0" destOrd="0" presId="urn:microsoft.com/office/officeart/2005/8/layout/radial1"/>
    <dgm:cxn modelId="{33DFCB2D-604B-41DE-B06A-383D57006191}" type="presOf" srcId="{5B258EFE-CC6B-41C3-8571-4C445C9503BB}" destId="{453433AC-E77A-4440-B309-8FA42BD04DBA}" srcOrd="0" destOrd="0" presId="urn:microsoft.com/office/officeart/2005/8/layout/radial1"/>
    <dgm:cxn modelId="{AB04A632-3452-4690-9716-FAB1D8E1BC64}" type="presOf" srcId="{F3286ACE-2576-4DC2-BBC3-8801B94DC86A}" destId="{6D643A69-B554-4682-B26A-1B7FB3AE639A}" srcOrd="0" destOrd="0" presId="urn:microsoft.com/office/officeart/2005/8/layout/radial1"/>
    <dgm:cxn modelId="{3BFFC236-C8E7-44A6-BB5D-DDC085AC0CB1}" srcId="{39013ED5-7E04-4267-9F5C-A29E5D5BECA2}" destId="{320C4B8D-2FB8-4CEC-996F-027DE443063D}" srcOrd="1" destOrd="0" parTransId="{A4D0C3F5-4FC1-42B6-92FE-7593F598DA7C}" sibTransId="{0923A3CF-11A6-477A-BC84-4C60BB9FC390}"/>
    <dgm:cxn modelId="{C7403B39-92FF-45EB-A557-FE75714C64E0}" type="presOf" srcId="{A2037B83-E770-4D01-A313-7FE804CD3997}" destId="{E5CE5570-6D52-4294-A943-4EAEEF6D88B0}" srcOrd="0" destOrd="0" presId="urn:microsoft.com/office/officeart/2005/8/layout/radial1"/>
    <dgm:cxn modelId="{5F48EC40-B96B-4207-A094-6B9729B02B2B}" type="presOf" srcId="{1AD1F1CB-5320-475D-BF7C-C1ACA13D1448}" destId="{5FF60729-906E-4BB3-B0A4-5E0C266A894A}" srcOrd="0" destOrd="0" presId="urn:microsoft.com/office/officeart/2005/8/layout/radial1"/>
    <dgm:cxn modelId="{B42BED41-5890-40D9-A649-F0F7BBD86C8C}" srcId="{1AD1F1CB-5320-475D-BF7C-C1ACA13D1448}" destId="{F3286ACE-2576-4DC2-BBC3-8801B94DC86A}" srcOrd="5" destOrd="0" parTransId="{A2037B83-E770-4D01-A313-7FE804CD3997}" sibTransId="{DEDC73B0-63C6-4D01-9AF2-939656A31AB5}"/>
    <dgm:cxn modelId="{8AF8AA50-13C4-4B90-B598-4063242F21D0}" srcId="{39013ED5-7E04-4267-9F5C-A29E5D5BECA2}" destId="{1AD1F1CB-5320-475D-BF7C-C1ACA13D1448}" srcOrd="0" destOrd="0" parTransId="{C549A779-20A4-4E61-A615-7CDFB2B0C595}" sibTransId="{EE9D8ACE-3D3A-49DC-83EE-CC31E30162AB}"/>
    <dgm:cxn modelId="{55B17A71-D05E-4902-AF5B-F4D6E185F442}" type="presOf" srcId="{40FFC447-6AD5-4C42-A432-19AB4709D8DC}" destId="{8D5CD48C-EA1B-4168-A431-E4819EBBA1AC}" srcOrd="1" destOrd="0" presId="urn:microsoft.com/office/officeart/2005/8/layout/radial1"/>
    <dgm:cxn modelId="{DB6E8253-017E-4F40-85E2-BB4FABE64FF1}" type="presOf" srcId="{3B448C15-3704-48A8-B6F3-FCE3233FF7A4}" destId="{DC3FCFB2-AC73-4FE2-8E45-279741715E34}" srcOrd="0" destOrd="0" presId="urn:microsoft.com/office/officeart/2005/8/layout/radial1"/>
    <dgm:cxn modelId="{94245976-84C0-4244-B85C-40CA90A2DB59}" type="presOf" srcId="{2BF9AE7F-6878-4329-A836-D30770AD2370}" destId="{7A73FD77-FF26-490C-90D5-980D2539BA45}" srcOrd="0" destOrd="0" presId="urn:microsoft.com/office/officeart/2005/8/layout/radial1"/>
    <dgm:cxn modelId="{FC75E682-B351-449E-AF4D-334AF8F0B78B}" type="presOf" srcId="{246881B6-A33D-4623-ACB6-8C040326F472}" destId="{7FCD561E-97F0-40E6-86EB-2202491817CB}" srcOrd="1" destOrd="0" presId="urn:microsoft.com/office/officeart/2005/8/layout/radial1"/>
    <dgm:cxn modelId="{F20ADE93-1A77-4DA4-A07D-DC3D2DDDE1EC}" srcId="{1AD1F1CB-5320-475D-BF7C-C1ACA13D1448}" destId="{5B258EFE-CC6B-41C3-8571-4C445C9503BB}" srcOrd="0" destOrd="0" parTransId="{FF1597D9-2467-44A3-B225-977C9E82322D}" sibTransId="{130ED7F5-E1CD-46F8-933D-A4D998C9B79E}"/>
    <dgm:cxn modelId="{B5BEB49C-0CCC-4043-B65E-B775F979DA8B}" srcId="{1AD1F1CB-5320-475D-BF7C-C1ACA13D1448}" destId="{2BF9AE7F-6878-4329-A836-D30770AD2370}" srcOrd="2" destOrd="0" parTransId="{3B448C15-3704-48A8-B6F3-FCE3233FF7A4}" sibTransId="{03638A81-FFAB-4592-8261-A35D0E85E14E}"/>
    <dgm:cxn modelId="{3F34039D-6F7B-4A4D-8FF7-3755331B9A07}" type="presOf" srcId="{9DEE8D8C-CF7E-48DE-955B-BD34782D8CA0}" destId="{7B652264-C8FA-4983-A1C8-06438A10FFE1}" srcOrd="0" destOrd="0" presId="urn:microsoft.com/office/officeart/2005/8/layout/radial1"/>
    <dgm:cxn modelId="{0FCACDB2-9E4B-4813-90A7-C091BD29CA39}" srcId="{1AD1F1CB-5320-475D-BF7C-C1ACA13D1448}" destId="{9DEE8D8C-CF7E-48DE-955B-BD34782D8CA0}" srcOrd="3" destOrd="0" parTransId="{246881B6-A33D-4623-ACB6-8C040326F472}" sibTransId="{7389FE8A-E1D2-46CB-AE73-A098F5937855}"/>
    <dgm:cxn modelId="{A9CFA7BE-E4F0-4B45-A5CE-D2A9909E034C}" type="presOf" srcId="{3B448C15-3704-48A8-B6F3-FCE3233FF7A4}" destId="{9F05403D-21B3-4970-A675-E9A9C460752F}" srcOrd="1" destOrd="0" presId="urn:microsoft.com/office/officeart/2005/8/layout/radial1"/>
    <dgm:cxn modelId="{14FDF9C4-34A5-46D2-9982-C4FFAC8FA707}" type="presOf" srcId="{CB110133-60CF-4B7D-9E86-98040D940C0E}" destId="{4A373F57-2300-44C0-9BD1-AC7EAC1FF6F7}" srcOrd="0" destOrd="0" presId="urn:microsoft.com/office/officeart/2005/8/layout/radial1"/>
    <dgm:cxn modelId="{E589ADD0-CD54-4140-9446-73B639D01DEB}" type="presOf" srcId="{F19B252C-EF76-4B62-9C00-48155A70FD98}" destId="{3AD3100D-F4F0-434D-930F-8FCEC86968F5}" srcOrd="0" destOrd="0" presId="urn:microsoft.com/office/officeart/2005/8/layout/radial1"/>
    <dgm:cxn modelId="{874C41D7-16DB-4AA6-81CF-514C59714FF8}" type="presOf" srcId="{CB110133-60CF-4B7D-9E86-98040D940C0E}" destId="{CBD9E7AD-0457-4396-B372-223EFA9408F9}" srcOrd="1" destOrd="0" presId="urn:microsoft.com/office/officeart/2005/8/layout/radial1"/>
    <dgm:cxn modelId="{228924DB-1CDA-468A-8154-62C75F3ACB74}" type="presOf" srcId="{E6C468BA-FC6F-473C-8152-5D8F6CB6696E}" destId="{1BFAB3A2-17BB-4F51-BF46-F8A5F1C43DEE}" srcOrd="0" destOrd="0" presId="urn:microsoft.com/office/officeart/2005/8/layout/radial1"/>
    <dgm:cxn modelId="{AD0113DC-064D-4BB7-B0D1-068F63F3DE93}" srcId="{1AD1F1CB-5320-475D-BF7C-C1ACA13D1448}" destId="{F19B252C-EF76-4B62-9C00-48155A70FD98}" srcOrd="4" destOrd="0" parTransId="{40FFC447-6AD5-4C42-A432-19AB4709D8DC}" sibTransId="{F1D774FE-EF4D-4206-AD71-578A8DB1BB7F}"/>
    <dgm:cxn modelId="{977A19E5-9F94-4F54-94BD-EF9E755D2F6E}" type="presOf" srcId="{FF1597D9-2467-44A3-B225-977C9E82322D}" destId="{D701F610-359D-449A-8839-0F1391C63E49}" srcOrd="0" destOrd="0" presId="urn:microsoft.com/office/officeart/2005/8/layout/radial1"/>
    <dgm:cxn modelId="{B0F30CED-05F8-4C4A-BDC7-E2EE7F3FA3D9}" srcId="{1AD1F1CB-5320-475D-BF7C-C1ACA13D1448}" destId="{E6C468BA-FC6F-473C-8152-5D8F6CB6696E}" srcOrd="1" destOrd="0" parTransId="{CB110133-60CF-4B7D-9E86-98040D940C0E}" sibTransId="{FD8F5C9B-9B1E-4CF4-984B-251EEF17B98E}"/>
    <dgm:cxn modelId="{3979F0F9-E271-420C-BD1F-FEE3F9CD2E70}" type="presOf" srcId="{246881B6-A33D-4623-ACB6-8C040326F472}" destId="{4E7FB183-113C-4491-A8BA-D34B518C01CD}" srcOrd="0" destOrd="0" presId="urn:microsoft.com/office/officeart/2005/8/layout/radial1"/>
    <dgm:cxn modelId="{784D9AA1-47E9-4E40-AB54-433558D15B3B}" type="presParOf" srcId="{F282C3FA-8949-47B7-B70C-0FDF46EFE141}" destId="{5FF60729-906E-4BB3-B0A4-5E0C266A894A}" srcOrd="0" destOrd="0" presId="urn:microsoft.com/office/officeart/2005/8/layout/radial1"/>
    <dgm:cxn modelId="{5FC97208-AEE0-4AF9-B895-4BFF5D1A261D}" type="presParOf" srcId="{F282C3FA-8949-47B7-B70C-0FDF46EFE141}" destId="{D701F610-359D-449A-8839-0F1391C63E49}" srcOrd="1" destOrd="0" presId="urn:microsoft.com/office/officeart/2005/8/layout/radial1"/>
    <dgm:cxn modelId="{0B85AB95-226B-4263-A0F9-DDB9545ECD43}" type="presParOf" srcId="{D701F610-359D-449A-8839-0F1391C63E49}" destId="{997287D0-BE31-4BF5-ADDE-9259DA03FC83}" srcOrd="0" destOrd="0" presId="urn:microsoft.com/office/officeart/2005/8/layout/radial1"/>
    <dgm:cxn modelId="{24F033B5-E8CA-4F42-BC77-E87CF38666F7}" type="presParOf" srcId="{F282C3FA-8949-47B7-B70C-0FDF46EFE141}" destId="{453433AC-E77A-4440-B309-8FA42BD04DBA}" srcOrd="2" destOrd="0" presId="urn:microsoft.com/office/officeart/2005/8/layout/radial1"/>
    <dgm:cxn modelId="{B2EA0E50-C773-4097-90DA-671CA6AF1C08}" type="presParOf" srcId="{F282C3FA-8949-47B7-B70C-0FDF46EFE141}" destId="{4A373F57-2300-44C0-9BD1-AC7EAC1FF6F7}" srcOrd="3" destOrd="0" presId="urn:microsoft.com/office/officeart/2005/8/layout/radial1"/>
    <dgm:cxn modelId="{658BBDAF-786F-42AC-BD73-D2B29BB37638}" type="presParOf" srcId="{4A373F57-2300-44C0-9BD1-AC7EAC1FF6F7}" destId="{CBD9E7AD-0457-4396-B372-223EFA9408F9}" srcOrd="0" destOrd="0" presId="urn:microsoft.com/office/officeart/2005/8/layout/radial1"/>
    <dgm:cxn modelId="{F14951A5-73F7-4D91-A8CA-489655C70E0F}" type="presParOf" srcId="{F282C3FA-8949-47B7-B70C-0FDF46EFE141}" destId="{1BFAB3A2-17BB-4F51-BF46-F8A5F1C43DEE}" srcOrd="4" destOrd="0" presId="urn:microsoft.com/office/officeart/2005/8/layout/radial1"/>
    <dgm:cxn modelId="{04852B5C-B38D-42F0-B1B8-E910A6783E2A}" type="presParOf" srcId="{F282C3FA-8949-47B7-B70C-0FDF46EFE141}" destId="{DC3FCFB2-AC73-4FE2-8E45-279741715E34}" srcOrd="5" destOrd="0" presId="urn:microsoft.com/office/officeart/2005/8/layout/radial1"/>
    <dgm:cxn modelId="{2356F37C-1797-492E-82B1-540E05231FF6}" type="presParOf" srcId="{DC3FCFB2-AC73-4FE2-8E45-279741715E34}" destId="{9F05403D-21B3-4970-A675-E9A9C460752F}" srcOrd="0" destOrd="0" presId="urn:microsoft.com/office/officeart/2005/8/layout/radial1"/>
    <dgm:cxn modelId="{9CC30879-29E9-403B-A708-4A4EA6BB1250}" type="presParOf" srcId="{F282C3FA-8949-47B7-B70C-0FDF46EFE141}" destId="{7A73FD77-FF26-490C-90D5-980D2539BA45}" srcOrd="6" destOrd="0" presId="urn:microsoft.com/office/officeart/2005/8/layout/radial1"/>
    <dgm:cxn modelId="{8CF4FC25-5502-4DCA-9D71-991BE29E4C8A}" type="presParOf" srcId="{F282C3FA-8949-47B7-B70C-0FDF46EFE141}" destId="{4E7FB183-113C-4491-A8BA-D34B518C01CD}" srcOrd="7" destOrd="0" presId="urn:microsoft.com/office/officeart/2005/8/layout/radial1"/>
    <dgm:cxn modelId="{8B7F1E86-4A6B-4B4D-8F94-B8B0DF80A5C7}" type="presParOf" srcId="{4E7FB183-113C-4491-A8BA-D34B518C01CD}" destId="{7FCD561E-97F0-40E6-86EB-2202491817CB}" srcOrd="0" destOrd="0" presId="urn:microsoft.com/office/officeart/2005/8/layout/radial1"/>
    <dgm:cxn modelId="{EF17B45E-2B59-45C1-A71D-F806DE62DA2F}" type="presParOf" srcId="{F282C3FA-8949-47B7-B70C-0FDF46EFE141}" destId="{7B652264-C8FA-4983-A1C8-06438A10FFE1}" srcOrd="8" destOrd="0" presId="urn:microsoft.com/office/officeart/2005/8/layout/radial1"/>
    <dgm:cxn modelId="{08B4BEFA-F4D8-47DD-B303-E4C3590927CB}" type="presParOf" srcId="{F282C3FA-8949-47B7-B70C-0FDF46EFE141}" destId="{E6B3B96F-395A-4040-8459-564BA9CEA3F5}" srcOrd="9" destOrd="0" presId="urn:microsoft.com/office/officeart/2005/8/layout/radial1"/>
    <dgm:cxn modelId="{811BA959-99B1-46E3-A723-87BF2FC7A316}" type="presParOf" srcId="{E6B3B96F-395A-4040-8459-564BA9CEA3F5}" destId="{8D5CD48C-EA1B-4168-A431-E4819EBBA1AC}" srcOrd="0" destOrd="0" presId="urn:microsoft.com/office/officeart/2005/8/layout/radial1"/>
    <dgm:cxn modelId="{32379EAC-567E-4DAB-AB18-749549604660}" type="presParOf" srcId="{F282C3FA-8949-47B7-B70C-0FDF46EFE141}" destId="{3AD3100D-F4F0-434D-930F-8FCEC86968F5}" srcOrd="10" destOrd="0" presId="urn:microsoft.com/office/officeart/2005/8/layout/radial1"/>
    <dgm:cxn modelId="{5B60D561-0ACA-4128-81CE-5C21554C2F6E}" type="presParOf" srcId="{F282C3FA-8949-47B7-B70C-0FDF46EFE141}" destId="{E5CE5570-6D52-4294-A943-4EAEEF6D88B0}" srcOrd="11" destOrd="0" presId="urn:microsoft.com/office/officeart/2005/8/layout/radial1"/>
    <dgm:cxn modelId="{8BD7EF73-1709-4018-9623-721C24DCA3D5}" type="presParOf" srcId="{E5CE5570-6D52-4294-A943-4EAEEF6D88B0}" destId="{C7DC12DC-ADB4-47D6-808F-004C37D7C6AE}" srcOrd="0" destOrd="0" presId="urn:microsoft.com/office/officeart/2005/8/layout/radial1"/>
    <dgm:cxn modelId="{E55BCB18-178F-4142-85F1-5DD86EBB5F0A}" type="presParOf" srcId="{F282C3FA-8949-47B7-B70C-0FDF46EFE141}" destId="{6D643A69-B554-4682-B26A-1B7FB3AE639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013ED5-7E04-4267-9F5C-A29E5D5BECA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D1F1CB-5320-475D-BF7C-C1ACA13D1448}">
      <dgm:prSet phldrT="[Texto]"/>
      <dgm:spPr/>
      <dgm:t>
        <a:bodyPr/>
        <a:lstStyle/>
        <a:p>
          <a:r>
            <a:rPr lang="es-ES" u="sng" dirty="0"/>
            <a:t>Daniel</a:t>
          </a:r>
        </a:p>
      </dgm:t>
    </dgm:pt>
    <dgm:pt modelId="{C549A779-20A4-4E61-A615-7CDFB2B0C595}" type="parTrans" cxnId="{8AF8AA50-13C4-4B90-B598-4063242F21D0}">
      <dgm:prSet/>
      <dgm:spPr/>
      <dgm:t>
        <a:bodyPr/>
        <a:lstStyle/>
        <a:p>
          <a:endParaRPr lang="es-ES"/>
        </a:p>
      </dgm:t>
    </dgm:pt>
    <dgm:pt modelId="{EE9D8ACE-3D3A-49DC-83EE-CC31E30162AB}" type="sibTrans" cxnId="{8AF8AA50-13C4-4B90-B598-4063242F21D0}">
      <dgm:prSet/>
      <dgm:spPr/>
      <dgm:t>
        <a:bodyPr/>
        <a:lstStyle/>
        <a:p>
          <a:endParaRPr lang="es-ES"/>
        </a:p>
      </dgm:t>
    </dgm:pt>
    <dgm:pt modelId="{5B258EFE-CC6B-41C3-8571-4C445C9503BB}">
      <dgm:prSet phldrT="[Texto]" custT="1"/>
      <dgm:spPr/>
      <dgm:t>
        <a:bodyPr/>
        <a:lstStyle/>
        <a:p>
          <a:r>
            <a:rPr lang="es-ES" sz="1200" b="1" u="sng" dirty="0"/>
            <a:t>Familia</a:t>
          </a:r>
        </a:p>
        <a:p>
          <a:r>
            <a:rPr lang="es-ES" sz="1100" u="none" dirty="0"/>
            <a:t>-Padre</a:t>
          </a:r>
        </a:p>
        <a:p>
          <a:r>
            <a:rPr lang="es-ES" sz="1100" u="none" dirty="0"/>
            <a:t>-Madre</a:t>
          </a:r>
        </a:p>
        <a:p>
          <a:r>
            <a:rPr lang="es-ES" sz="1100" u="none" dirty="0"/>
            <a:t>-Perra</a:t>
          </a:r>
        </a:p>
      </dgm:t>
    </dgm:pt>
    <dgm:pt modelId="{FF1597D9-2467-44A3-B225-977C9E82322D}" type="parTrans" cxnId="{F20ADE93-1A77-4DA4-A07D-DC3D2DDDE1EC}">
      <dgm:prSet/>
      <dgm:spPr/>
      <dgm:t>
        <a:bodyPr/>
        <a:lstStyle/>
        <a:p>
          <a:endParaRPr lang="es-ES"/>
        </a:p>
      </dgm:t>
    </dgm:pt>
    <dgm:pt modelId="{130ED7F5-E1CD-46F8-933D-A4D998C9B79E}" type="sibTrans" cxnId="{F20ADE93-1A77-4DA4-A07D-DC3D2DDDE1EC}">
      <dgm:prSet/>
      <dgm:spPr/>
      <dgm:t>
        <a:bodyPr/>
        <a:lstStyle/>
        <a:p>
          <a:endParaRPr lang="es-ES"/>
        </a:p>
      </dgm:t>
    </dgm:pt>
    <dgm:pt modelId="{E6C468BA-FC6F-473C-8152-5D8F6CB6696E}">
      <dgm:prSet phldrT="[Texto]" custT="1"/>
      <dgm:spPr/>
      <dgm:t>
        <a:bodyPr/>
        <a:lstStyle/>
        <a:p>
          <a:r>
            <a:rPr lang="es-ES" sz="1200" b="1" u="sng" dirty="0"/>
            <a:t>Valores</a:t>
          </a:r>
        </a:p>
        <a:p>
          <a:r>
            <a:rPr lang="es-ES" sz="1100" dirty="0"/>
            <a:t>-Aprender</a:t>
          </a:r>
        </a:p>
        <a:p>
          <a:r>
            <a:rPr lang="es-ES" sz="1100" dirty="0"/>
            <a:t>-Conocer</a:t>
          </a:r>
        </a:p>
        <a:p>
          <a:r>
            <a:rPr lang="es-ES" sz="1100" dirty="0"/>
            <a:t>-Riqueza</a:t>
          </a:r>
        </a:p>
        <a:p>
          <a:endParaRPr lang="es-ES" sz="1100" dirty="0"/>
        </a:p>
      </dgm:t>
    </dgm:pt>
    <dgm:pt modelId="{CB110133-60CF-4B7D-9E86-98040D940C0E}" type="parTrans" cxnId="{B0F30CED-05F8-4C4A-BDC7-E2EE7F3FA3D9}">
      <dgm:prSet/>
      <dgm:spPr/>
      <dgm:t>
        <a:bodyPr/>
        <a:lstStyle/>
        <a:p>
          <a:endParaRPr lang="es-ES"/>
        </a:p>
      </dgm:t>
    </dgm:pt>
    <dgm:pt modelId="{FD8F5C9B-9B1E-4CF4-984B-251EEF17B98E}" type="sibTrans" cxnId="{B0F30CED-05F8-4C4A-BDC7-E2EE7F3FA3D9}">
      <dgm:prSet/>
      <dgm:spPr/>
      <dgm:t>
        <a:bodyPr/>
        <a:lstStyle/>
        <a:p>
          <a:endParaRPr lang="es-ES"/>
        </a:p>
      </dgm:t>
    </dgm:pt>
    <dgm:pt modelId="{2BF9AE7F-6878-4329-A836-D30770AD2370}">
      <dgm:prSet phldrT="[Texto]"/>
      <dgm:spPr/>
      <dgm:t>
        <a:bodyPr/>
        <a:lstStyle/>
        <a:p>
          <a:r>
            <a:rPr lang="es-ES" u="sng" dirty="0"/>
            <a:t>Hobbies</a:t>
          </a:r>
        </a:p>
        <a:p>
          <a:r>
            <a:rPr lang="es-ES" dirty="0"/>
            <a:t>-LOL</a:t>
          </a:r>
        </a:p>
        <a:p>
          <a:r>
            <a:rPr lang="es-ES" dirty="0"/>
            <a:t>-Anime</a:t>
          </a:r>
        </a:p>
        <a:p>
          <a:r>
            <a:rPr lang="es-ES" dirty="0"/>
            <a:t>-</a:t>
          </a:r>
          <a:r>
            <a:rPr lang="es-ES" dirty="0" err="1"/>
            <a:t>Meetups</a:t>
          </a:r>
          <a:r>
            <a:rPr lang="es-ES" dirty="0"/>
            <a:t> de </a:t>
          </a:r>
          <a:r>
            <a:rPr lang="es-ES" dirty="0" err="1"/>
            <a:t>testing</a:t>
          </a:r>
          <a:endParaRPr lang="es-ES" dirty="0"/>
        </a:p>
      </dgm:t>
    </dgm:pt>
    <dgm:pt modelId="{3B448C15-3704-48A8-B6F3-FCE3233FF7A4}" type="parTrans" cxnId="{B5BEB49C-0CCC-4043-B65E-B775F979DA8B}">
      <dgm:prSet/>
      <dgm:spPr/>
      <dgm:t>
        <a:bodyPr/>
        <a:lstStyle/>
        <a:p>
          <a:endParaRPr lang="es-ES"/>
        </a:p>
      </dgm:t>
    </dgm:pt>
    <dgm:pt modelId="{03638A81-FFAB-4592-8261-A35D0E85E14E}" type="sibTrans" cxnId="{B5BEB49C-0CCC-4043-B65E-B775F979DA8B}">
      <dgm:prSet/>
      <dgm:spPr/>
      <dgm:t>
        <a:bodyPr/>
        <a:lstStyle/>
        <a:p>
          <a:endParaRPr lang="es-ES"/>
        </a:p>
      </dgm:t>
    </dgm:pt>
    <dgm:pt modelId="{9DEE8D8C-CF7E-48DE-955B-BD34782D8CA0}">
      <dgm:prSet phldrT="[Texto]" custT="1"/>
      <dgm:spPr/>
      <dgm:t>
        <a:bodyPr/>
        <a:lstStyle/>
        <a:p>
          <a:r>
            <a:rPr lang="es-ES" sz="1200" b="1" u="sng" dirty="0"/>
            <a:t>Deportes</a:t>
          </a:r>
        </a:p>
        <a:p>
          <a:r>
            <a:rPr lang="es-ES" sz="1100" dirty="0"/>
            <a:t>-Natación</a:t>
          </a:r>
        </a:p>
        <a:p>
          <a:r>
            <a:rPr lang="es-ES" sz="1100" dirty="0"/>
            <a:t>-Pádel</a:t>
          </a:r>
        </a:p>
      </dgm:t>
    </dgm:pt>
    <dgm:pt modelId="{246881B6-A33D-4623-ACB6-8C040326F472}" type="parTrans" cxnId="{0FCACDB2-9E4B-4813-90A7-C091BD29CA39}">
      <dgm:prSet/>
      <dgm:spPr/>
      <dgm:t>
        <a:bodyPr/>
        <a:lstStyle/>
        <a:p>
          <a:endParaRPr lang="es-ES"/>
        </a:p>
      </dgm:t>
    </dgm:pt>
    <dgm:pt modelId="{7389FE8A-E1D2-46CB-AE73-A098F5937855}" type="sibTrans" cxnId="{0FCACDB2-9E4B-4813-90A7-C091BD29CA39}">
      <dgm:prSet/>
      <dgm:spPr/>
      <dgm:t>
        <a:bodyPr/>
        <a:lstStyle/>
        <a:p>
          <a:endParaRPr lang="es-ES"/>
        </a:p>
      </dgm:t>
    </dgm:pt>
    <dgm:pt modelId="{F19B252C-EF76-4B62-9C00-48155A70FD98}">
      <dgm:prSet phldrT="[Texto]" custT="1"/>
      <dgm:spPr/>
      <dgm:t>
        <a:bodyPr/>
        <a:lstStyle/>
        <a:p>
          <a:r>
            <a:rPr lang="es-ES" sz="1200" b="1" u="sng" dirty="0"/>
            <a:t>Casa</a:t>
          </a:r>
        </a:p>
        <a:p>
          <a:r>
            <a:rPr lang="es-ES" sz="1100" dirty="0"/>
            <a:t>-Alcalá de Henares</a:t>
          </a:r>
        </a:p>
      </dgm:t>
    </dgm:pt>
    <dgm:pt modelId="{40FFC447-6AD5-4C42-A432-19AB4709D8DC}" type="parTrans" cxnId="{AD0113DC-064D-4BB7-B0D1-068F63F3DE93}">
      <dgm:prSet/>
      <dgm:spPr/>
      <dgm:t>
        <a:bodyPr/>
        <a:lstStyle/>
        <a:p>
          <a:endParaRPr lang="es-ES"/>
        </a:p>
      </dgm:t>
    </dgm:pt>
    <dgm:pt modelId="{F1D774FE-EF4D-4206-AD71-578A8DB1BB7F}" type="sibTrans" cxnId="{AD0113DC-064D-4BB7-B0D1-068F63F3DE93}">
      <dgm:prSet/>
      <dgm:spPr/>
      <dgm:t>
        <a:bodyPr/>
        <a:lstStyle/>
        <a:p>
          <a:endParaRPr lang="es-ES"/>
        </a:p>
      </dgm:t>
    </dgm:pt>
    <dgm:pt modelId="{F3286ACE-2576-4DC2-BBC3-8801B94DC86A}">
      <dgm:prSet phldrT="[Texto]" custT="1"/>
      <dgm:spPr/>
      <dgm:t>
        <a:bodyPr/>
        <a:lstStyle/>
        <a:p>
          <a:r>
            <a:rPr lang="es-ES" sz="1200" b="1" u="sng" dirty="0"/>
            <a:t>Amigos</a:t>
          </a:r>
        </a:p>
        <a:p>
          <a:r>
            <a:rPr lang="es-ES" sz="1100" dirty="0"/>
            <a:t>-Universidad</a:t>
          </a:r>
        </a:p>
        <a:p>
          <a:r>
            <a:rPr lang="es-ES" sz="1100" dirty="0"/>
            <a:t>-Instituto</a:t>
          </a:r>
        </a:p>
        <a:p>
          <a:r>
            <a:rPr lang="es-ES" sz="1100" dirty="0"/>
            <a:t>-Trabajo</a:t>
          </a:r>
        </a:p>
        <a:p>
          <a:r>
            <a:rPr lang="es-ES" sz="1100" dirty="0"/>
            <a:t>-Pueblo</a:t>
          </a:r>
        </a:p>
      </dgm:t>
    </dgm:pt>
    <dgm:pt modelId="{A2037B83-E770-4D01-A313-7FE804CD3997}" type="parTrans" cxnId="{B42BED41-5890-40D9-A649-F0F7BBD86C8C}">
      <dgm:prSet/>
      <dgm:spPr/>
      <dgm:t>
        <a:bodyPr/>
        <a:lstStyle/>
        <a:p>
          <a:endParaRPr lang="es-ES"/>
        </a:p>
      </dgm:t>
    </dgm:pt>
    <dgm:pt modelId="{DEDC73B0-63C6-4D01-9AF2-939656A31AB5}" type="sibTrans" cxnId="{B42BED41-5890-40D9-A649-F0F7BBD86C8C}">
      <dgm:prSet/>
      <dgm:spPr/>
      <dgm:t>
        <a:bodyPr/>
        <a:lstStyle/>
        <a:p>
          <a:endParaRPr lang="es-ES"/>
        </a:p>
      </dgm:t>
    </dgm:pt>
    <dgm:pt modelId="{320C4B8D-2FB8-4CEC-996F-027DE443063D}">
      <dgm:prSet phldrT="[Texto]"/>
      <dgm:spPr/>
      <dgm:t>
        <a:bodyPr/>
        <a:lstStyle/>
        <a:p>
          <a:endParaRPr lang="es-ES" dirty="0"/>
        </a:p>
      </dgm:t>
    </dgm:pt>
    <dgm:pt modelId="{A4D0C3F5-4FC1-42B6-92FE-7593F598DA7C}" type="parTrans" cxnId="{3BFFC236-C8E7-44A6-BB5D-DDC085AC0CB1}">
      <dgm:prSet/>
      <dgm:spPr/>
      <dgm:t>
        <a:bodyPr/>
        <a:lstStyle/>
        <a:p>
          <a:endParaRPr lang="es-ES"/>
        </a:p>
      </dgm:t>
    </dgm:pt>
    <dgm:pt modelId="{0923A3CF-11A6-477A-BC84-4C60BB9FC390}" type="sibTrans" cxnId="{3BFFC236-C8E7-44A6-BB5D-DDC085AC0CB1}">
      <dgm:prSet/>
      <dgm:spPr/>
      <dgm:t>
        <a:bodyPr/>
        <a:lstStyle/>
        <a:p>
          <a:endParaRPr lang="es-ES"/>
        </a:p>
      </dgm:t>
    </dgm:pt>
    <dgm:pt modelId="{F282C3FA-8949-47B7-B70C-0FDF46EFE141}" type="pres">
      <dgm:prSet presAssocID="{39013ED5-7E04-4267-9F5C-A29E5D5BEC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F60729-906E-4BB3-B0A4-5E0C266A894A}" type="pres">
      <dgm:prSet presAssocID="{1AD1F1CB-5320-475D-BF7C-C1ACA13D1448}" presName="centerShape" presStyleLbl="node0" presStyleIdx="0" presStyleCnt="1"/>
      <dgm:spPr/>
    </dgm:pt>
    <dgm:pt modelId="{D701F610-359D-449A-8839-0F1391C63E49}" type="pres">
      <dgm:prSet presAssocID="{FF1597D9-2467-44A3-B225-977C9E82322D}" presName="Name9" presStyleLbl="parChTrans1D2" presStyleIdx="0" presStyleCnt="6"/>
      <dgm:spPr/>
    </dgm:pt>
    <dgm:pt modelId="{997287D0-BE31-4BF5-ADDE-9259DA03FC83}" type="pres">
      <dgm:prSet presAssocID="{FF1597D9-2467-44A3-B225-977C9E82322D}" presName="connTx" presStyleLbl="parChTrans1D2" presStyleIdx="0" presStyleCnt="6"/>
      <dgm:spPr/>
    </dgm:pt>
    <dgm:pt modelId="{453433AC-E77A-4440-B309-8FA42BD04DBA}" type="pres">
      <dgm:prSet presAssocID="{5B258EFE-CC6B-41C3-8571-4C445C9503BB}" presName="node" presStyleLbl="node1" presStyleIdx="0" presStyleCnt="6">
        <dgm:presLayoutVars>
          <dgm:bulletEnabled val="1"/>
        </dgm:presLayoutVars>
      </dgm:prSet>
      <dgm:spPr/>
    </dgm:pt>
    <dgm:pt modelId="{4A373F57-2300-44C0-9BD1-AC7EAC1FF6F7}" type="pres">
      <dgm:prSet presAssocID="{CB110133-60CF-4B7D-9E86-98040D940C0E}" presName="Name9" presStyleLbl="parChTrans1D2" presStyleIdx="1" presStyleCnt="6"/>
      <dgm:spPr/>
    </dgm:pt>
    <dgm:pt modelId="{CBD9E7AD-0457-4396-B372-223EFA9408F9}" type="pres">
      <dgm:prSet presAssocID="{CB110133-60CF-4B7D-9E86-98040D940C0E}" presName="connTx" presStyleLbl="parChTrans1D2" presStyleIdx="1" presStyleCnt="6"/>
      <dgm:spPr/>
    </dgm:pt>
    <dgm:pt modelId="{1BFAB3A2-17BB-4F51-BF46-F8A5F1C43DEE}" type="pres">
      <dgm:prSet presAssocID="{E6C468BA-FC6F-473C-8152-5D8F6CB6696E}" presName="node" presStyleLbl="node1" presStyleIdx="1" presStyleCnt="6">
        <dgm:presLayoutVars>
          <dgm:bulletEnabled val="1"/>
        </dgm:presLayoutVars>
      </dgm:prSet>
      <dgm:spPr/>
    </dgm:pt>
    <dgm:pt modelId="{DC3FCFB2-AC73-4FE2-8E45-279741715E34}" type="pres">
      <dgm:prSet presAssocID="{3B448C15-3704-48A8-B6F3-FCE3233FF7A4}" presName="Name9" presStyleLbl="parChTrans1D2" presStyleIdx="2" presStyleCnt="6"/>
      <dgm:spPr/>
    </dgm:pt>
    <dgm:pt modelId="{9F05403D-21B3-4970-A675-E9A9C460752F}" type="pres">
      <dgm:prSet presAssocID="{3B448C15-3704-48A8-B6F3-FCE3233FF7A4}" presName="connTx" presStyleLbl="parChTrans1D2" presStyleIdx="2" presStyleCnt="6"/>
      <dgm:spPr/>
    </dgm:pt>
    <dgm:pt modelId="{7A73FD77-FF26-490C-90D5-980D2539BA45}" type="pres">
      <dgm:prSet presAssocID="{2BF9AE7F-6878-4329-A836-D30770AD2370}" presName="node" presStyleLbl="node1" presStyleIdx="2" presStyleCnt="6">
        <dgm:presLayoutVars>
          <dgm:bulletEnabled val="1"/>
        </dgm:presLayoutVars>
      </dgm:prSet>
      <dgm:spPr/>
    </dgm:pt>
    <dgm:pt modelId="{4E7FB183-113C-4491-A8BA-D34B518C01CD}" type="pres">
      <dgm:prSet presAssocID="{246881B6-A33D-4623-ACB6-8C040326F472}" presName="Name9" presStyleLbl="parChTrans1D2" presStyleIdx="3" presStyleCnt="6"/>
      <dgm:spPr/>
    </dgm:pt>
    <dgm:pt modelId="{7FCD561E-97F0-40E6-86EB-2202491817CB}" type="pres">
      <dgm:prSet presAssocID="{246881B6-A33D-4623-ACB6-8C040326F472}" presName="connTx" presStyleLbl="parChTrans1D2" presStyleIdx="3" presStyleCnt="6"/>
      <dgm:spPr/>
    </dgm:pt>
    <dgm:pt modelId="{7B652264-C8FA-4983-A1C8-06438A10FFE1}" type="pres">
      <dgm:prSet presAssocID="{9DEE8D8C-CF7E-48DE-955B-BD34782D8CA0}" presName="node" presStyleLbl="node1" presStyleIdx="3" presStyleCnt="6">
        <dgm:presLayoutVars>
          <dgm:bulletEnabled val="1"/>
        </dgm:presLayoutVars>
      </dgm:prSet>
      <dgm:spPr/>
    </dgm:pt>
    <dgm:pt modelId="{E6B3B96F-395A-4040-8459-564BA9CEA3F5}" type="pres">
      <dgm:prSet presAssocID="{40FFC447-6AD5-4C42-A432-19AB4709D8DC}" presName="Name9" presStyleLbl="parChTrans1D2" presStyleIdx="4" presStyleCnt="6"/>
      <dgm:spPr/>
    </dgm:pt>
    <dgm:pt modelId="{8D5CD48C-EA1B-4168-A431-E4819EBBA1AC}" type="pres">
      <dgm:prSet presAssocID="{40FFC447-6AD5-4C42-A432-19AB4709D8DC}" presName="connTx" presStyleLbl="parChTrans1D2" presStyleIdx="4" presStyleCnt="6"/>
      <dgm:spPr/>
    </dgm:pt>
    <dgm:pt modelId="{3AD3100D-F4F0-434D-930F-8FCEC86968F5}" type="pres">
      <dgm:prSet presAssocID="{F19B252C-EF76-4B62-9C00-48155A70FD98}" presName="node" presStyleLbl="node1" presStyleIdx="4" presStyleCnt="6" custRadScaleRad="104759" custRadScaleInc="4973">
        <dgm:presLayoutVars>
          <dgm:bulletEnabled val="1"/>
        </dgm:presLayoutVars>
      </dgm:prSet>
      <dgm:spPr/>
    </dgm:pt>
    <dgm:pt modelId="{E5CE5570-6D52-4294-A943-4EAEEF6D88B0}" type="pres">
      <dgm:prSet presAssocID="{A2037B83-E770-4D01-A313-7FE804CD3997}" presName="Name9" presStyleLbl="parChTrans1D2" presStyleIdx="5" presStyleCnt="6"/>
      <dgm:spPr/>
    </dgm:pt>
    <dgm:pt modelId="{C7DC12DC-ADB4-47D6-808F-004C37D7C6AE}" type="pres">
      <dgm:prSet presAssocID="{A2037B83-E770-4D01-A313-7FE804CD3997}" presName="connTx" presStyleLbl="parChTrans1D2" presStyleIdx="5" presStyleCnt="6"/>
      <dgm:spPr/>
    </dgm:pt>
    <dgm:pt modelId="{6D643A69-B554-4682-B26A-1B7FB3AE639A}" type="pres">
      <dgm:prSet presAssocID="{F3286ACE-2576-4DC2-BBC3-8801B94DC86A}" presName="node" presStyleLbl="node1" presStyleIdx="5" presStyleCnt="6">
        <dgm:presLayoutVars>
          <dgm:bulletEnabled val="1"/>
        </dgm:presLayoutVars>
      </dgm:prSet>
      <dgm:spPr/>
    </dgm:pt>
  </dgm:ptLst>
  <dgm:cxnLst>
    <dgm:cxn modelId="{4200FC00-200D-47CD-B33A-B9C84FBA1CBD}" type="presOf" srcId="{A2037B83-E770-4D01-A313-7FE804CD3997}" destId="{C7DC12DC-ADB4-47D6-808F-004C37D7C6AE}" srcOrd="1" destOrd="0" presId="urn:microsoft.com/office/officeart/2005/8/layout/radial1"/>
    <dgm:cxn modelId="{F38CE108-AFA1-4D2C-A600-77B4D521A8A0}" type="presOf" srcId="{39013ED5-7E04-4267-9F5C-A29E5D5BECA2}" destId="{F282C3FA-8949-47B7-B70C-0FDF46EFE141}" srcOrd="0" destOrd="0" presId="urn:microsoft.com/office/officeart/2005/8/layout/radial1"/>
    <dgm:cxn modelId="{0DEA2B1C-461E-4B87-B1EF-5A03A551C57F}" type="presOf" srcId="{FF1597D9-2467-44A3-B225-977C9E82322D}" destId="{997287D0-BE31-4BF5-ADDE-9259DA03FC83}" srcOrd="1" destOrd="0" presId="urn:microsoft.com/office/officeart/2005/8/layout/radial1"/>
    <dgm:cxn modelId="{A7BB9C27-FA2B-4083-86F9-6A678EE768DB}" type="presOf" srcId="{40FFC447-6AD5-4C42-A432-19AB4709D8DC}" destId="{E6B3B96F-395A-4040-8459-564BA9CEA3F5}" srcOrd="0" destOrd="0" presId="urn:microsoft.com/office/officeart/2005/8/layout/radial1"/>
    <dgm:cxn modelId="{33DFCB2D-604B-41DE-B06A-383D57006191}" type="presOf" srcId="{5B258EFE-CC6B-41C3-8571-4C445C9503BB}" destId="{453433AC-E77A-4440-B309-8FA42BD04DBA}" srcOrd="0" destOrd="0" presId="urn:microsoft.com/office/officeart/2005/8/layout/radial1"/>
    <dgm:cxn modelId="{AB04A632-3452-4690-9716-FAB1D8E1BC64}" type="presOf" srcId="{F3286ACE-2576-4DC2-BBC3-8801B94DC86A}" destId="{6D643A69-B554-4682-B26A-1B7FB3AE639A}" srcOrd="0" destOrd="0" presId="urn:microsoft.com/office/officeart/2005/8/layout/radial1"/>
    <dgm:cxn modelId="{3BFFC236-C8E7-44A6-BB5D-DDC085AC0CB1}" srcId="{39013ED5-7E04-4267-9F5C-A29E5D5BECA2}" destId="{320C4B8D-2FB8-4CEC-996F-027DE443063D}" srcOrd="1" destOrd="0" parTransId="{A4D0C3F5-4FC1-42B6-92FE-7593F598DA7C}" sibTransId="{0923A3CF-11A6-477A-BC84-4C60BB9FC390}"/>
    <dgm:cxn modelId="{C7403B39-92FF-45EB-A557-FE75714C64E0}" type="presOf" srcId="{A2037B83-E770-4D01-A313-7FE804CD3997}" destId="{E5CE5570-6D52-4294-A943-4EAEEF6D88B0}" srcOrd="0" destOrd="0" presId="urn:microsoft.com/office/officeart/2005/8/layout/radial1"/>
    <dgm:cxn modelId="{5F48EC40-B96B-4207-A094-6B9729B02B2B}" type="presOf" srcId="{1AD1F1CB-5320-475D-BF7C-C1ACA13D1448}" destId="{5FF60729-906E-4BB3-B0A4-5E0C266A894A}" srcOrd="0" destOrd="0" presId="urn:microsoft.com/office/officeart/2005/8/layout/radial1"/>
    <dgm:cxn modelId="{B42BED41-5890-40D9-A649-F0F7BBD86C8C}" srcId="{1AD1F1CB-5320-475D-BF7C-C1ACA13D1448}" destId="{F3286ACE-2576-4DC2-BBC3-8801B94DC86A}" srcOrd="5" destOrd="0" parTransId="{A2037B83-E770-4D01-A313-7FE804CD3997}" sibTransId="{DEDC73B0-63C6-4D01-9AF2-939656A31AB5}"/>
    <dgm:cxn modelId="{8AF8AA50-13C4-4B90-B598-4063242F21D0}" srcId="{39013ED5-7E04-4267-9F5C-A29E5D5BECA2}" destId="{1AD1F1CB-5320-475D-BF7C-C1ACA13D1448}" srcOrd="0" destOrd="0" parTransId="{C549A779-20A4-4E61-A615-7CDFB2B0C595}" sibTransId="{EE9D8ACE-3D3A-49DC-83EE-CC31E30162AB}"/>
    <dgm:cxn modelId="{55B17A71-D05E-4902-AF5B-F4D6E185F442}" type="presOf" srcId="{40FFC447-6AD5-4C42-A432-19AB4709D8DC}" destId="{8D5CD48C-EA1B-4168-A431-E4819EBBA1AC}" srcOrd="1" destOrd="0" presId="urn:microsoft.com/office/officeart/2005/8/layout/radial1"/>
    <dgm:cxn modelId="{DB6E8253-017E-4F40-85E2-BB4FABE64FF1}" type="presOf" srcId="{3B448C15-3704-48A8-B6F3-FCE3233FF7A4}" destId="{DC3FCFB2-AC73-4FE2-8E45-279741715E34}" srcOrd="0" destOrd="0" presId="urn:microsoft.com/office/officeart/2005/8/layout/radial1"/>
    <dgm:cxn modelId="{94245976-84C0-4244-B85C-40CA90A2DB59}" type="presOf" srcId="{2BF9AE7F-6878-4329-A836-D30770AD2370}" destId="{7A73FD77-FF26-490C-90D5-980D2539BA45}" srcOrd="0" destOrd="0" presId="urn:microsoft.com/office/officeart/2005/8/layout/radial1"/>
    <dgm:cxn modelId="{FC75E682-B351-449E-AF4D-334AF8F0B78B}" type="presOf" srcId="{246881B6-A33D-4623-ACB6-8C040326F472}" destId="{7FCD561E-97F0-40E6-86EB-2202491817CB}" srcOrd="1" destOrd="0" presId="urn:microsoft.com/office/officeart/2005/8/layout/radial1"/>
    <dgm:cxn modelId="{F20ADE93-1A77-4DA4-A07D-DC3D2DDDE1EC}" srcId="{1AD1F1CB-5320-475D-BF7C-C1ACA13D1448}" destId="{5B258EFE-CC6B-41C3-8571-4C445C9503BB}" srcOrd="0" destOrd="0" parTransId="{FF1597D9-2467-44A3-B225-977C9E82322D}" sibTransId="{130ED7F5-E1CD-46F8-933D-A4D998C9B79E}"/>
    <dgm:cxn modelId="{B5BEB49C-0CCC-4043-B65E-B775F979DA8B}" srcId="{1AD1F1CB-5320-475D-BF7C-C1ACA13D1448}" destId="{2BF9AE7F-6878-4329-A836-D30770AD2370}" srcOrd="2" destOrd="0" parTransId="{3B448C15-3704-48A8-B6F3-FCE3233FF7A4}" sibTransId="{03638A81-FFAB-4592-8261-A35D0E85E14E}"/>
    <dgm:cxn modelId="{3F34039D-6F7B-4A4D-8FF7-3755331B9A07}" type="presOf" srcId="{9DEE8D8C-CF7E-48DE-955B-BD34782D8CA0}" destId="{7B652264-C8FA-4983-A1C8-06438A10FFE1}" srcOrd="0" destOrd="0" presId="urn:microsoft.com/office/officeart/2005/8/layout/radial1"/>
    <dgm:cxn modelId="{0FCACDB2-9E4B-4813-90A7-C091BD29CA39}" srcId="{1AD1F1CB-5320-475D-BF7C-C1ACA13D1448}" destId="{9DEE8D8C-CF7E-48DE-955B-BD34782D8CA0}" srcOrd="3" destOrd="0" parTransId="{246881B6-A33D-4623-ACB6-8C040326F472}" sibTransId="{7389FE8A-E1D2-46CB-AE73-A098F5937855}"/>
    <dgm:cxn modelId="{A9CFA7BE-E4F0-4B45-A5CE-D2A9909E034C}" type="presOf" srcId="{3B448C15-3704-48A8-B6F3-FCE3233FF7A4}" destId="{9F05403D-21B3-4970-A675-E9A9C460752F}" srcOrd="1" destOrd="0" presId="urn:microsoft.com/office/officeart/2005/8/layout/radial1"/>
    <dgm:cxn modelId="{14FDF9C4-34A5-46D2-9982-C4FFAC8FA707}" type="presOf" srcId="{CB110133-60CF-4B7D-9E86-98040D940C0E}" destId="{4A373F57-2300-44C0-9BD1-AC7EAC1FF6F7}" srcOrd="0" destOrd="0" presId="urn:microsoft.com/office/officeart/2005/8/layout/radial1"/>
    <dgm:cxn modelId="{E589ADD0-CD54-4140-9446-73B639D01DEB}" type="presOf" srcId="{F19B252C-EF76-4B62-9C00-48155A70FD98}" destId="{3AD3100D-F4F0-434D-930F-8FCEC86968F5}" srcOrd="0" destOrd="0" presId="urn:microsoft.com/office/officeart/2005/8/layout/radial1"/>
    <dgm:cxn modelId="{874C41D7-16DB-4AA6-81CF-514C59714FF8}" type="presOf" srcId="{CB110133-60CF-4B7D-9E86-98040D940C0E}" destId="{CBD9E7AD-0457-4396-B372-223EFA9408F9}" srcOrd="1" destOrd="0" presId="urn:microsoft.com/office/officeart/2005/8/layout/radial1"/>
    <dgm:cxn modelId="{228924DB-1CDA-468A-8154-62C75F3ACB74}" type="presOf" srcId="{E6C468BA-FC6F-473C-8152-5D8F6CB6696E}" destId="{1BFAB3A2-17BB-4F51-BF46-F8A5F1C43DEE}" srcOrd="0" destOrd="0" presId="urn:microsoft.com/office/officeart/2005/8/layout/radial1"/>
    <dgm:cxn modelId="{AD0113DC-064D-4BB7-B0D1-068F63F3DE93}" srcId="{1AD1F1CB-5320-475D-BF7C-C1ACA13D1448}" destId="{F19B252C-EF76-4B62-9C00-48155A70FD98}" srcOrd="4" destOrd="0" parTransId="{40FFC447-6AD5-4C42-A432-19AB4709D8DC}" sibTransId="{F1D774FE-EF4D-4206-AD71-578A8DB1BB7F}"/>
    <dgm:cxn modelId="{977A19E5-9F94-4F54-94BD-EF9E755D2F6E}" type="presOf" srcId="{FF1597D9-2467-44A3-B225-977C9E82322D}" destId="{D701F610-359D-449A-8839-0F1391C63E49}" srcOrd="0" destOrd="0" presId="urn:microsoft.com/office/officeart/2005/8/layout/radial1"/>
    <dgm:cxn modelId="{B0F30CED-05F8-4C4A-BDC7-E2EE7F3FA3D9}" srcId="{1AD1F1CB-5320-475D-BF7C-C1ACA13D1448}" destId="{E6C468BA-FC6F-473C-8152-5D8F6CB6696E}" srcOrd="1" destOrd="0" parTransId="{CB110133-60CF-4B7D-9E86-98040D940C0E}" sibTransId="{FD8F5C9B-9B1E-4CF4-984B-251EEF17B98E}"/>
    <dgm:cxn modelId="{3979F0F9-E271-420C-BD1F-FEE3F9CD2E70}" type="presOf" srcId="{246881B6-A33D-4623-ACB6-8C040326F472}" destId="{4E7FB183-113C-4491-A8BA-D34B518C01CD}" srcOrd="0" destOrd="0" presId="urn:microsoft.com/office/officeart/2005/8/layout/radial1"/>
    <dgm:cxn modelId="{784D9AA1-47E9-4E40-AB54-433558D15B3B}" type="presParOf" srcId="{F282C3FA-8949-47B7-B70C-0FDF46EFE141}" destId="{5FF60729-906E-4BB3-B0A4-5E0C266A894A}" srcOrd="0" destOrd="0" presId="urn:microsoft.com/office/officeart/2005/8/layout/radial1"/>
    <dgm:cxn modelId="{5FC97208-AEE0-4AF9-B895-4BFF5D1A261D}" type="presParOf" srcId="{F282C3FA-8949-47B7-B70C-0FDF46EFE141}" destId="{D701F610-359D-449A-8839-0F1391C63E49}" srcOrd="1" destOrd="0" presId="urn:microsoft.com/office/officeart/2005/8/layout/radial1"/>
    <dgm:cxn modelId="{0B85AB95-226B-4263-A0F9-DDB9545ECD43}" type="presParOf" srcId="{D701F610-359D-449A-8839-0F1391C63E49}" destId="{997287D0-BE31-4BF5-ADDE-9259DA03FC83}" srcOrd="0" destOrd="0" presId="urn:microsoft.com/office/officeart/2005/8/layout/radial1"/>
    <dgm:cxn modelId="{24F033B5-E8CA-4F42-BC77-E87CF38666F7}" type="presParOf" srcId="{F282C3FA-8949-47B7-B70C-0FDF46EFE141}" destId="{453433AC-E77A-4440-B309-8FA42BD04DBA}" srcOrd="2" destOrd="0" presId="urn:microsoft.com/office/officeart/2005/8/layout/radial1"/>
    <dgm:cxn modelId="{B2EA0E50-C773-4097-90DA-671CA6AF1C08}" type="presParOf" srcId="{F282C3FA-8949-47B7-B70C-0FDF46EFE141}" destId="{4A373F57-2300-44C0-9BD1-AC7EAC1FF6F7}" srcOrd="3" destOrd="0" presId="urn:microsoft.com/office/officeart/2005/8/layout/radial1"/>
    <dgm:cxn modelId="{658BBDAF-786F-42AC-BD73-D2B29BB37638}" type="presParOf" srcId="{4A373F57-2300-44C0-9BD1-AC7EAC1FF6F7}" destId="{CBD9E7AD-0457-4396-B372-223EFA9408F9}" srcOrd="0" destOrd="0" presId="urn:microsoft.com/office/officeart/2005/8/layout/radial1"/>
    <dgm:cxn modelId="{F14951A5-73F7-4D91-A8CA-489655C70E0F}" type="presParOf" srcId="{F282C3FA-8949-47B7-B70C-0FDF46EFE141}" destId="{1BFAB3A2-17BB-4F51-BF46-F8A5F1C43DEE}" srcOrd="4" destOrd="0" presId="urn:microsoft.com/office/officeart/2005/8/layout/radial1"/>
    <dgm:cxn modelId="{04852B5C-B38D-42F0-B1B8-E910A6783E2A}" type="presParOf" srcId="{F282C3FA-8949-47B7-B70C-0FDF46EFE141}" destId="{DC3FCFB2-AC73-4FE2-8E45-279741715E34}" srcOrd="5" destOrd="0" presId="urn:microsoft.com/office/officeart/2005/8/layout/radial1"/>
    <dgm:cxn modelId="{2356F37C-1797-492E-82B1-540E05231FF6}" type="presParOf" srcId="{DC3FCFB2-AC73-4FE2-8E45-279741715E34}" destId="{9F05403D-21B3-4970-A675-E9A9C460752F}" srcOrd="0" destOrd="0" presId="urn:microsoft.com/office/officeart/2005/8/layout/radial1"/>
    <dgm:cxn modelId="{9CC30879-29E9-403B-A708-4A4EA6BB1250}" type="presParOf" srcId="{F282C3FA-8949-47B7-B70C-0FDF46EFE141}" destId="{7A73FD77-FF26-490C-90D5-980D2539BA45}" srcOrd="6" destOrd="0" presId="urn:microsoft.com/office/officeart/2005/8/layout/radial1"/>
    <dgm:cxn modelId="{8CF4FC25-5502-4DCA-9D71-991BE29E4C8A}" type="presParOf" srcId="{F282C3FA-8949-47B7-B70C-0FDF46EFE141}" destId="{4E7FB183-113C-4491-A8BA-D34B518C01CD}" srcOrd="7" destOrd="0" presId="urn:microsoft.com/office/officeart/2005/8/layout/radial1"/>
    <dgm:cxn modelId="{8B7F1E86-4A6B-4B4D-8F94-B8B0DF80A5C7}" type="presParOf" srcId="{4E7FB183-113C-4491-A8BA-D34B518C01CD}" destId="{7FCD561E-97F0-40E6-86EB-2202491817CB}" srcOrd="0" destOrd="0" presId="urn:microsoft.com/office/officeart/2005/8/layout/radial1"/>
    <dgm:cxn modelId="{EF17B45E-2B59-45C1-A71D-F806DE62DA2F}" type="presParOf" srcId="{F282C3FA-8949-47B7-B70C-0FDF46EFE141}" destId="{7B652264-C8FA-4983-A1C8-06438A10FFE1}" srcOrd="8" destOrd="0" presId="urn:microsoft.com/office/officeart/2005/8/layout/radial1"/>
    <dgm:cxn modelId="{08B4BEFA-F4D8-47DD-B303-E4C3590927CB}" type="presParOf" srcId="{F282C3FA-8949-47B7-B70C-0FDF46EFE141}" destId="{E6B3B96F-395A-4040-8459-564BA9CEA3F5}" srcOrd="9" destOrd="0" presId="urn:microsoft.com/office/officeart/2005/8/layout/radial1"/>
    <dgm:cxn modelId="{811BA959-99B1-46E3-A723-87BF2FC7A316}" type="presParOf" srcId="{E6B3B96F-395A-4040-8459-564BA9CEA3F5}" destId="{8D5CD48C-EA1B-4168-A431-E4819EBBA1AC}" srcOrd="0" destOrd="0" presId="urn:microsoft.com/office/officeart/2005/8/layout/radial1"/>
    <dgm:cxn modelId="{32379EAC-567E-4DAB-AB18-749549604660}" type="presParOf" srcId="{F282C3FA-8949-47B7-B70C-0FDF46EFE141}" destId="{3AD3100D-F4F0-434D-930F-8FCEC86968F5}" srcOrd="10" destOrd="0" presId="urn:microsoft.com/office/officeart/2005/8/layout/radial1"/>
    <dgm:cxn modelId="{5B60D561-0ACA-4128-81CE-5C21554C2F6E}" type="presParOf" srcId="{F282C3FA-8949-47B7-B70C-0FDF46EFE141}" destId="{E5CE5570-6D52-4294-A943-4EAEEF6D88B0}" srcOrd="11" destOrd="0" presId="urn:microsoft.com/office/officeart/2005/8/layout/radial1"/>
    <dgm:cxn modelId="{8BD7EF73-1709-4018-9623-721C24DCA3D5}" type="presParOf" srcId="{E5CE5570-6D52-4294-A943-4EAEEF6D88B0}" destId="{C7DC12DC-ADB4-47D6-808F-004C37D7C6AE}" srcOrd="0" destOrd="0" presId="urn:microsoft.com/office/officeart/2005/8/layout/radial1"/>
    <dgm:cxn modelId="{E55BCB18-178F-4142-85F1-5DD86EBB5F0A}" type="presParOf" srcId="{F282C3FA-8949-47B7-B70C-0FDF46EFE141}" destId="{6D643A69-B554-4682-B26A-1B7FB3AE639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0729-906E-4BB3-B0A4-5E0C266A894A}">
      <dsp:nvSpPr>
        <dsp:cNvPr id="0" name=""/>
        <dsp:cNvSpPr/>
      </dsp:nvSpPr>
      <dsp:spPr>
        <a:xfrm>
          <a:off x="3319391" y="202124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u="sng" kern="1200" dirty="0"/>
            <a:t>Rodrigo</a:t>
          </a:r>
        </a:p>
      </dsp:txBody>
      <dsp:txXfrm>
        <a:off x="3537949" y="2239804"/>
        <a:ext cx="1055289" cy="1055289"/>
      </dsp:txXfrm>
    </dsp:sp>
    <dsp:sp modelId="{D701F610-359D-449A-8839-0F1391C63E49}">
      <dsp:nvSpPr>
        <dsp:cNvPr id="0" name=""/>
        <dsp:cNvSpPr/>
      </dsp:nvSpPr>
      <dsp:spPr>
        <a:xfrm rot="16197263">
          <a:off x="3810105" y="1750030"/>
          <a:ext cx="509382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509382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4052062" y="1753821"/>
        <a:ext cx="25469" cy="25469"/>
      </dsp:txXfrm>
    </dsp:sp>
    <dsp:sp modelId="{453433AC-E77A-4440-B309-8FA42BD04DBA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Familia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-Madre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-Perra</a:t>
          </a:r>
        </a:p>
      </dsp:txBody>
      <dsp:txXfrm>
        <a:off x="3536355" y="238017"/>
        <a:ext cx="1055289" cy="1055289"/>
      </dsp:txXfrm>
    </dsp:sp>
    <dsp:sp modelId="{4A373F57-2300-44C0-9BD1-AC7EAC1FF6F7}">
      <dsp:nvSpPr>
        <dsp:cNvPr id="0" name=""/>
        <dsp:cNvSpPr/>
      </dsp:nvSpPr>
      <dsp:spPr>
        <a:xfrm rot="19710863">
          <a:off x="4666627" y="2235948"/>
          <a:ext cx="479607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79607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441" y="2240483"/>
        <a:ext cx="23980" cy="23980"/>
      </dsp:txXfrm>
    </dsp:sp>
    <dsp:sp modelId="{1BFAB3A2-17BB-4F51-BF46-F8A5F1C43DEE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Valores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-Esfuerzo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-Sinceridad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-Respeto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5219624" y="1209853"/>
        <a:ext cx="1055289" cy="1055289"/>
      </dsp:txXfrm>
    </dsp:sp>
    <dsp:sp modelId="{DC3FCFB2-AC73-4FE2-8E45-279741715E34}">
      <dsp:nvSpPr>
        <dsp:cNvPr id="0" name=""/>
        <dsp:cNvSpPr/>
      </dsp:nvSpPr>
      <dsp:spPr>
        <a:xfrm rot="1711018">
          <a:off x="4695696" y="3207784"/>
          <a:ext cx="42146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21469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5894" y="3213772"/>
        <a:ext cx="21073" cy="21073"/>
      </dsp:txXfrm>
    </dsp:sp>
    <dsp:sp modelId="{7A73FD77-FF26-490C-90D5-980D2539BA45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u="sng" kern="1200" dirty="0"/>
            <a:t>Hobbies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-Videojuegos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-Pelis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-Series</a:t>
          </a:r>
        </a:p>
      </dsp:txBody>
      <dsp:txXfrm>
        <a:off x="5219624" y="3153524"/>
        <a:ext cx="1055289" cy="1055289"/>
      </dsp:txXfrm>
    </dsp:sp>
    <dsp:sp modelId="{4E7FB183-113C-4491-A8BA-D34B518C01CD}">
      <dsp:nvSpPr>
        <dsp:cNvPr id="0" name=""/>
        <dsp:cNvSpPr/>
      </dsp:nvSpPr>
      <dsp:spPr>
        <a:xfrm rot="5402906">
          <a:off x="3868221" y="3693702"/>
          <a:ext cx="393151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93151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4054968" y="3700398"/>
        <a:ext cx="19657" cy="19657"/>
      </dsp:txXfrm>
    </dsp:sp>
    <dsp:sp modelId="{7B652264-C8FA-4983-A1C8-06438A10FFE1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Deportes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-Tenis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-Pádel</a:t>
          </a:r>
        </a:p>
      </dsp:txBody>
      <dsp:txXfrm>
        <a:off x="3536355" y="4125360"/>
        <a:ext cx="1055289" cy="1055289"/>
      </dsp:txXfrm>
    </dsp:sp>
    <dsp:sp modelId="{E6B3B96F-395A-4040-8459-564BA9CEA3F5}">
      <dsp:nvSpPr>
        <dsp:cNvPr id="0" name=""/>
        <dsp:cNvSpPr/>
      </dsp:nvSpPr>
      <dsp:spPr>
        <a:xfrm rot="9091712">
          <a:off x="3011026" y="3207784"/>
          <a:ext cx="424270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24270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2555" y="3213702"/>
        <a:ext cx="21213" cy="21213"/>
      </dsp:txXfrm>
    </dsp:sp>
    <dsp:sp modelId="{3AD3100D-F4F0-434D-930F-8FCEC86968F5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Casa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-Piso</a:t>
          </a:r>
        </a:p>
      </dsp:txBody>
      <dsp:txXfrm>
        <a:off x="1853086" y="3153524"/>
        <a:ext cx="1055289" cy="1055289"/>
      </dsp:txXfrm>
    </dsp:sp>
    <dsp:sp modelId="{E5CE5570-6D52-4294-A943-4EAEEF6D88B0}">
      <dsp:nvSpPr>
        <dsp:cNvPr id="0" name=""/>
        <dsp:cNvSpPr/>
      </dsp:nvSpPr>
      <dsp:spPr>
        <a:xfrm rot="12686239">
          <a:off x="2981999" y="2235948"/>
          <a:ext cx="48232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8232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104" y="2240415"/>
        <a:ext cx="24116" cy="24116"/>
      </dsp:txXfrm>
    </dsp:sp>
    <dsp:sp modelId="{6D643A69-B554-4682-B26A-1B7FB3AE639A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Amigos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</a:t>
          </a:r>
          <a:r>
            <a:rPr lang="es-ES" sz="1100" kern="1200" dirty="0" err="1"/>
            <a:t>Unversidad</a:t>
          </a:r>
          <a:endParaRPr lang="es-ES" sz="11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-Instituto</a:t>
          </a:r>
        </a:p>
      </dsp:txBody>
      <dsp:txXfrm>
        <a:off x="1853086" y="1209853"/>
        <a:ext cx="1055289" cy="1055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0729-906E-4BB3-B0A4-5E0C266A894A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u="sng" kern="1200" dirty="0"/>
            <a:t>Iván</a:t>
          </a:r>
        </a:p>
      </dsp:txBody>
      <dsp:txXfrm>
        <a:off x="3536355" y="2181688"/>
        <a:ext cx="1055289" cy="1055289"/>
      </dsp:txXfrm>
    </dsp:sp>
    <dsp:sp modelId="{D701F610-359D-449A-8839-0F1391C63E49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1726216"/>
        <a:ext cx="22563" cy="22563"/>
      </dsp:txXfrm>
    </dsp:sp>
    <dsp:sp modelId="{453433AC-E77A-4440-B309-8FA42BD04DBA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Familia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-Madre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-Hermana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-Gata</a:t>
          </a:r>
        </a:p>
      </dsp:txBody>
      <dsp:txXfrm>
        <a:off x="3536355" y="238017"/>
        <a:ext cx="1055289" cy="1055289"/>
      </dsp:txXfrm>
    </dsp:sp>
    <dsp:sp modelId="{4A373F57-2300-44C0-9BD1-AC7EAC1FF6F7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2212133"/>
        <a:ext cx="22563" cy="22563"/>
      </dsp:txXfrm>
    </dsp:sp>
    <dsp:sp modelId="{1BFAB3A2-17BB-4F51-BF46-F8A5F1C43DEE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Valores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-Humildad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-Lealtad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-Sinceridad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-Respeto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5219624" y="1209853"/>
        <a:ext cx="1055289" cy="1055289"/>
      </dsp:txXfrm>
    </dsp:sp>
    <dsp:sp modelId="{DC3FCFB2-AC73-4FE2-8E45-279741715E34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3183969"/>
        <a:ext cx="22563" cy="22563"/>
      </dsp:txXfrm>
    </dsp:sp>
    <dsp:sp modelId="{7A73FD77-FF26-490C-90D5-980D2539BA45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u="sng" kern="1200" dirty="0"/>
            <a:t>Hobbies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-Series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-Pelis</a:t>
          </a:r>
        </a:p>
      </dsp:txBody>
      <dsp:txXfrm>
        <a:off x="5219624" y="3153524"/>
        <a:ext cx="1055289" cy="1055289"/>
      </dsp:txXfrm>
    </dsp:sp>
    <dsp:sp modelId="{4E7FB183-113C-4491-A8BA-D34B518C01CD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3669887"/>
        <a:ext cx="22563" cy="22563"/>
      </dsp:txXfrm>
    </dsp:sp>
    <dsp:sp modelId="{7B652264-C8FA-4983-A1C8-06438A10FFE1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Deportes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-Fórmula 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3536355" y="4125360"/>
        <a:ext cx="1055289" cy="1055289"/>
      </dsp:txXfrm>
    </dsp:sp>
    <dsp:sp modelId="{E6B3B96F-395A-4040-8459-564BA9CEA3F5}">
      <dsp:nvSpPr>
        <dsp:cNvPr id="0" name=""/>
        <dsp:cNvSpPr/>
      </dsp:nvSpPr>
      <dsp:spPr>
        <a:xfrm rot="9000000">
          <a:off x="2996732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083" y="3183969"/>
        <a:ext cx="22563" cy="22563"/>
      </dsp:txXfrm>
    </dsp:sp>
    <dsp:sp modelId="{3AD3100D-F4F0-434D-930F-8FCEC86968F5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Casa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-Piso</a:t>
          </a:r>
        </a:p>
      </dsp:txBody>
      <dsp:txXfrm>
        <a:off x="1853086" y="3153524"/>
        <a:ext cx="1055289" cy="1055289"/>
      </dsp:txXfrm>
    </dsp:sp>
    <dsp:sp modelId="{E5CE5570-6D52-4294-A943-4EAEEF6D88B0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083" y="2212133"/>
        <a:ext cx="22563" cy="22563"/>
      </dsp:txXfrm>
    </dsp:sp>
    <dsp:sp modelId="{6D643A69-B554-4682-B26A-1B7FB3AE639A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Amigos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-Universidad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-Bachillerato</a:t>
          </a:r>
        </a:p>
      </dsp:txBody>
      <dsp:txXfrm>
        <a:off x="1853086" y="1209853"/>
        <a:ext cx="1055289" cy="1055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0729-906E-4BB3-B0A4-5E0C266A894A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u="sng" kern="1200" dirty="0"/>
            <a:t>Alejandro</a:t>
          </a:r>
        </a:p>
      </dsp:txBody>
      <dsp:txXfrm>
        <a:off x="3536355" y="2181688"/>
        <a:ext cx="1055289" cy="1055289"/>
      </dsp:txXfrm>
    </dsp:sp>
    <dsp:sp modelId="{D701F610-359D-449A-8839-0F1391C63E49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1726216"/>
        <a:ext cx="22563" cy="22563"/>
      </dsp:txXfrm>
    </dsp:sp>
    <dsp:sp modelId="{453433AC-E77A-4440-B309-8FA42BD04DBA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Familia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-Madre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-Abuela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-Perro</a:t>
          </a:r>
        </a:p>
      </dsp:txBody>
      <dsp:txXfrm>
        <a:off x="3536355" y="238017"/>
        <a:ext cx="1055289" cy="1055289"/>
      </dsp:txXfrm>
    </dsp:sp>
    <dsp:sp modelId="{4A373F57-2300-44C0-9BD1-AC7EAC1FF6F7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2212133"/>
        <a:ext cx="22563" cy="22563"/>
      </dsp:txXfrm>
    </dsp:sp>
    <dsp:sp modelId="{1BFAB3A2-17BB-4F51-BF46-F8A5F1C43DEE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Valores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-Respeto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-Esfuerzo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-Ambición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-Humildad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5219624" y="1209853"/>
        <a:ext cx="1055289" cy="1055289"/>
      </dsp:txXfrm>
    </dsp:sp>
    <dsp:sp modelId="{DC3FCFB2-AC73-4FE2-8E45-279741715E34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3183969"/>
        <a:ext cx="22563" cy="22563"/>
      </dsp:txXfrm>
    </dsp:sp>
    <dsp:sp modelId="{7A73FD77-FF26-490C-90D5-980D2539BA45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u="sng" kern="1200" dirty="0"/>
            <a:t>Hobbies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-Jugar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-Series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Montaña</a:t>
          </a:r>
        </a:p>
      </dsp:txBody>
      <dsp:txXfrm>
        <a:off x="5219624" y="3153524"/>
        <a:ext cx="1055289" cy="1055289"/>
      </dsp:txXfrm>
    </dsp:sp>
    <dsp:sp modelId="{4E7FB183-113C-4491-A8BA-D34B518C01CD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3669887"/>
        <a:ext cx="22563" cy="22563"/>
      </dsp:txXfrm>
    </dsp:sp>
    <dsp:sp modelId="{7B652264-C8FA-4983-A1C8-06438A10FFE1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Deportes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-Surf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-Esquí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-Baloncesto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-Fútbol</a:t>
          </a:r>
        </a:p>
      </dsp:txBody>
      <dsp:txXfrm>
        <a:off x="3536355" y="4125360"/>
        <a:ext cx="1055289" cy="1055289"/>
      </dsp:txXfrm>
    </dsp:sp>
    <dsp:sp modelId="{E6B3B96F-395A-4040-8459-564BA9CEA3F5}">
      <dsp:nvSpPr>
        <dsp:cNvPr id="0" name=""/>
        <dsp:cNvSpPr/>
      </dsp:nvSpPr>
      <dsp:spPr>
        <a:xfrm rot="9000000">
          <a:off x="2996732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083" y="3183969"/>
        <a:ext cx="22563" cy="22563"/>
      </dsp:txXfrm>
    </dsp:sp>
    <dsp:sp modelId="{3AD3100D-F4F0-434D-930F-8FCEC86968F5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Casa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-Argentina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-Leganés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-Madre</a:t>
          </a:r>
        </a:p>
      </dsp:txBody>
      <dsp:txXfrm>
        <a:off x="1853086" y="3153524"/>
        <a:ext cx="1055289" cy="1055289"/>
      </dsp:txXfrm>
    </dsp:sp>
    <dsp:sp modelId="{E5CE5570-6D52-4294-A943-4EAEEF6D88B0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083" y="2212133"/>
        <a:ext cx="22563" cy="22563"/>
      </dsp:txXfrm>
    </dsp:sp>
    <dsp:sp modelId="{6D643A69-B554-4682-B26A-1B7FB3AE639A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Amigos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-Instituto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-Leganés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-Universidad</a:t>
          </a:r>
        </a:p>
      </dsp:txBody>
      <dsp:txXfrm>
        <a:off x="1853086" y="1209853"/>
        <a:ext cx="1055289" cy="1055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0729-906E-4BB3-B0A4-5E0C266A894A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u="sng" kern="1200" dirty="0"/>
            <a:t>Miguel</a:t>
          </a:r>
        </a:p>
      </dsp:txBody>
      <dsp:txXfrm>
        <a:off x="3536355" y="2181688"/>
        <a:ext cx="1055289" cy="1055289"/>
      </dsp:txXfrm>
    </dsp:sp>
    <dsp:sp modelId="{D701F610-359D-449A-8839-0F1391C63E49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1726216"/>
        <a:ext cx="22563" cy="22563"/>
      </dsp:txXfrm>
    </dsp:sp>
    <dsp:sp modelId="{453433AC-E77A-4440-B309-8FA42BD04DBA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Familia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-Madre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-Hermano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-Cobaya</a:t>
          </a:r>
        </a:p>
      </dsp:txBody>
      <dsp:txXfrm>
        <a:off x="3536355" y="238017"/>
        <a:ext cx="1055289" cy="1055289"/>
      </dsp:txXfrm>
    </dsp:sp>
    <dsp:sp modelId="{4A373F57-2300-44C0-9BD1-AC7EAC1FF6F7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2212133"/>
        <a:ext cx="22563" cy="22563"/>
      </dsp:txXfrm>
    </dsp:sp>
    <dsp:sp modelId="{1BFAB3A2-17BB-4F51-BF46-F8A5F1C43DEE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Valores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-Trabajo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-Humildad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5219624" y="1209853"/>
        <a:ext cx="1055289" cy="1055289"/>
      </dsp:txXfrm>
    </dsp:sp>
    <dsp:sp modelId="{DC3FCFB2-AC73-4FE2-8E45-279741715E34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3183969"/>
        <a:ext cx="22563" cy="22563"/>
      </dsp:txXfrm>
    </dsp:sp>
    <dsp:sp modelId="{7A73FD77-FF26-490C-90D5-980D2539BA45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u="sng" kern="1200" dirty="0"/>
            <a:t>Hobbies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-Videojuegos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-Música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-Cine</a:t>
          </a:r>
        </a:p>
      </dsp:txBody>
      <dsp:txXfrm>
        <a:off x="5219624" y="3153524"/>
        <a:ext cx="1055289" cy="1055289"/>
      </dsp:txXfrm>
    </dsp:sp>
    <dsp:sp modelId="{4E7FB183-113C-4491-A8BA-D34B518C01CD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3669887"/>
        <a:ext cx="22563" cy="22563"/>
      </dsp:txXfrm>
    </dsp:sp>
    <dsp:sp modelId="{7B652264-C8FA-4983-A1C8-06438A10FFE1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Deportes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-Fútbol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-Tenis</a:t>
          </a:r>
        </a:p>
      </dsp:txBody>
      <dsp:txXfrm>
        <a:off x="3536355" y="4125360"/>
        <a:ext cx="1055289" cy="1055289"/>
      </dsp:txXfrm>
    </dsp:sp>
    <dsp:sp modelId="{E6B3B96F-395A-4040-8459-564BA9CEA3F5}">
      <dsp:nvSpPr>
        <dsp:cNvPr id="0" name=""/>
        <dsp:cNvSpPr/>
      </dsp:nvSpPr>
      <dsp:spPr>
        <a:xfrm rot="9000000">
          <a:off x="2996732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083" y="3183969"/>
        <a:ext cx="22563" cy="22563"/>
      </dsp:txXfrm>
    </dsp:sp>
    <dsp:sp modelId="{3AD3100D-F4F0-434D-930F-8FCEC86968F5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Casa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-Piso</a:t>
          </a:r>
        </a:p>
      </dsp:txBody>
      <dsp:txXfrm>
        <a:off x="1853086" y="3153524"/>
        <a:ext cx="1055289" cy="1055289"/>
      </dsp:txXfrm>
    </dsp:sp>
    <dsp:sp modelId="{E5CE5570-6D52-4294-A943-4EAEEF6D88B0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083" y="2212133"/>
        <a:ext cx="22563" cy="22563"/>
      </dsp:txXfrm>
    </dsp:sp>
    <dsp:sp modelId="{6D643A69-B554-4682-B26A-1B7FB3AE639A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Amigos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-Fuenlabrada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-Universidad</a:t>
          </a:r>
        </a:p>
      </dsp:txBody>
      <dsp:txXfrm>
        <a:off x="1853086" y="1209853"/>
        <a:ext cx="1055289" cy="1055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0729-906E-4BB3-B0A4-5E0C266A894A}">
      <dsp:nvSpPr>
        <dsp:cNvPr id="0" name=""/>
        <dsp:cNvSpPr/>
      </dsp:nvSpPr>
      <dsp:spPr>
        <a:xfrm>
          <a:off x="328603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u="sng" kern="1200" dirty="0"/>
            <a:t>Sebastián</a:t>
          </a:r>
        </a:p>
      </dsp:txBody>
      <dsp:txXfrm>
        <a:off x="3504593" y="2181688"/>
        <a:ext cx="1055289" cy="1055289"/>
      </dsp:txXfrm>
    </dsp:sp>
    <dsp:sp modelId="{D701F610-359D-449A-8839-0F1391C63E49}">
      <dsp:nvSpPr>
        <dsp:cNvPr id="0" name=""/>
        <dsp:cNvSpPr/>
      </dsp:nvSpPr>
      <dsp:spPr>
        <a:xfrm rot="16200000">
          <a:off x="3806604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20956" y="1726216"/>
        <a:ext cx="22563" cy="22563"/>
      </dsp:txXfrm>
    </dsp:sp>
    <dsp:sp modelId="{453433AC-E77A-4440-B309-8FA42BD04DBA}">
      <dsp:nvSpPr>
        <dsp:cNvPr id="0" name=""/>
        <dsp:cNvSpPr/>
      </dsp:nvSpPr>
      <dsp:spPr>
        <a:xfrm>
          <a:off x="3286035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Familia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-Madre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-Hermano</a:t>
          </a:r>
        </a:p>
      </dsp:txBody>
      <dsp:txXfrm>
        <a:off x="3504593" y="238017"/>
        <a:ext cx="1055289" cy="1055289"/>
      </dsp:txXfrm>
    </dsp:sp>
    <dsp:sp modelId="{4A373F57-2300-44C0-9BD1-AC7EAC1FF6F7}">
      <dsp:nvSpPr>
        <dsp:cNvPr id="0" name=""/>
        <dsp:cNvSpPr/>
      </dsp:nvSpPr>
      <dsp:spPr>
        <a:xfrm rot="19800000">
          <a:off x="4648239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62590" y="2212133"/>
        <a:ext cx="22563" cy="22563"/>
      </dsp:txXfrm>
    </dsp:sp>
    <dsp:sp modelId="{1BFAB3A2-17BB-4F51-BF46-F8A5F1C43DEE}">
      <dsp:nvSpPr>
        <dsp:cNvPr id="0" name=""/>
        <dsp:cNvSpPr/>
      </dsp:nvSpPr>
      <dsp:spPr>
        <a:xfrm>
          <a:off x="4969304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Valores</a:t>
          </a:r>
          <a:endParaRPr lang="es-ES" sz="11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-Respeto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-Confianza</a:t>
          </a:r>
        </a:p>
      </dsp:txBody>
      <dsp:txXfrm>
        <a:off x="5187862" y="1209853"/>
        <a:ext cx="1055289" cy="1055289"/>
      </dsp:txXfrm>
    </dsp:sp>
    <dsp:sp modelId="{DC3FCFB2-AC73-4FE2-8E45-279741715E34}">
      <dsp:nvSpPr>
        <dsp:cNvPr id="0" name=""/>
        <dsp:cNvSpPr/>
      </dsp:nvSpPr>
      <dsp:spPr>
        <a:xfrm rot="1800000">
          <a:off x="4651224" y="3167584"/>
          <a:ext cx="406698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06698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44406" y="3173941"/>
        <a:ext cx="20334" cy="20334"/>
      </dsp:txXfrm>
    </dsp:sp>
    <dsp:sp modelId="{7A73FD77-FF26-490C-90D5-980D2539BA45}">
      <dsp:nvSpPr>
        <dsp:cNvPr id="0" name=""/>
        <dsp:cNvSpPr/>
      </dsp:nvSpPr>
      <dsp:spPr>
        <a:xfrm>
          <a:off x="4905780" y="2940160"/>
          <a:ext cx="1619453" cy="148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u="sng" kern="1200" dirty="0"/>
            <a:t>Hobbies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-Videojuegos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-Leer</a:t>
          </a:r>
        </a:p>
      </dsp:txBody>
      <dsp:txXfrm>
        <a:off x="5142943" y="3157196"/>
        <a:ext cx="1145127" cy="1047945"/>
      </dsp:txXfrm>
    </dsp:sp>
    <dsp:sp modelId="{4E7FB183-113C-4491-A8BA-D34B518C01CD}">
      <dsp:nvSpPr>
        <dsp:cNvPr id="0" name=""/>
        <dsp:cNvSpPr/>
      </dsp:nvSpPr>
      <dsp:spPr>
        <a:xfrm rot="5400000">
          <a:off x="3806604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20956" y="3669887"/>
        <a:ext cx="22563" cy="22563"/>
      </dsp:txXfrm>
    </dsp:sp>
    <dsp:sp modelId="{7B652264-C8FA-4983-A1C8-06438A10FFE1}">
      <dsp:nvSpPr>
        <dsp:cNvPr id="0" name=""/>
        <dsp:cNvSpPr/>
      </dsp:nvSpPr>
      <dsp:spPr>
        <a:xfrm>
          <a:off x="3286035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Deportes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-Natación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3504593" y="4125360"/>
        <a:ext cx="1055289" cy="1055289"/>
      </dsp:txXfrm>
    </dsp:sp>
    <dsp:sp modelId="{E6B3B96F-395A-4040-8459-564BA9CEA3F5}">
      <dsp:nvSpPr>
        <dsp:cNvPr id="0" name=""/>
        <dsp:cNvSpPr/>
      </dsp:nvSpPr>
      <dsp:spPr>
        <a:xfrm rot="9000000">
          <a:off x="2964970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179321" y="3183969"/>
        <a:ext cx="22563" cy="22563"/>
      </dsp:txXfrm>
    </dsp:sp>
    <dsp:sp modelId="{3AD3100D-F4F0-434D-930F-8FCEC86968F5}">
      <dsp:nvSpPr>
        <dsp:cNvPr id="0" name=""/>
        <dsp:cNvSpPr/>
      </dsp:nvSpPr>
      <dsp:spPr>
        <a:xfrm>
          <a:off x="1602766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Casa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-Piso</a:t>
          </a:r>
        </a:p>
      </dsp:txBody>
      <dsp:txXfrm>
        <a:off x="1821324" y="3153524"/>
        <a:ext cx="1055289" cy="1055289"/>
      </dsp:txXfrm>
    </dsp:sp>
    <dsp:sp modelId="{E5CE5570-6D52-4294-A943-4EAEEF6D88B0}">
      <dsp:nvSpPr>
        <dsp:cNvPr id="0" name=""/>
        <dsp:cNvSpPr/>
      </dsp:nvSpPr>
      <dsp:spPr>
        <a:xfrm rot="12600000">
          <a:off x="2964970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179321" y="2212133"/>
        <a:ext cx="22563" cy="22563"/>
      </dsp:txXfrm>
    </dsp:sp>
    <dsp:sp modelId="{6D643A69-B554-4682-B26A-1B7FB3AE639A}">
      <dsp:nvSpPr>
        <dsp:cNvPr id="0" name=""/>
        <dsp:cNvSpPr/>
      </dsp:nvSpPr>
      <dsp:spPr>
        <a:xfrm>
          <a:off x="1602766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Amigos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-Universidad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-Instituto</a:t>
          </a:r>
        </a:p>
      </dsp:txBody>
      <dsp:txXfrm>
        <a:off x="1821324" y="1209853"/>
        <a:ext cx="1055289" cy="1055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0729-906E-4BB3-B0A4-5E0C266A894A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u="sng" kern="1200" dirty="0"/>
            <a:t>Jesús</a:t>
          </a:r>
        </a:p>
      </dsp:txBody>
      <dsp:txXfrm>
        <a:off x="3536355" y="2181688"/>
        <a:ext cx="1055289" cy="1055289"/>
      </dsp:txXfrm>
    </dsp:sp>
    <dsp:sp modelId="{D701F610-359D-449A-8839-0F1391C63E49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1726216"/>
        <a:ext cx="22563" cy="22563"/>
      </dsp:txXfrm>
    </dsp:sp>
    <dsp:sp modelId="{453433AC-E77A-4440-B309-8FA42BD04DBA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Familia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-Madre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-Hermano</a:t>
          </a:r>
        </a:p>
      </dsp:txBody>
      <dsp:txXfrm>
        <a:off x="3536355" y="238017"/>
        <a:ext cx="1055289" cy="1055289"/>
      </dsp:txXfrm>
    </dsp:sp>
    <dsp:sp modelId="{4A373F57-2300-44C0-9BD1-AC7EAC1FF6F7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2212133"/>
        <a:ext cx="22563" cy="22563"/>
      </dsp:txXfrm>
    </dsp:sp>
    <dsp:sp modelId="{1BFAB3A2-17BB-4F51-BF46-F8A5F1C43DEE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Valores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-Humildad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-Sinceridad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-Respeto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5219624" y="1209853"/>
        <a:ext cx="1055289" cy="1055289"/>
      </dsp:txXfrm>
    </dsp:sp>
    <dsp:sp modelId="{DC3FCFB2-AC73-4FE2-8E45-279741715E34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3183969"/>
        <a:ext cx="22563" cy="22563"/>
      </dsp:txXfrm>
    </dsp:sp>
    <dsp:sp modelId="{7A73FD77-FF26-490C-90D5-980D2539BA45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u="sng" kern="1200" dirty="0"/>
            <a:t>Hobbies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-Anime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-Pelis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-Series</a:t>
          </a:r>
        </a:p>
      </dsp:txBody>
      <dsp:txXfrm>
        <a:off x="5219624" y="3153524"/>
        <a:ext cx="1055289" cy="1055289"/>
      </dsp:txXfrm>
    </dsp:sp>
    <dsp:sp modelId="{4E7FB183-113C-4491-A8BA-D34B518C01CD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3669887"/>
        <a:ext cx="22563" cy="22563"/>
      </dsp:txXfrm>
    </dsp:sp>
    <dsp:sp modelId="{7B652264-C8FA-4983-A1C8-06438A10FFE1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Deportes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-Natación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-Ciclismo</a:t>
          </a:r>
        </a:p>
      </dsp:txBody>
      <dsp:txXfrm>
        <a:off x="3536355" y="4125360"/>
        <a:ext cx="1055289" cy="1055289"/>
      </dsp:txXfrm>
    </dsp:sp>
    <dsp:sp modelId="{E6B3B96F-395A-4040-8459-564BA9CEA3F5}">
      <dsp:nvSpPr>
        <dsp:cNvPr id="0" name=""/>
        <dsp:cNvSpPr/>
      </dsp:nvSpPr>
      <dsp:spPr>
        <a:xfrm rot="9000000">
          <a:off x="2996732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083" y="3183969"/>
        <a:ext cx="22563" cy="22563"/>
      </dsp:txXfrm>
    </dsp:sp>
    <dsp:sp modelId="{3AD3100D-F4F0-434D-930F-8FCEC86968F5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Casa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-Piso</a:t>
          </a:r>
        </a:p>
      </dsp:txBody>
      <dsp:txXfrm>
        <a:off x="1853086" y="3153524"/>
        <a:ext cx="1055289" cy="1055289"/>
      </dsp:txXfrm>
    </dsp:sp>
    <dsp:sp modelId="{E5CE5570-6D52-4294-A943-4EAEEF6D88B0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083" y="2212133"/>
        <a:ext cx="22563" cy="22563"/>
      </dsp:txXfrm>
    </dsp:sp>
    <dsp:sp modelId="{6D643A69-B554-4682-B26A-1B7FB3AE639A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Amigos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-Universidad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-Bachillerato</a:t>
          </a:r>
        </a:p>
      </dsp:txBody>
      <dsp:txXfrm>
        <a:off x="1853086" y="1209853"/>
        <a:ext cx="1055289" cy="10552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0729-906E-4BB3-B0A4-5E0C266A894A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u="sng" kern="1200" dirty="0"/>
            <a:t>Daniel</a:t>
          </a:r>
        </a:p>
      </dsp:txBody>
      <dsp:txXfrm>
        <a:off x="3536355" y="2181688"/>
        <a:ext cx="1055289" cy="1055289"/>
      </dsp:txXfrm>
    </dsp:sp>
    <dsp:sp modelId="{D701F610-359D-449A-8839-0F1391C63E49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1726216"/>
        <a:ext cx="22563" cy="22563"/>
      </dsp:txXfrm>
    </dsp:sp>
    <dsp:sp modelId="{453433AC-E77A-4440-B309-8FA42BD04DBA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Familia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-Madre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u="none" kern="1200" dirty="0"/>
            <a:t>-Perra</a:t>
          </a:r>
        </a:p>
      </dsp:txBody>
      <dsp:txXfrm>
        <a:off x="3536355" y="238017"/>
        <a:ext cx="1055289" cy="1055289"/>
      </dsp:txXfrm>
    </dsp:sp>
    <dsp:sp modelId="{4A373F57-2300-44C0-9BD1-AC7EAC1FF6F7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2212133"/>
        <a:ext cx="22563" cy="22563"/>
      </dsp:txXfrm>
    </dsp:sp>
    <dsp:sp modelId="{1BFAB3A2-17BB-4F51-BF46-F8A5F1C43DEE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Valores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-Aprender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-Conocer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-Riqueza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</dsp:txBody>
      <dsp:txXfrm>
        <a:off x="5219624" y="1209853"/>
        <a:ext cx="1055289" cy="1055289"/>
      </dsp:txXfrm>
    </dsp:sp>
    <dsp:sp modelId="{DC3FCFB2-AC73-4FE2-8E45-279741715E34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94352" y="3183969"/>
        <a:ext cx="22563" cy="22563"/>
      </dsp:txXfrm>
    </dsp:sp>
    <dsp:sp modelId="{7A73FD77-FF26-490C-90D5-980D2539BA45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u="sng" kern="1200" dirty="0"/>
            <a:t>Hobbies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-LOL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-Anime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</a:t>
          </a:r>
          <a:r>
            <a:rPr lang="es-ES" sz="1200" kern="1200" dirty="0" err="1"/>
            <a:t>Meetups</a:t>
          </a:r>
          <a:r>
            <a:rPr lang="es-ES" sz="1200" kern="1200" dirty="0"/>
            <a:t> de </a:t>
          </a:r>
          <a:r>
            <a:rPr lang="es-ES" sz="1200" kern="1200" dirty="0" err="1"/>
            <a:t>testing</a:t>
          </a:r>
          <a:endParaRPr lang="es-ES" sz="1200" kern="1200" dirty="0"/>
        </a:p>
      </dsp:txBody>
      <dsp:txXfrm>
        <a:off x="5219624" y="3153524"/>
        <a:ext cx="1055289" cy="1055289"/>
      </dsp:txXfrm>
    </dsp:sp>
    <dsp:sp modelId="{4E7FB183-113C-4491-A8BA-D34B518C01CD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2718" y="3669887"/>
        <a:ext cx="22563" cy="22563"/>
      </dsp:txXfrm>
    </dsp:sp>
    <dsp:sp modelId="{7B652264-C8FA-4983-A1C8-06438A10FFE1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Deportes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-Natación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-Pádel</a:t>
          </a:r>
        </a:p>
      </dsp:txBody>
      <dsp:txXfrm>
        <a:off x="3536355" y="4125360"/>
        <a:ext cx="1055289" cy="1055289"/>
      </dsp:txXfrm>
    </dsp:sp>
    <dsp:sp modelId="{E6B3B96F-395A-4040-8459-564BA9CEA3F5}">
      <dsp:nvSpPr>
        <dsp:cNvPr id="0" name=""/>
        <dsp:cNvSpPr/>
      </dsp:nvSpPr>
      <dsp:spPr>
        <a:xfrm rot="9089514">
          <a:off x="2897474" y="3178723"/>
          <a:ext cx="543765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543765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155763" y="3181654"/>
        <a:ext cx="27188" cy="27188"/>
      </dsp:txXfrm>
    </dsp:sp>
    <dsp:sp modelId="{3AD3100D-F4F0-434D-930F-8FCEC86968F5}">
      <dsp:nvSpPr>
        <dsp:cNvPr id="0" name=""/>
        <dsp:cNvSpPr/>
      </dsp:nvSpPr>
      <dsp:spPr>
        <a:xfrm>
          <a:off x="1528513" y="293496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Casa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-Alcalá de Henares</a:t>
          </a:r>
        </a:p>
      </dsp:txBody>
      <dsp:txXfrm>
        <a:off x="1747071" y="3153518"/>
        <a:ext cx="1055289" cy="1055289"/>
      </dsp:txXfrm>
    </dsp:sp>
    <dsp:sp modelId="{E5CE5570-6D52-4294-A943-4EAEEF6D88B0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211083" y="2212133"/>
        <a:ext cx="22563" cy="22563"/>
      </dsp:txXfrm>
    </dsp:sp>
    <dsp:sp modelId="{6D643A69-B554-4682-B26A-1B7FB3AE639A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u="sng" kern="1200" dirty="0"/>
            <a:t>Amigos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-Universidad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-Instituto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-Trabajo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-Pueblo</a:t>
          </a:r>
        </a:p>
      </dsp:txBody>
      <dsp:txXfrm>
        <a:off x="1853086" y="1209853"/>
        <a:ext cx="1055289" cy="10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4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8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22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60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50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3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350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12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3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0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2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41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81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48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76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ABE5F-AB68-4296-A16C-0142CD92666A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90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550A5-9DE3-4834-B128-2135AEC3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s-ES" dirty="0"/>
              <a:t>Grupo 5 – Procesos del software (3º IS)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7CB88-E9E8-42C9-AA1E-563E960F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8100"/>
            <a:ext cx="9905998" cy="3124201"/>
          </a:xfrm>
        </p:spPr>
        <p:txBody>
          <a:bodyPr/>
          <a:lstStyle/>
          <a:p>
            <a:r>
              <a:rPr lang="es-ES" dirty="0"/>
              <a:t>Project </a:t>
            </a:r>
            <a:r>
              <a:rPr lang="es-ES" dirty="0" err="1"/>
              <a:t>Owner</a:t>
            </a:r>
            <a:r>
              <a:rPr lang="es-ES" dirty="0"/>
              <a:t> : Daniel </a:t>
            </a:r>
          </a:p>
          <a:p>
            <a:r>
              <a:rPr lang="es-ES" dirty="0"/>
              <a:t>Scrum Master: Alejandro Domingo</a:t>
            </a:r>
          </a:p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: Iván Fernández, Miguel Cendrero, Sebastián, Rodrigo Díez, Jesús </a:t>
            </a:r>
            <a:r>
              <a:rPr lang="es-ES" dirty="0" err="1"/>
              <a:t>Élez</a:t>
            </a:r>
            <a:r>
              <a:rPr lang="es-ES" dirty="0"/>
              <a:t> </a:t>
            </a:r>
          </a:p>
        </p:txBody>
      </p:sp>
      <p:pic>
        <p:nvPicPr>
          <p:cNvPr id="5" name="Imagen 4" descr="Imagen que contiene tabla, colorido, amarillo, pequeño&#10;&#10;Descripción generada automáticamente">
            <a:extLst>
              <a:ext uri="{FF2B5EF4-FFF2-40B4-BE49-F238E27FC236}">
                <a16:creationId xmlns:a16="http://schemas.microsoft.com/office/drawing/2014/main" id="{7A9E5218-29F2-4513-AAB0-D30C80EFB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43" y="3429000"/>
            <a:ext cx="5560313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085588-A496-48C1-B253-6CBAAE96B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02879"/>
              </p:ext>
            </p:extLst>
          </p:nvPr>
        </p:nvGraphicFramePr>
        <p:xfrm>
          <a:off x="2030412" y="13160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17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085588-A496-48C1-B253-6CBAAE96B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780589"/>
              </p:ext>
            </p:extLst>
          </p:nvPr>
        </p:nvGraphicFramePr>
        <p:xfrm>
          <a:off x="2030412" y="13160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93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39895-79E0-4DE9-9966-1D1EB50D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h.U</a:t>
            </a:r>
            <a:r>
              <a:rPr lang="es-ES" dirty="0"/>
              <a:t>. 4 </a:t>
            </a:r>
            <a:r>
              <a:rPr lang="es-ES" dirty="0" err="1"/>
              <a:t>H.u</a:t>
            </a:r>
            <a:r>
              <a:rPr lang="es-ES" dirty="0"/>
              <a:t>.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121F6-6072-49B7-87F5-62D28711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Video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47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473A8-8B36-435C-823D-2A0FCDF9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h.u</a:t>
            </a:r>
            <a:r>
              <a:rPr lang="es-ES" dirty="0"/>
              <a:t>. 6 </a:t>
            </a:r>
            <a:r>
              <a:rPr lang="es-ES" dirty="0" err="1"/>
              <a:t>trello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95A0C-6AFB-4F24-A0D0-5CFFA4D3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51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41643-E1F3-49F3-9B5B-B50DD277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h.u</a:t>
            </a:r>
            <a:r>
              <a:rPr lang="es-ES" dirty="0"/>
              <a:t>. 7: Estrella de mar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DE6B4-9B83-4715-B2A7-6950979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84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31D83-C228-4934-8C2A-2B7DFD51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h.u</a:t>
            </a:r>
            <a:r>
              <a:rPr lang="es-ES" dirty="0"/>
              <a:t>. 8 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53373-39F0-4398-B6DB-E2F5DB33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Planing</a:t>
            </a:r>
            <a:r>
              <a:rPr lang="es-ES" dirty="0"/>
              <a:t> </a:t>
            </a:r>
            <a:r>
              <a:rPr lang="es-ES" dirty="0" err="1"/>
              <a:t>poker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671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EA33A-5CDE-4221-ADC5-000E567E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h.u</a:t>
            </a:r>
            <a:r>
              <a:rPr lang="es-ES" dirty="0"/>
              <a:t>. 9: </a:t>
            </a:r>
            <a:r>
              <a:rPr lang="es-ES" dirty="0" err="1"/>
              <a:t>bdd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6104D-600B-4637-8071-D89B5691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62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62FF5-D2CA-4A80-99D9-B4731E88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B19FC-CF8A-430D-ADC3-AE3F3568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4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F9D0-443A-4D6F-927C-DD66DFE1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h.U</a:t>
            </a:r>
            <a:r>
              <a:rPr lang="es-ES" dirty="0"/>
              <a:t>.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03F19-86DB-498B-8EE5-4C44BFD6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r>
              <a:rPr lang="es-ES" dirty="0"/>
              <a:t>: Jesús Élez Sánchez</a:t>
            </a:r>
          </a:p>
          <a:p>
            <a:r>
              <a:rPr lang="es-ES" dirty="0"/>
              <a:t>Scrum master: Alejandro Domingo </a:t>
            </a:r>
            <a:r>
              <a:rPr lang="es-ES" dirty="0" err="1"/>
              <a:t>Cornás</a:t>
            </a:r>
            <a:endParaRPr lang="es-ES" dirty="0"/>
          </a:p>
          <a:p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: Iván Fernández </a:t>
            </a:r>
            <a:r>
              <a:rPr lang="es-ES" dirty="0" err="1"/>
              <a:t>llorente</a:t>
            </a:r>
            <a:r>
              <a:rPr lang="es-ES" dirty="0"/>
              <a:t>, Miguel </a:t>
            </a:r>
            <a:r>
              <a:rPr lang="es-ES" dirty="0" err="1"/>
              <a:t>Cendrero</a:t>
            </a:r>
            <a:r>
              <a:rPr lang="es-ES" dirty="0"/>
              <a:t> Ortega, Rodrigo Díez Alonso, Daniel </a:t>
            </a:r>
            <a:r>
              <a:rPr lang="es-ES" dirty="0" err="1"/>
              <a:t>Diz</a:t>
            </a:r>
            <a:r>
              <a:rPr lang="es-ES" dirty="0"/>
              <a:t> Molinero, </a:t>
            </a:r>
            <a:r>
              <a:rPr lang="es-ES" dirty="0" err="1"/>
              <a:t>Sebastian</a:t>
            </a:r>
            <a:r>
              <a:rPr lang="es-ES" dirty="0"/>
              <a:t> Fila</a:t>
            </a:r>
          </a:p>
        </p:txBody>
      </p:sp>
    </p:spTree>
    <p:extLst>
      <p:ext uri="{BB962C8B-B14F-4D97-AF65-F5344CB8AC3E}">
        <p14:creationId xmlns:p14="http://schemas.microsoft.com/office/powerpoint/2010/main" val="226064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4A217-04C0-4CB5-B2C2-4A2DAA4C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h.u</a:t>
            </a:r>
            <a:r>
              <a:rPr lang="es-ES" dirty="0"/>
              <a:t>. 2 backlog</a:t>
            </a:r>
          </a:p>
        </p:txBody>
      </p:sp>
    </p:spTree>
    <p:extLst>
      <p:ext uri="{BB962C8B-B14F-4D97-AF65-F5344CB8AC3E}">
        <p14:creationId xmlns:p14="http://schemas.microsoft.com/office/powerpoint/2010/main" val="245820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BB27C-46D3-4FCC-8FFF-38CB0D2F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87" y="123319"/>
            <a:ext cx="9905998" cy="1905000"/>
          </a:xfrm>
        </p:spPr>
        <p:txBody>
          <a:bodyPr/>
          <a:lstStyle/>
          <a:p>
            <a:r>
              <a:rPr lang="es-ES" dirty="0" err="1"/>
              <a:t>h.u</a:t>
            </a:r>
            <a:r>
              <a:rPr lang="es-ES" dirty="0"/>
              <a:t>. 3 Personal </a:t>
            </a:r>
            <a:r>
              <a:rPr lang="es-ES" dirty="0" err="1"/>
              <a:t>map</a:t>
            </a:r>
            <a:endParaRPr lang="es-E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2A43DCA-0114-4E48-848A-A860BC381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370994"/>
              </p:ext>
            </p:extLst>
          </p:nvPr>
        </p:nvGraphicFramePr>
        <p:xfrm>
          <a:off x="2030412" y="13160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42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085588-A496-48C1-B253-6CBAAE96B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463042"/>
              </p:ext>
            </p:extLst>
          </p:nvPr>
        </p:nvGraphicFramePr>
        <p:xfrm>
          <a:off x="2030412" y="13160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97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085588-A496-48C1-B253-6CBAAE96B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61077"/>
              </p:ext>
            </p:extLst>
          </p:nvPr>
        </p:nvGraphicFramePr>
        <p:xfrm>
          <a:off x="2030412" y="13160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33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085588-A496-48C1-B253-6CBAAE96B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283857"/>
              </p:ext>
            </p:extLst>
          </p:nvPr>
        </p:nvGraphicFramePr>
        <p:xfrm>
          <a:off x="2030412" y="13160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55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085588-A496-48C1-B253-6CBAAE96B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459334"/>
              </p:ext>
            </p:extLst>
          </p:nvPr>
        </p:nvGraphicFramePr>
        <p:xfrm>
          <a:off x="2030412" y="13160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42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235</TotalTime>
  <Words>389</Words>
  <Application>Microsoft Office PowerPoint</Application>
  <PresentationFormat>Panorámica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Malla</vt:lpstr>
      <vt:lpstr>Grupo 5 – Procesos del software (3º IS)</vt:lpstr>
      <vt:lpstr>Índice </vt:lpstr>
      <vt:lpstr>h.U. 1</vt:lpstr>
      <vt:lpstr>h.u. 2 backlog</vt:lpstr>
      <vt:lpstr>h.u. 3 Personal map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h.U. 4 H.u. 5</vt:lpstr>
      <vt:lpstr>h.u. 6 trello</vt:lpstr>
      <vt:lpstr>h.u. 7: Estrella de mar</vt:lpstr>
      <vt:lpstr>h.u. 8 estimación</vt:lpstr>
      <vt:lpstr>h.u. 9: bdd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Cendrero</dc:creator>
  <cp:lastModifiedBy>Jesús Élez Sánchez</cp:lastModifiedBy>
  <cp:revision>15</cp:revision>
  <dcterms:created xsi:type="dcterms:W3CDTF">2019-09-16T14:44:04Z</dcterms:created>
  <dcterms:modified xsi:type="dcterms:W3CDTF">2019-10-04T18:24:48Z</dcterms:modified>
</cp:coreProperties>
</file>