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1" r:id="rId3"/>
    <p:sldId id="260" r:id="rId4"/>
    <p:sldId id="256" r:id="rId5"/>
    <p:sldId id="257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94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88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22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60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506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30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350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12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31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4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0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25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0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41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81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48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76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ABE5F-AB68-4296-A16C-0142CD92666A}" type="datetimeFigureOut">
              <a:rPr lang="es-ES" smtClean="0"/>
              <a:t>28/09/2019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53A41FF-AF89-4225-A371-E771543C93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90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550A5-9DE3-4834-B128-2135AEC3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s-ES" dirty="0"/>
              <a:t>Grupo 5 – Procesos del software (3º IS)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7CB88-E9E8-42C9-AA1E-563E960F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8100"/>
            <a:ext cx="9905998" cy="3124201"/>
          </a:xfrm>
        </p:spPr>
        <p:txBody>
          <a:bodyPr/>
          <a:lstStyle/>
          <a:p>
            <a:r>
              <a:rPr lang="es-ES" dirty="0"/>
              <a:t>Project </a:t>
            </a:r>
            <a:r>
              <a:rPr lang="es-ES" dirty="0" err="1"/>
              <a:t>Owner</a:t>
            </a:r>
            <a:r>
              <a:rPr lang="es-ES" dirty="0"/>
              <a:t> : Daniel </a:t>
            </a:r>
          </a:p>
          <a:p>
            <a:r>
              <a:rPr lang="es-ES" dirty="0"/>
              <a:t>Scrum Master: Alejandro Domingo</a:t>
            </a:r>
          </a:p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: Iván Fernández, Miguel Cendrero, Sebastián, Rodrigo Díez, Jesús </a:t>
            </a:r>
            <a:r>
              <a:rPr lang="es-ES" dirty="0" err="1"/>
              <a:t>Élez</a:t>
            </a:r>
            <a:r>
              <a:rPr lang="es-ES" dirty="0"/>
              <a:t> </a:t>
            </a:r>
          </a:p>
        </p:txBody>
      </p:sp>
      <p:pic>
        <p:nvPicPr>
          <p:cNvPr id="5" name="Imagen 4" descr="Imagen que contiene tabla, colorido, amarillo, pequeño&#10;&#10;Descripción generada automáticamente">
            <a:extLst>
              <a:ext uri="{FF2B5EF4-FFF2-40B4-BE49-F238E27FC236}">
                <a16:creationId xmlns:a16="http://schemas.microsoft.com/office/drawing/2014/main" id="{7A9E5218-29F2-4513-AAB0-D30C80EFB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43" y="3429000"/>
            <a:ext cx="5560313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15056-C624-464B-8584-7E0C3093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426680DB-91DA-4218-9B4E-1CA4BD226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292" y="-623455"/>
            <a:ext cx="14831291" cy="7481455"/>
          </a:xfrm>
        </p:spPr>
      </p:pic>
    </p:spTree>
    <p:extLst>
      <p:ext uri="{BB962C8B-B14F-4D97-AF65-F5344CB8AC3E}">
        <p14:creationId xmlns:p14="http://schemas.microsoft.com/office/powerpoint/2010/main" val="300221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pizarra&#10;&#10;Descripción generada automáticamente">
            <a:extLst>
              <a:ext uri="{FF2B5EF4-FFF2-40B4-BE49-F238E27FC236}">
                <a16:creationId xmlns:a16="http://schemas.microsoft.com/office/drawing/2014/main" id="{C72F7DFB-4768-4EF7-A14C-FD2E0B9CF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47B61-96D0-4A6E-8BCC-4392C28B1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054778-073F-46F3-BA5E-AAD13095E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 descr="Imagen que contiene texto, pizarra&#10;&#10;Descripción generada automáticamente">
            <a:extLst>
              <a:ext uri="{FF2B5EF4-FFF2-40B4-BE49-F238E27FC236}">
                <a16:creationId xmlns:a16="http://schemas.microsoft.com/office/drawing/2014/main" id="{DF23A1C2-F002-4DD6-A9C3-6ACDA38CB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" y="0"/>
            <a:ext cx="12178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1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AD872-0F24-489F-A744-29D916D8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Imagen que contiene texto, pizarra&#10;&#10;Descripción generada automáticamente">
            <a:extLst>
              <a:ext uri="{FF2B5EF4-FFF2-40B4-BE49-F238E27FC236}">
                <a16:creationId xmlns:a16="http://schemas.microsoft.com/office/drawing/2014/main" id="{B7F08787-22E6-4EC2-81FC-CB1F56D1C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5792371"/>
            <a:ext cx="6857999" cy="18442743"/>
          </a:xfrm>
        </p:spPr>
      </p:pic>
    </p:spTree>
    <p:extLst>
      <p:ext uri="{BB962C8B-B14F-4D97-AF65-F5344CB8AC3E}">
        <p14:creationId xmlns:p14="http://schemas.microsoft.com/office/powerpoint/2010/main" val="83859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texto, pizarra&#10;&#10;Descripción generada automáticamente">
            <a:extLst>
              <a:ext uri="{FF2B5EF4-FFF2-40B4-BE49-F238E27FC236}">
                <a16:creationId xmlns:a16="http://schemas.microsoft.com/office/drawing/2014/main" id="{349EB8F7-AC53-483E-8952-EA780D0D5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0023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, pizarra&#10;&#10;Descripción generada automáticamente">
            <a:extLst>
              <a:ext uri="{FF2B5EF4-FFF2-40B4-BE49-F238E27FC236}">
                <a16:creationId xmlns:a16="http://schemas.microsoft.com/office/drawing/2014/main" id="{5EE2621C-8679-4E5F-8C6B-3AEFA0389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9964" y="-2669965"/>
            <a:ext cx="6857999" cy="121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2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F568A-25F1-4B79-BDB2-5A637C63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Imagen que contiene texto, pizarra&#10;&#10;Descripción generada automáticamente">
            <a:extLst>
              <a:ext uri="{FF2B5EF4-FFF2-40B4-BE49-F238E27FC236}">
                <a16:creationId xmlns:a16="http://schemas.microsoft.com/office/drawing/2014/main" id="{8B60FD4B-2698-4F69-8ADD-4576A541D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6291" y="-1738312"/>
            <a:ext cx="15615632" cy="9531494"/>
          </a:xfrm>
        </p:spPr>
      </p:pic>
    </p:spTree>
    <p:extLst>
      <p:ext uri="{BB962C8B-B14F-4D97-AF65-F5344CB8AC3E}">
        <p14:creationId xmlns:p14="http://schemas.microsoft.com/office/powerpoint/2010/main" val="4197518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28</TotalTime>
  <Words>35</Words>
  <Application>Microsoft Office PowerPoint</Application>
  <PresentationFormat>Panorámica</PresentationFormat>
  <Paragraphs>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Malla</vt:lpstr>
      <vt:lpstr>Grupo 5 – Procesos del software (3º IS)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Cendrero</dc:creator>
  <cp:lastModifiedBy>Miguel Cendrero</cp:lastModifiedBy>
  <cp:revision>3</cp:revision>
  <dcterms:created xsi:type="dcterms:W3CDTF">2019-09-16T14:44:04Z</dcterms:created>
  <dcterms:modified xsi:type="dcterms:W3CDTF">2019-09-28T14:48:40Z</dcterms:modified>
</cp:coreProperties>
</file>