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03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2BBC-57B0-4F7A-BA3D-A38D741A939C}" type="datetimeFigureOut">
              <a:rPr lang="zh-CN" altLang="en-US" smtClean="0"/>
              <a:pPr/>
              <a:t>2019/1/23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A49F-3B95-4645-A3B9-0437C9C909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2BBC-57B0-4F7A-BA3D-A38D741A939C}" type="datetimeFigureOut">
              <a:rPr lang="zh-CN" altLang="en-US" smtClean="0"/>
              <a:pPr/>
              <a:t>2019/1/23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A49F-3B95-4645-A3B9-0437C9C909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2BBC-57B0-4F7A-BA3D-A38D741A939C}" type="datetimeFigureOut">
              <a:rPr lang="zh-CN" altLang="en-US" smtClean="0"/>
              <a:pPr/>
              <a:t>2019/1/23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A49F-3B95-4645-A3B9-0437C9C909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2BBC-57B0-4F7A-BA3D-A38D741A939C}" type="datetimeFigureOut">
              <a:rPr lang="zh-CN" altLang="en-US" smtClean="0"/>
              <a:pPr/>
              <a:t>2019/1/23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A49F-3B95-4645-A3B9-0437C9C909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2BBC-57B0-4F7A-BA3D-A38D741A939C}" type="datetimeFigureOut">
              <a:rPr lang="zh-CN" altLang="en-US" smtClean="0"/>
              <a:pPr/>
              <a:t>2019/1/23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A49F-3B95-4645-A3B9-0437C9C909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2BBC-57B0-4F7A-BA3D-A38D741A939C}" type="datetimeFigureOut">
              <a:rPr lang="zh-CN" altLang="en-US" smtClean="0"/>
              <a:pPr/>
              <a:t>2019/1/23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A49F-3B95-4645-A3B9-0437C9C909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2BBC-57B0-4F7A-BA3D-A38D741A939C}" type="datetimeFigureOut">
              <a:rPr lang="zh-CN" altLang="en-US" smtClean="0"/>
              <a:pPr/>
              <a:t>2019/1/23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A49F-3B95-4645-A3B9-0437C9C909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2BBC-57B0-4F7A-BA3D-A38D741A939C}" type="datetimeFigureOut">
              <a:rPr lang="zh-CN" altLang="en-US" smtClean="0"/>
              <a:pPr/>
              <a:t>2019/1/23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A49F-3B95-4645-A3B9-0437C9C909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2BBC-57B0-4F7A-BA3D-A38D741A939C}" type="datetimeFigureOut">
              <a:rPr lang="zh-CN" altLang="en-US" smtClean="0"/>
              <a:pPr/>
              <a:t>2019/1/23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A49F-3B95-4645-A3B9-0437C9C909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2BBC-57B0-4F7A-BA3D-A38D741A939C}" type="datetimeFigureOut">
              <a:rPr lang="zh-CN" altLang="en-US" smtClean="0"/>
              <a:pPr/>
              <a:t>2019/1/23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A49F-3B95-4645-A3B9-0437C9C909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B2BBC-57B0-4F7A-BA3D-A38D741A939C}" type="datetimeFigureOut">
              <a:rPr lang="zh-CN" altLang="en-US" smtClean="0"/>
              <a:pPr/>
              <a:t>2019/1/23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5A49F-3B95-4645-A3B9-0437C9C909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B2BBC-57B0-4F7A-BA3D-A38D741A939C}" type="datetimeFigureOut">
              <a:rPr lang="zh-CN" altLang="en-US" smtClean="0"/>
              <a:pPr/>
              <a:t>2019/1/23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5A49F-3B95-4645-A3B9-0437C9C909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内容占位符 10" descr="pic2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652120" y="2276872"/>
            <a:ext cx="2218275" cy="1080000"/>
          </a:xfrm>
        </p:spPr>
      </p:pic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1619672" y="2996952"/>
            <a:ext cx="4040188" cy="423738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Compensatory Rules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>
          <a:xfrm>
            <a:off x="1682353" y="4221088"/>
            <a:ext cx="4041775" cy="423738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Non-Compensatory Rules</a:t>
            </a:r>
            <a:endParaRPr lang="zh-CN" altLang="en-US" dirty="0">
              <a:solidFill>
                <a:srgbClr val="7030A0"/>
              </a:solidFill>
            </a:endParaRPr>
          </a:p>
        </p:txBody>
      </p:sp>
      <p:pic>
        <p:nvPicPr>
          <p:cNvPr id="12" name="内容占位符 11" descr="pic1.pn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5652120" y="2276872"/>
            <a:ext cx="2218273" cy="1080000"/>
          </a:xfrm>
        </p:spPr>
      </p:pic>
      <p:sp>
        <p:nvSpPr>
          <p:cNvPr id="6" name="文本占位符 4"/>
          <p:cNvSpPr txBox="1">
            <a:spLocks/>
          </p:cNvSpPr>
          <p:nvPr/>
        </p:nvSpPr>
        <p:spPr>
          <a:xfrm>
            <a:off x="0" y="2132856"/>
            <a:ext cx="8604448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 lvl="0">
              <a:spcBef>
                <a:spcPct val="20000"/>
              </a:spcBef>
            </a:pPr>
            <a:r>
              <a:rPr lang="en-US" altLang="zh-CN" sz="2400" b="1" dirty="0" smtClean="0"/>
              <a:t>□Research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Question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do we explain existing recommendation models?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D:\MyResearch\MyManuscripts\0Psychological\0Psychological\cameraready\spotlight presentation\AAAI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2116667"/>
          </a:xfrm>
          <a:prstGeom prst="rect">
            <a:avLst/>
          </a:prstGeom>
          <a:noFill/>
        </p:spPr>
      </p:pic>
      <p:sp>
        <p:nvSpPr>
          <p:cNvPr id="8" name="文本占位符 4"/>
          <p:cNvSpPr txBox="1">
            <a:spLocks/>
          </p:cNvSpPr>
          <p:nvPr/>
        </p:nvSpPr>
        <p:spPr>
          <a:xfrm>
            <a:off x="251520" y="3429000"/>
            <a:ext cx="1152128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Decision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CN" sz="2400" b="1" dirty="0" smtClean="0">
                <a:solidFill>
                  <a:srgbClr val="7030A0"/>
                </a:solidFill>
              </a:rPr>
              <a:t>Process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左大括号 8"/>
          <p:cNvSpPr/>
          <p:nvPr/>
        </p:nvSpPr>
        <p:spPr>
          <a:xfrm>
            <a:off x="1403648" y="3356992"/>
            <a:ext cx="155448" cy="914400"/>
          </a:xfrm>
          <a:prstGeom prst="leftBrace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18</Words>
  <Application>Microsoft Office PowerPoint</Application>
  <PresentationFormat>全屏显示(4:3)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chenlin</dc:creator>
  <cp:lastModifiedBy>chenlin</cp:lastModifiedBy>
  <cp:revision>2</cp:revision>
  <dcterms:created xsi:type="dcterms:W3CDTF">2019-01-23T02:21:28Z</dcterms:created>
  <dcterms:modified xsi:type="dcterms:W3CDTF">2019-01-23T06:36:59Z</dcterms:modified>
</cp:coreProperties>
</file>