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08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D9A54-6BC2-4644-9797-E19148E35EDF}" type="datetimeFigureOut">
              <a:rPr lang="zh-CN" altLang="en-US" smtClean="0"/>
              <a:t>2018/11/12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885E0-5AF9-4DC1-AE17-5CFE5FAC0D8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D9A54-6BC2-4644-9797-E19148E35EDF}" type="datetimeFigureOut">
              <a:rPr lang="zh-CN" altLang="en-US" smtClean="0"/>
              <a:t>2018/11/12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885E0-5AF9-4DC1-AE17-5CFE5FAC0D8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D9A54-6BC2-4644-9797-E19148E35EDF}" type="datetimeFigureOut">
              <a:rPr lang="zh-CN" altLang="en-US" smtClean="0"/>
              <a:t>2018/11/12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885E0-5AF9-4DC1-AE17-5CFE5FAC0D8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D9A54-6BC2-4644-9797-E19148E35EDF}" type="datetimeFigureOut">
              <a:rPr lang="zh-CN" altLang="en-US" smtClean="0"/>
              <a:t>2018/11/12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885E0-5AF9-4DC1-AE17-5CFE5FAC0D8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D9A54-6BC2-4644-9797-E19148E35EDF}" type="datetimeFigureOut">
              <a:rPr lang="zh-CN" altLang="en-US" smtClean="0"/>
              <a:t>2018/11/12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885E0-5AF9-4DC1-AE17-5CFE5FAC0D8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D9A54-6BC2-4644-9797-E19148E35EDF}" type="datetimeFigureOut">
              <a:rPr lang="zh-CN" altLang="en-US" smtClean="0"/>
              <a:t>2018/11/12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885E0-5AF9-4DC1-AE17-5CFE5FAC0D8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D9A54-6BC2-4644-9797-E19148E35EDF}" type="datetimeFigureOut">
              <a:rPr lang="zh-CN" altLang="en-US" smtClean="0"/>
              <a:t>2018/11/12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885E0-5AF9-4DC1-AE17-5CFE5FAC0D8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D9A54-6BC2-4644-9797-E19148E35EDF}" type="datetimeFigureOut">
              <a:rPr lang="zh-CN" altLang="en-US" smtClean="0"/>
              <a:t>2018/11/12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885E0-5AF9-4DC1-AE17-5CFE5FAC0D8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D9A54-6BC2-4644-9797-E19148E35EDF}" type="datetimeFigureOut">
              <a:rPr lang="zh-CN" altLang="en-US" smtClean="0"/>
              <a:t>2018/11/12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885E0-5AF9-4DC1-AE17-5CFE5FAC0D8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D9A54-6BC2-4644-9797-E19148E35EDF}" type="datetimeFigureOut">
              <a:rPr lang="zh-CN" altLang="en-US" smtClean="0"/>
              <a:t>2018/11/12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885E0-5AF9-4DC1-AE17-5CFE5FAC0D8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D9A54-6BC2-4644-9797-E19148E35EDF}" type="datetimeFigureOut">
              <a:rPr lang="zh-CN" altLang="en-US" smtClean="0"/>
              <a:t>2018/11/12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885E0-5AF9-4DC1-AE17-5CFE5FAC0D8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AD9A54-6BC2-4644-9797-E19148E35EDF}" type="datetimeFigureOut">
              <a:rPr lang="zh-CN" altLang="en-US" smtClean="0"/>
              <a:t>2018/11/12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4885E0-5AF9-4DC1-AE17-5CFE5FAC0D8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Non-Compensatory Psychological Models for Recommender Systems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mtClean="0"/>
              <a:t>Chen Lin, 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</TotalTime>
  <Words>9</Words>
  <Application>Microsoft Office PowerPoint</Application>
  <PresentationFormat>全屏显示(4:3)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Non-Compensatory Psychological Models for Recommender Systems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Non-Compensatory Psychological Models for Recommender Systems</dc:title>
  <dc:creator>chenlin</dc:creator>
  <cp:lastModifiedBy>chenlin</cp:lastModifiedBy>
  <cp:revision>1</cp:revision>
  <dcterms:created xsi:type="dcterms:W3CDTF">2018-11-12T01:44:09Z</dcterms:created>
  <dcterms:modified xsi:type="dcterms:W3CDTF">2018-11-12T06:33:37Z</dcterms:modified>
</cp:coreProperties>
</file>