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7" r:id="rId10"/>
    <p:sldId id="268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480E-C3D3-42BD-9D05-ACE154BA2A6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EFC6-03C0-49CB-9064-BC7E7B31A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4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480E-C3D3-42BD-9D05-ACE154BA2A6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EFC6-03C0-49CB-9064-BC7E7B31A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5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480E-C3D3-42BD-9D05-ACE154BA2A6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EFC6-03C0-49CB-9064-BC7E7B31A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480E-C3D3-42BD-9D05-ACE154BA2A6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EFC6-03C0-49CB-9064-BC7E7B31A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43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480E-C3D3-42BD-9D05-ACE154BA2A6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EFC6-03C0-49CB-9064-BC7E7B31A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6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480E-C3D3-42BD-9D05-ACE154BA2A6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EFC6-03C0-49CB-9064-BC7E7B31A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1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480E-C3D3-42BD-9D05-ACE154BA2A6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EFC6-03C0-49CB-9064-BC7E7B31A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6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480E-C3D3-42BD-9D05-ACE154BA2A6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EFC6-03C0-49CB-9064-BC7E7B31A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0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480E-C3D3-42BD-9D05-ACE154BA2A6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EFC6-03C0-49CB-9064-BC7E7B31A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480E-C3D3-42BD-9D05-ACE154BA2A6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EFC6-03C0-49CB-9064-BC7E7B31A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8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480E-C3D3-42BD-9D05-ACE154BA2A6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EFC6-03C0-49CB-9064-BC7E7B31A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3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E480E-C3D3-42BD-9D05-ACE154BA2A6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2EFC6-03C0-49CB-9064-BC7E7B31A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90274" y="801521"/>
            <a:ext cx="7411453" cy="2387600"/>
          </a:xfrm>
        </p:spPr>
        <p:txBody>
          <a:bodyPr/>
          <a:lstStyle/>
          <a:p>
            <a:r>
              <a:rPr lang="en-US" altLang="zh-CN" dirty="0" smtClean="0"/>
              <a:t>Query-Item Interaction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 err="1" smtClean="0"/>
              <a:t>Shiyun</a:t>
            </a:r>
            <a:r>
              <a:rPr lang="en-US" altLang="zh-CN" dirty="0" smtClean="0"/>
              <a:t> Chen</a:t>
            </a:r>
          </a:p>
          <a:p>
            <a:r>
              <a:rPr lang="en-US" altLang="zh-CN" dirty="0" smtClean="0"/>
              <a:t>2018.08.09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1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3821" cy="1325563"/>
          </a:xfrm>
        </p:spPr>
        <p:txBody>
          <a:bodyPr/>
          <a:lstStyle/>
          <a:p>
            <a:r>
              <a:rPr lang="en-US" altLang="zh-CN" dirty="0" smtClean="0"/>
              <a:t>Related Work </a:t>
            </a:r>
            <a:r>
              <a:rPr lang="en-US" altLang="zh-CN" baseline="30000" dirty="0" smtClean="0"/>
              <a:t>3             </a:t>
            </a:r>
            <a:endParaRPr lang="zh-CN" altLang="en-US" baseline="30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0158"/>
            <a:ext cx="10327105" cy="5427083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1546306" y="5947777"/>
            <a:ext cx="45038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aseline="30000" dirty="0" smtClean="0">
                <a:solidFill>
                  <a:srgbClr val="FF0000"/>
                </a:solidFill>
              </a:rPr>
              <a:t>IR</a:t>
            </a:r>
            <a:endParaRPr lang="zh-CN" alt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3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491463" y="1812636"/>
            <a:ext cx="857805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Query-Item Interaction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6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778435" y="0"/>
            <a:ext cx="2994660" cy="2658232"/>
            <a:chOff x="1295401" y="2103964"/>
            <a:chExt cx="2994660" cy="26582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l="9682" t="24374" r="66600" b="39281"/>
            <a:stretch/>
          </p:blipFill>
          <p:spPr>
            <a:xfrm>
              <a:off x="1295401" y="2103964"/>
              <a:ext cx="2994660" cy="258127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662230" y="2620976"/>
              <a:ext cx="579120" cy="2141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62230" y="2781300"/>
              <a:ext cx="356188" cy="327660"/>
              <a:chOff x="1662230" y="2781300"/>
              <a:chExt cx="356188" cy="32766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62230" y="2781300"/>
                <a:ext cx="327660" cy="32766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662230" y="2781300"/>
                <a:ext cx="3561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Q</a:t>
                </a:r>
                <a:r>
                  <a:rPr lang="en-US" altLang="zh-CN" sz="1200" baseline="-25000" dirty="0" smtClean="0"/>
                  <a:t>1</a:t>
                </a:r>
                <a:endParaRPr lang="zh-CN" altLang="en-US" sz="1200" baseline="-250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662230" y="3414587"/>
              <a:ext cx="356188" cy="327660"/>
              <a:chOff x="1546860" y="952500"/>
              <a:chExt cx="356188" cy="32766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546860" y="952500"/>
                <a:ext cx="327660" cy="32766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546860" y="952500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Q</a:t>
                </a:r>
                <a:r>
                  <a:rPr lang="en-US" altLang="zh-CN" sz="1200" baseline="-25000" dirty="0" smtClean="0"/>
                  <a:t>2</a:t>
                </a:r>
                <a:endParaRPr lang="zh-CN" altLang="en-US" sz="1200" baseline="-250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62230" y="4047875"/>
              <a:ext cx="356188" cy="327660"/>
              <a:chOff x="1546860" y="952500"/>
              <a:chExt cx="356188" cy="32766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546860" y="952500"/>
                <a:ext cx="327660" cy="32766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546860" y="952500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Q</a:t>
                </a:r>
                <a:r>
                  <a:rPr lang="en-US" altLang="zh-CN" sz="1200" baseline="-25000" dirty="0"/>
                  <a:t>3</a:t>
                </a:r>
                <a:endParaRPr lang="zh-CN" altLang="en-US" sz="1200" baseline="-25000" dirty="0"/>
              </a:p>
            </p:txBody>
          </p:sp>
        </p:grpSp>
      </p:grp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/>
          <a:srcRect l="50282" t="24374" r="31084" b="39568"/>
          <a:stretch/>
        </p:blipFill>
        <p:spPr>
          <a:xfrm>
            <a:off x="2472924" y="3373140"/>
            <a:ext cx="2352675" cy="256093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l="68161" t="24374" r="8381" b="39300"/>
          <a:stretch/>
        </p:blipFill>
        <p:spPr>
          <a:xfrm>
            <a:off x="7509960" y="3354091"/>
            <a:ext cx="2961827" cy="2579982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7003362" y="-28635"/>
            <a:ext cx="3201376" cy="2609909"/>
            <a:chOff x="4193487" y="28516"/>
            <a:chExt cx="3201376" cy="2609909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2"/>
            <a:srcRect l="33151" t="24374" r="48888" b="38878"/>
            <a:stretch/>
          </p:blipFill>
          <p:spPr>
            <a:xfrm>
              <a:off x="4730303" y="28516"/>
              <a:ext cx="2267785" cy="2609909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4193487" y="1423121"/>
              <a:ext cx="356188" cy="327660"/>
              <a:chOff x="1662230" y="2781300"/>
              <a:chExt cx="356188" cy="32766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662230" y="2781300"/>
                <a:ext cx="327660" cy="32766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662230" y="2781300"/>
                <a:ext cx="3561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Q</a:t>
                </a:r>
                <a:r>
                  <a:rPr lang="en-US" altLang="zh-CN" sz="1200" baseline="-25000" dirty="0" smtClean="0"/>
                  <a:t>1</a:t>
                </a:r>
                <a:endParaRPr lang="zh-CN" altLang="en-US" sz="1200" baseline="-25000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038675" y="1187342"/>
              <a:ext cx="356188" cy="327660"/>
              <a:chOff x="1662230" y="2781300"/>
              <a:chExt cx="356188" cy="32766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662230" y="2781300"/>
                <a:ext cx="327660" cy="32766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662230" y="2781300"/>
                <a:ext cx="3561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Q</a:t>
                </a:r>
                <a:r>
                  <a:rPr lang="en-US" altLang="zh-CN" sz="1200" baseline="-25000" dirty="0" smtClean="0"/>
                  <a:t>2</a:t>
                </a:r>
                <a:endParaRPr lang="zh-CN" altLang="en-US" sz="1200" baseline="-25000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683485" y="2267763"/>
              <a:ext cx="356188" cy="327660"/>
              <a:chOff x="1662230" y="2781300"/>
              <a:chExt cx="356188" cy="32766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662230" y="2781300"/>
                <a:ext cx="327660" cy="32766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662230" y="2781300"/>
                <a:ext cx="3561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Q</a:t>
                </a:r>
                <a:r>
                  <a:rPr lang="en-US" altLang="zh-CN" sz="1200" baseline="-25000" dirty="0" smtClean="0"/>
                  <a:t>3</a:t>
                </a:r>
                <a:endParaRPr lang="zh-CN" altLang="en-US" sz="1200" baseline="-25000" dirty="0"/>
              </a:p>
            </p:txBody>
          </p:sp>
        </p:grpSp>
        <p:cxnSp>
          <p:nvCxnSpPr>
            <p:cNvPr id="31" name="直接箭头连接符 30"/>
            <p:cNvCxnSpPr/>
            <p:nvPr/>
          </p:nvCxnSpPr>
          <p:spPr>
            <a:xfrm>
              <a:off x="4540150" y="1569387"/>
              <a:ext cx="3245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H="1">
              <a:off x="6665185" y="1351172"/>
              <a:ext cx="3344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5861579" y="1722600"/>
              <a:ext cx="0" cy="53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2434824" y="272895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(1) Session Based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871121" y="2728954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(2) Query-Item </a:t>
            </a:r>
            <a:r>
              <a:rPr lang="en-US" altLang="zh-CN" dirty="0"/>
              <a:t>graph construction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5264" y="6197532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 Random Walk Generation 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391717" y="6197532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(4) Embedding with Skip 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0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8422" y="400294"/>
            <a:ext cx="4015154" cy="1325563"/>
          </a:xfrm>
        </p:spPr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8529" y="2457540"/>
            <a:ext cx="4543927" cy="2851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Item recommendation</a:t>
            </a:r>
          </a:p>
          <a:p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Query suggestion</a:t>
            </a:r>
          </a:p>
          <a:p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Multi-task learning</a:t>
            </a:r>
          </a:p>
        </p:txBody>
      </p:sp>
    </p:spTree>
    <p:extLst>
      <p:ext uri="{BB962C8B-B14F-4D97-AF65-F5344CB8AC3E}">
        <p14:creationId xmlns:p14="http://schemas.microsoft.com/office/powerpoint/2010/main" val="6844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3347" y="2498725"/>
            <a:ext cx="4435642" cy="1325563"/>
          </a:xfrm>
        </p:spPr>
        <p:txBody>
          <a:bodyPr/>
          <a:lstStyle/>
          <a:p>
            <a:r>
              <a:rPr lang="en-US" altLang="zh-CN" dirty="0" smtClean="0"/>
              <a:t>Task 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1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4211" t="9318" r="14722" b="3482"/>
          <a:stretch/>
        </p:blipFill>
        <p:spPr>
          <a:xfrm>
            <a:off x="118928" y="161979"/>
            <a:ext cx="8890713" cy="61362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80674" y="161979"/>
            <a:ext cx="2497015" cy="566702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09641" y="2053389"/>
            <a:ext cx="4435642" cy="2999874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Item R</a:t>
            </a:r>
            <a:r>
              <a:rPr lang="en-US" altLang="zh-CN" sz="2400" b="1" dirty="0" smtClean="0"/>
              <a:t>ecommendation</a:t>
            </a:r>
            <a:br>
              <a:rPr lang="en-US" altLang="zh-CN" sz="2400" b="1" dirty="0" smtClean="0"/>
            </a:b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dirty="0" smtClean="0"/>
              <a:t>Query Suggestion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748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1895" y="2546852"/>
            <a:ext cx="4660231" cy="1325563"/>
          </a:xfrm>
        </p:spPr>
        <p:txBody>
          <a:bodyPr/>
          <a:lstStyle/>
          <a:p>
            <a:r>
              <a:rPr lang="en-US" altLang="zh-CN" dirty="0" smtClean="0"/>
              <a:t>Related Work (3)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 </a:t>
            </a:r>
            <a:r>
              <a:rPr lang="en-US" altLang="zh-CN" baseline="30000" dirty="0" smtClean="0"/>
              <a:t>1</a:t>
            </a:r>
            <a:endParaRPr lang="zh-CN" altLang="en-US" baseline="30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8039" t="24522" r="24667" b="42145"/>
          <a:stretch/>
        </p:blipFill>
        <p:spPr>
          <a:xfrm>
            <a:off x="1363530" y="1914812"/>
            <a:ext cx="9464940" cy="376004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292004" y="5898983"/>
            <a:ext cx="1507843" cy="43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rgbClr val="FF0000"/>
                </a:solidFill>
              </a:rPr>
              <a:t>KDD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2018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682" t="24374" r="8381" b="22190"/>
          <a:stretch/>
        </p:blipFill>
        <p:spPr>
          <a:xfrm>
            <a:off x="78741" y="1315451"/>
            <a:ext cx="12113259" cy="444366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Related Work </a:t>
            </a:r>
            <a:r>
              <a:rPr lang="en-US" altLang="zh-CN" baseline="30000" dirty="0" smtClean="0"/>
              <a:t>1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3686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1947" cy="1325563"/>
          </a:xfrm>
        </p:spPr>
        <p:txBody>
          <a:bodyPr/>
          <a:lstStyle/>
          <a:p>
            <a:r>
              <a:rPr lang="en-US" altLang="zh-CN" dirty="0" smtClean="0"/>
              <a:t>Related Work 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endParaRPr lang="zh-CN" altLang="en-US" baseline="300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0727" t="31691" r="8462" b="34830"/>
          <a:stretch/>
        </p:blipFill>
        <p:spPr>
          <a:xfrm>
            <a:off x="80974" y="2310063"/>
            <a:ext cx="11633772" cy="271111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58958" y="5640555"/>
            <a:ext cx="9885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International World Wide Web Conferences Steering 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Committee 2018</a:t>
            </a:r>
            <a:endParaRPr lang="zh-CN" altLang="en-US" sz="2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93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824" t="28674" r="50906" b="23918"/>
          <a:stretch/>
        </p:blipFill>
        <p:spPr>
          <a:xfrm>
            <a:off x="569996" y="1690688"/>
            <a:ext cx="4772025" cy="324050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3821" cy="1325563"/>
          </a:xfrm>
        </p:spPr>
        <p:txBody>
          <a:bodyPr/>
          <a:lstStyle/>
          <a:p>
            <a:r>
              <a:rPr lang="en-US" altLang="zh-CN" dirty="0" smtClean="0"/>
              <a:t>Related Work 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endParaRPr lang="zh-CN" altLang="en-US" baseline="300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7790" y="5795093"/>
            <a:ext cx="4356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Intent Based  Query Clustering</a:t>
            </a:r>
            <a:endParaRPr lang="zh-CN" altLang="en-US" sz="2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2503" y="5795093"/>
            <a:ext cx="3523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Product Recommendation</a:t>
            </a:r>
            <a:endParaRPr lang="zh-CN" altLang="en-US" sz="2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48624" t="28674" r="12105" b="23918"/>
          <a:stretch/>
        </p:blipFill>
        <p:spPr>
          <a:xfrm>
            <a:off x="7096125" y="1864459"/>
            <a:ext cx="4772136" cy="324050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67154" y="4290646"/>
            <a:ext cx="483577" cy="413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118230" y="4517956"/>
            <a:ext cx="483577" cy="413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3821" cy="1325563"/>
          </a:xfrm>
        </p:spPr>
        <p:txBody>
          <a:bodyPr/>
          <a:lstStyle/>
          <a:p>
            <a:r>
              <a:rPr lang="en-US" altLang="zh-CN" dirty="0" smtClean="0"/>
              <a:t>Related Work </a:t>
            </a:r>
            <a:r>
              <a:rPr lang="en-US" altLang="zh-CN" baseline="30000" dirty="0" smtClean="0"/>
              <a:t>3</a:t>
            </a:r>
            <a:endParaRPr lang="zh-CN" altLang="en-US" baseline="30000" dirty="0"/>
          </a:p>
        </p:txBody>
      </p:sp>
      <p:sp>
        <p:nvSpPr>
          <p:cNvPr id="2" name="矩形 1"/>
          <p:cNvSpPr/>
          <p:nvPr/>
        </p:nvSpPr>
        <p:spPr>
          <a:xfrm>
            <a:off x="967154" y="4290646"/>
            <a:ext cx="483577" cy="413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118230" y="4517956"/>
            <a:ext cx="483577" cy="413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8723"/>
            <a:ext cx="10683041" cy="2735162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4987205" y="5497930"/>
            <a:ext cx="1507843" cy="43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rgbClr val="FF0000"/>
                </a:solidFill>
              </a:rPr>
              <a:t>ICLR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2018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8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92</Words>
  <Application>Microsoft Office PowerPoint</Application>
  <PresentationFormat>宽屏</PresentationFormat>
  <Paragraphs>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Query-Item Interaction Networks</vt:lpstr>
      <vt:lpstr>Task Introduction</vt:lpstr>
      <vt:lpstr>Item Recommendation   Query Suggestion</vt:lpstr>
      <vt:lpstr>Related Work (3)</vt:lpstr>
      <vt:lpstr>Related Work 1</vt:lpstr>
      <vt:lpstr>Related Work 1</vt:lpstr>
      <vt:lpstr>Related Work 2</vt:lpstr>
      <vt:lpstr>Related Work 2</vt:lpstr>
      <vt:lpstr>Related Work 3</vt:lpstr>
      <vt:lpstr>Related Work 3             </vt:lpstr>
      <vt:lpstr>PowerPoint 演示文稿</vt:lpstr>
      <vt:lpstr>PowerPoint 演示文稿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Query-Item Interaction Networks</dc:title>
  <dc:creator>寺音</dc:creator>
  <cp:lastModifiedBy>寺音</cp:lastModifiedBy>
  <cp:revision>15</cp:revision>
  <dcterms:created xsi:type="dcterms:W3CDTF">2018-08-08T08:34:56Z</dcterms:created>
  <dcterms:modified xsi:type="dcterms:W3CDTF">2018-08-09T05:47:54Z</dcterms:modified>
</cp:coreProperties>
</file>