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76" r:id="rId3"/>
    <p:sldId id="278" r:id="rId4"/>
    <p:sldId id="279" r:id="rId5"/>
    <p:sldId id="281" r:id="rId6"/>
    <p:sldId id="287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4C1AE-D2CB-4915-BFDF-04DE7908E1F2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BE8D2-B33F-4487-AE11-FF69B3425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7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BE8D2-B33F-4487-AE11-FF69B34258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5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BE8D2-B33F-4487-AE11-FF69B34258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9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8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3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8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1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7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1BEC-503D-4401-856C-1F1EE51FE04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901E-54B1-4545-BCE9-DB4AA61C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185" y="1244355"/>
            <a:ext cx="10515600" cy="2422037"/>
          </a:xfrm>
        </p:spPr>
        <p:txBody>
          <a:bodyPr/>
          <a:lstStyle/>
          <a:p>
            <a:pPr algn="ctr"/>
            <a:r>
              <a:rPr lang="zh-CN" altLang="en-US" dirty="0" smtClean="0"/>
              <a:t>工作总结</a:t>
            </a:r>
            <a:r>
              <a:rPr lang="en-US" altLang="zh-CN" dirty="0" smtClean="0"/>
              <a:t>-</a:t>
            </a:r>
            <a:r>
              <a:rPr lang="zh-CN" altLang="en-US" dirty="0" smtClean="0"/>
              <a:t>王续武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4000499"/>
            <a:ext cx="10515600" cy="236110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20180829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84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存在问题</a:t>
            </a:r>
            <a:endParaRPr lang="zh-CN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803030" y="1811215"/>
                <a:ext cx="10459915" cy="44928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关于</a:t>
                </a:r>
                <a:r>
                  <a:rPr lang="en-US" altLang="zh-CN" dirty="0" smtClean="0"/>
                  <a:t>feature selection</a:t>
                </a:r>
                <a:r>
                  <a:rPr lang="zh-CN" altLang="en-US" dirty="0" smtClean="0"/>
                  <a:t>，有人提出：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特征、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特征单独存在时能够提供的信息较少，但两特征联合时可能能提供更多的信息。</a:t>
                </a:r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中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会使特征之间的冗余度变小，相互之间更独立，和上面的信息矛盾。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0" y="1811215"/>
                <a:ext cx="10459915" cy="4492870"/>
              </a:xfrm>
              <a:prstGeom prst="rect">
                <a:avLst/>
              </a:prstGeom>
              <a:blipFill>
                <a:blip r:embed="rId2"/>
                <a:stretch>
                  <a:fillRect l="-816" t="-1764" r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10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存在问题</a:t>
            </a:r>
            <a:endParaRPr lang="zh-CN" altLang="en-US" sz="54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03030" y="1811215"/>
            <a:ext cx="10459915" cy="4492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特征</a:t>
            </a:r>
            <a:r>
              <a:rPr lang="zh-CN" altLang="en-US" dirty="0" smtClean="0"/>
              <a:t>的粒度问题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像“显卡类型</a:t>
            </a:r>
            <a:r>
              <a:rPr lang="en-US" altLang="zh-CN" dirty="0"/>
              <a:t>:NVIDIA </a:t>
            </a:r>
            <a:r>
              <a:rPr lang="en-US" altLang="zh-CN" dirty="0" err="1"/>
              <a:t>Geforce</a:t>
            </a:r>
            <a:r>
              <a:rPr lang="en-US" altLang="zh-CN" dirty="0"/>
              <a:t> GTX1060MQ</a:t>
            </a:r>
            <a:r>
              <a:rPr lang="zh-CN" altLang="en-US" dirty="0" smtClean="0"/>
              <a:t>”、“</a:t>
            </a:r>
            <a:r>
              <a:rPr lang="en-US" altLang="zh-CN" dirty="0"/>
              <a:t>CPU:</a:t>
            </a:r>
            <a:r>
              <a:rPr lang="zh-CN" altLang="en-US" dirty="0"/>
              <a:t>英特尔 酷睿 </a:t>
            </a:r>
            <a:r>
              <a:rPr lang="en-US" altLang="zh-CN" dirty="0"/>
              <a:t>i7-8750H</a:t>
            </a:r>
            <a:r>
              <a:rPr lang="zh-CN" altLang="en-US" dirty="0" smtClean="0"/>
              <a:t>”这样的特征过于具体。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理想</a:t>
            </a:r>
            <a:r>
              <a:rPr lang="zh-CN" altLang="en-US" dirty="0" smtClean="0"/>
              <a:t>的特征粒度更大：“显卡：高配”、“</a:t>
            </a:r>
            <a:r>
              <a:rPr lang="en-US" altLang="zh-CN" dirty="0"/>
              <a:t>CPU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高配</a:t>
            </a:r>
            <a:r>
              <a:rPr lang="zh-CN" altLang="en-US" dirty="0" smtClean="0"/>
              <a:t>”，需要进行抽象。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可能</a:t>
            </a:r>
            <a:r>
              <a:rPr lang="zh-CN" altLang="en-US" dirty="0" smtClean="0"/>
              <a:t>的解决方案：</a:t>
            </a:r>
            <a:endParaRPr lang="en-US" altLang="zh-CN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dirty="0" smtClean="0"/>
              <a:t>V</a:t>
            </a:r>
            <a:r>
              <a:rPr lang="zh-CN" altLang="en-US" dirty="0" smtClean="0"/>
              <a:t>的来源不再是商品的</a:t>
            </a:r>
            <a:r>
              <a:rPr lang="en-US" altLang="zh-CN" dirty="0" err="1" smtClean="0"/>
              <a:t>pv</a:t>
            </a:r>
            <a:r>
              <a:rPr lang="zh-CN" altLang="en-US" dirty="0" smtClean="0"/>
              <a:t>信息，而是用户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71" y="3918437"/>
            <a:ext cx="3418374" cy="8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问题定义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3030" y="1811215"/>
            <a:ext cx="10459915" cy="44928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给定虚拟类目，根据用户搜索点击行为，找到用户认为的该类目应具有的决定性特征。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“虚拟类目”：风格</a:t>
            </a:r>
            <a:r>
              <a:rPr lang="en-US" altLang="zh-CN" dirty="0"/>
              <a:t>+</a:t>
            </a:r>
            <a:r>
              <a:rPr lang="zh-CN" altLang="en-US" dirty="0"/>
              <a:t>类目；用途</a:t>
            </a:r>
            <a:r>
              <a:rPr lang="en-US" altLang="zh-CN" dirty="0"/>
              <a:t>/</a:t>
            </a:r>
            <a:r>
              <a:rPr lang="zh-CN" altLang="en-US" dirty="0"/>
              <a:t>场景</a:t>
            </a:r>
            <a:r>
              <a:rPr lang="en-US" altLang="zh-CN" dirty="0"/>
              <a:t>+</a:t>
            </a:r>
            <a:r>
              <a:rPr lang="zh-CN" altLang="en-US" dirty="0"/>
              <a:t>类目。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“决定性”：这些特征应为虚拟类目的“充分必要” 特征。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评价标准：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该特征和虚拟类目的相关性</a:t>
            </a:r>
            <a:endParaRPr lang="en-US" altLang="zh-CN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该</a:t>
            </a:r>
            <a:r>
              <a:rPr lang="zh-CN" altLang="en-US" dirty="0" smtClean="0"/>
              <a:t>特征和其他特征的冗余性</a:t>
            </a:r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2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解决思路</a:t>
            </a:r>
            <a:endParaRPr lang="zh-CN" altLang="en-US" sz="54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845952" y="1723293"/>
            <a:ext cx="10654386" cy="4413738"/>
          </a:xfrm>
        </p:spPr>
        <p:txBody>
          <a:bodyPr>
            <a:normAutofit/>
          </a:bodyPr>
          <a:lstStyle/>
          <a:p>
            <a:pPr lvl="2" algn="l"/>
            <a:endParaRPr lang="en-US" altLang="zh-CN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803030" y="1811215"/>
                <a:ext cx="10459915" cy="44928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Step1: </a:t>
                </a:r>
                <a:r>
                  <a:rPr lang="zh-CN" altLang="en-US" dirty="0" smtClean="0"/>
                  <a:t>建立虚拟类目对应的商品集合</a:t>
                </a:r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Step2: </a:t>
                </a:r>
                <a:r>
                  <a:rPr lang="zh-CN" altLang="en-US" dirty="0" smtClean="0"/>
                  <a:t>利用公式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score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对单特征打分，取</a:t>
                </a:r>
                <a:r>
                  <a:rPr lang="en-US" altLang="zh-CN" dirty="0" smtClean="0"/>
                  <a:t>top50</a:t>
                </a:r>
                <a:r>
                  <a:rPr lang="zh-CN" altLang="en-US" dirty="0" smtClean="0"/>
                  <a:t>组成候选特征集合</a:t>
                </a:r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Step3: </a:t>
                </a:r>
                <a:r>
                  <a:rPr lang="zh-CN" altLang="en-US" dirty="0" smtClean="0"/>
                  <a:t>利用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，对候选特征集合进行</a:t>
                </a:r>
                <a:r>
                  <a:rPr lang="en-US" altLang="zh-CN" dirty="0"/>
                  <a:t>forward </a:t>
                </a:r>
                <a:r>
                  <a:rPr lang="en-US" altLang="zh-CN" dirty="0" smtClean="0"/>
                  <a:t>selection</a:t>
                </a:r>
                <a:r>
                  <a:rPr lang="zh-CN" altLang="en-US" dirty="0" smtClean="0"/>
                  <a:t>，取</a:t>
                </a:r>
                <a:r>
                  <a:rPr lang="en-US" altLang="zh-CN" dirty="0" smtClean="0"/>
                  <a:t>top20</a:t>
                </a:r>
                <a:r>
                  <a:rPr lang="zh-CN" altLang="en-US" dirty="0" smtClean="0"/>
                  <a:t>作为特征集合</a:t>
                </a:r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Step4: </a:t>
                </a:r>
                <a:r>
                  <a:rPr lang="zh-CN" altLang="en-US" dirty="0" smtClean="0"/>
                  <a:t>对特征集合中的特征，求其</a:t>
                </a:r>
                <a:r>
                  <a:rPr lang="en-US" altLang="zh-CN" dirty="0" smtClean="0"/>
                  <a:t>embedding</a:t>
                </a:r>
                <a:r>
                  <a:rPr lang="zh-CN" altLang="en-US" dirty="0" smtClean="0"/>
                  <a:t>之间的距离。若所有距离均小于阈值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，则输出作为最终特征集合。否则，低位特征融合成为高位特征，回到</a:t>
                </a:r>
                <a:r>
                  <a:rPr lang="en-US" altLang="zh-CN" dirty="0" smtClean="0"/>
                  <a:t>Step2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0" y="1811215"/>
                <a:ext cx="10459915" cy="4492870"/>
              </a:xfrm>
              <a:prstGeom prst="rect">
                <a:avLst/>
              </a:prstGeom>
              <a:blipFill>
                <a:blip r:embed="rId2"/>
                <a:stretch>
                  <a:fillRect l="-816" t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89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测试结果</a:t>
            </a:r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2" y="2277208"/>
            <a:ext cx="3838575" cy="3648075"/>
          </a:xfrm>
          <a:prstGeom prst="rect">
            <a:avLst/>
          </a:prstGeom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803030" y="1811215"/>
            <a:ext cx="3918439" cy="46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属性融合之前的特征排序：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141" y="2277208"/>
            <a:ext cx="6934567" cy="2924679"/>
          </a:xfrm>
          <a:prstGeom prst="rect">
            <a:avLst/>
          </a:prstGeom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4953363" y="1811215"/>
            <a:ext cx="3918439" cy="46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特征排序余弦相似度排序：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6448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测试结果</a:t>
            </a:r>
            <a:endParaRPr lang="zh-CN" altLang="en-US" sz="54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803031" y="1553359"/>
            <a:ext cx="3918439" cy="46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取阈值大于</a:t>
            </a:r>
            <a:r>
              <a:rPr lang="en-US" altLang="zh-CN" sz="2000" dirty="0" smtClean="0"/>
              <a:t>0.9722</a:t>
            </a:r>
            <a:r>
              <a:rPr lang="zh-CN" altLang="en-US" sz="2000" dirty="0" smtClean="0"/>
              <a:t>的特征做融合：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98"/>
          <a:stretch/>
        </p:blipFill>
        <p:spPr>
          <a:xfrm>
            <a:off x="1622914" y="1854965"/>
            <a:ext cx="8121162" cy="13521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73" b="6209"/>
          <a:stretch/>
        </p:blipFill>
        <p:spPr>
          <a:xfrm>
            <a:off x="1692520" y="3822915"/>
            <a:ext cx="7499105" cy="816283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803031" y="3451396"/>
            <a:ext cx="3918439" cy="46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实际做的融合：</a:t>
            </a:r>
            <a:endParaRPr lang="en-US" altLang="zh-CN" sz="20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520" y="5493397"/>
            <a:ext cx="3943350" cy="657225"/>
          </a:xfrm>
          <a:prstGeom prst="rect">
            <a:avLst/>
          </a:prstGeom>
        </p:spPr>
      </p:pic>
      <p:sp>
        <p:nvSpPr>
          <p:cNvPr id="13" name="副标题 2"/>
          <p:cNvSpPr txBox="1">
            <a:spLocks/>
          </p:cNvSpPr>
          <p:nvPr/>
        </p:nvSpPr>
        <p:spPr>
          <a:xfrm>
            <a:off x="803031" y="4833301"/>
            <a:ext cx="3918439" cy="46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候选特征集中的新增特征：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8737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测试结果</a:t>
            </a:r>
            <a:endParaRPr lang="zh-CN" altLang="en-US" sz="54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879231" y="1747731"/>
            <a:ext cx="4676775" cy="1370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特征集合中的新增特征：红色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特征集合中排序上升的特征：蓝色</a:t>
            </a:r>
            <a:endParaRPr lang="en-US" altLang="zh-CN" sz="2000" dirty="0" smtClean="0"/>
          </a:p>
          <a:p>
            <a:pPr algn="l"/>
            <a:r>
              <a:rPr lang="zh-CN" altLang="en-US" sz="2000" dirty="0"/>
              <a:t>特征集合</a:t>
            </a:r>
            <a:r>
              <a:rPr lang="zh-CN" altLang="en-US" sz="2000" dirty="0" smtClean="0"/>
              <a:t>中排序下降的特征：绿色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13" y="1204912"/>
            <a:ext cx="46767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测试结果</a:t>
            </a:r>
            <a:endParaRPr lang="zh-CN" altLang="en-US" sz="54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0" y="1916722"/>
            <a:ext cx="1295401" cy="35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原始特征：</a:t>
            </a:r>
            <a:endParaRPr lang="en-US" altLang="zh-CN" sz="2000" dirty="0" smtClean="0"/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3083660" y="1928440"/>
            <a:ext cx="1875691" cy="35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第一次迭代：</a:t>
            </a:r>
            <a:endParaRPr lang="en-US" altLang="zh-CN" sz="20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7548"/>
            <a:ext cx="3083660" cy="34821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660" y="2347548"/>
            <a:ext cx="2964935" cy="34821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r="6657"/>
          <a:stretch/>
        </p:blipFill>
        <p:spPr>
          <a:xfrm>
            <a:off x="6048595" y="2347548"/>
            <a:ext cx="2880973" cy="3482144"/>
          </a:xfrm>
          <a:prstGeom prst="rect">
            <a:avLst/>
          </a:prstGeom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6048595" y="1928439"/>
            <a:ext cx="1875691" cy="35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第二次迭代：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2255" y="2324215"/>
            <a:ext cx="2930791" cy="3569836"/>
          </a:xfrm>
          <a:prstGeom prst="rect">
            <a:avLst/>
          </a:prstGeom>
        </p:spPr>
      </p:pic>
      <p:sp>
        <p:nvSpPr>
          <p:cNvPr id="15" name="副标题 2"/>
          <p:cNvSpPr txBox="1">
            <a:spLocks/>
          </p:cNvSpPr>
          <p:nvPr/>
        </p:nvSpPr>
        <p:spPr>
          <a:xfrm>
            <a:off x="9051607" y="1928439"/>
            <a:ext cx="1875691" cy="35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/>
              <a:t>第三次</a:t>
            </a:r>
            <a:r>
              <a:rPr lang="zh-CN" altLang="en-US" sz="2000" dirty="0" smtClean="0"/>
              <a:t>迭代：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179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其他优化尝试</a:t>
            </a:r>
            <a:endParaRPr lang="zh-CN" altLang="en-US" sz="54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76238" y="1994021"/>
            <a:ext cx="1754065" cy="35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余弦相似度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6755424" y="1994021"/>
            <a:ext cx="1875691" cy="35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欧氏距离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2422784"/>
            <a:ext cx="5738812" cy="25253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39" y="2422784"/>
            <a:ext cx="4530236" cy="26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9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031" y="638786"/>
            <a:ext cx="10459914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其他优化尝试</a:t>
            </a:r>
            <a:endParaRPr lang="zh-CN" alt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1085850" y="1994021"/>
                <a:ext cx="10353675" cy="43496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000" dirty="0" smtClean="0"/>
                  <a:t>公式：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sz="2000" dirty="0" smtClean="0"/>
              </a:p>
              <a:p>
                <a:pPr algn="l"/>
                <a:endParaRPr lang="en-US" altLang="zh-CN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在每一次</a:t>
                </a:r>
                <a:r>
                  <a:rPr lang="en-US" altLang="zh-CN" sz="2000" dirty="0" smtClean="0"/>
                  <a:t>selection</a:t>
                </a:r>
                <a:r>
                  <a:rPr lang="zh-CN" altLang="en-US" sz="2000" dirty="0" smtClean="0"/>
                  <a:t>中，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说明选取的特征和虚拟类目相关性最强。</a:t>
                </a:r>
                <a:endParaRPr lang="en-US" altLang="zh-CN" sz="200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但其实希望的是特征集合和虚拟类目的相关性最强。</a:t>
                </a:r>
                <a:endParaRPr lang="en-US" altLang="zh-CN" sz="200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因此改成了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但是对排序结果影响</a:t>
                </a:r>
                <a:r>
                  <a:rPr lang="zh-CN" altLang="en-US" sz="2000" dirty="0" smtClean="0"/>
                  <a:t>不大。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994021"/>
                <a:ext cx="10353675" cy="4349629"/>
              </a:xfrm>
              <a:prstGeom prst="rect">
                <a:avLst/>
              </a:prstGeom>
              <a:blipFill>
                <a:blip r:embed="rId2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46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255</Words>
  <Application>Microsoft Office PowerPoint</Application>
  <PresentationFormat>宽屏</PresentationFormat>
  <Paragraphs>53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工作总结-王续武</vt:lpstr>
      <vt:lpstr>问题定义</vt:lpstr>
      <vt:lpstr>解决思路</vt:lpstr>
      <vt:lpstr>测试结果</vt:lpstr>
      <vt:lpstr>测试结果</vt:lpstr>
      <vt:lpstr>测试结果</vt:lpstr>
      <vt:lpstr>测试结果</vt:lpstr>
      <vt:lpstr>其他优化尝试</vt:lpstr>
      <vt:lpstr>其他优化尝试</vt:lpstr>
      <vt:lpstr>存在问题</vt:lpstr>
      <vt:lpstr>存在问题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1.任务描述</dc:title>
  <dc:creator>以棠</dc:creator>
  <cp:lastModifiedBy>以棠</cp:lastModifiedBy>
  <cp:revision>138</cp:revision>
  <dcterms:created xsi:type="dcterms:W3CDTF">2018-08-14T11:21:27Z</dcterms:created>
  <dcterms:modified xsi:type="dcterms:W3CDTF">2018-08-29T07:53:01Z</dcterms:modified>
</cp:coreProperties>
</file>